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ppt/activeX/activeX21.xml" ContentType="application/vnd.ms-office.activeX+xml"/>
  <Override PartName="/ppt/activeX/activeX22.xml" ContentType="application/vnd.ms-office.activeX+xml"/>
  <Override PartName="/ppt/activeX/activeX23.xml" ContentType="application/vnd.ms-office.activeX+xml"/>
  <Override PartName="/ppt/activeX/activeX24.xml" ContentType="application/vnd.ms-office.activeX+xml"/>
  <Override PartName="/ppt/activeX/activeX25.xml" ContentType="application/vnd.ms-office.activeX+xml"/>
  <Override PartName="/ppt/activeX/activeX26.xml" ContentType="application/vnd.ms-office.activeX+xml"/>
  <Override PartName="/ppt/activeX/activeX27.xml" ContentType="application/vnd.ms-office.activeX+xml"/>
  <Override PartName="/ppt/activeX/activeX28.xml" ContentType="application/vnd.ms-office.activeX+xml"/>
  <Override PartName="/ppt/activeX/activeX29.xml" ContentType="application/vnd.ms-office.activeX+xml"/>
  <Override PartName="/ppt/activeX/activeX30.xml" ContentType="application/vnd.ms-office.activeX+xml"/>
  <Override PartName="/ppt/activeX/activeX31.xml" ContentType="application/vnd.ms-office.activeX+xml"/>
  <Override PartName="/ppt/activeX/activeX32.xml" ContentType="application/vnd.ms-office.activeX+xml"/>
  <Override PartName="/ppt/activeX/activeX33.xml" ContentType="application/vnd.ms-office.activeX+xml"/>
  <Override PartName="/ppt/activeX/activeX34.xml" ContentType="application/vnd.ms-office.activeX+xml"/>
  <Override PartName="/ppt/activeX/activeX35.xml" ContentType="application/vnd.ms-office.activeX+xml"/>
  <Override PartName="/ppt/activeX/activeX36.xml" ContentType="application/vnd.ms-office.activeX+xml"/>
  <Override PartName="/ppt/activeX/activeX37.xml" ContentType="application/vnd.ms-office.activeX+xml"/>
  <Override PartName="/ppt/activeX/activeX38.xml" ContentType="application/vnd.ms-office.activeX+xml"/>
  <Override PartName="/ppt/activeX/activeX39.xml" ContentType="application/vnd.ms-office.activeX+xml"/>
  <Override PartName="/ppt/activeX/activeX40.xml" ContentType="application/vnd.ms-office.activeX+xml"/>
  <Override PartName="/ppt/activeX/activeX41.xml" ContentType="application/vnd.ms-office.activeX+xml"/>
  <Override PartName="/ppt/activeX/activeX42.xml" ContentType="application/vnd.ms-office.activeX+xml"/>
  <Override PartName="/ppt/activeX/activeX43.xml" ContentType="application/vnd.ms-office.activeX+xml"/>
  <Override PartName="/ppt/activeX/activeX44.xml" ContentType="application/vnd.ms-office.activeX+xml"/>
  <Override PartName="/ppt/activeX/activeX45.xml" ContentType="application/vnd.ms-office.activeX+xml"/>
  <Override PartName="/ppt/activeX/activeX46.xml" ContentType="application/vnd.ms-office.activeX+xml"/>
  <Override PartName="/ppt/activeX/activeX47.xml" ContentType="application/vnd.ms-office.activeX+xml"/>
  <Override PartName="/ppt/activeX/activeX48.xml" ContentType="application/vnd.ms-office.activeX+xml"/>
  <Override PartName="/ppt/activeX/activeX49.xml" ContentType="application/vnd.ms-office.activeX+xml"/>
  <Override PartName="/ppt/activeX/activeX50.xml" ContentType="application/vnd.ms-office.activeX+xml"/>
  <Override PartName="/ppt/activeX/activeX51.xml" ContentType="application/vnd.ms-office.activeX+xml"/>
  <Override PartName="/ppt/activeX/activeX52.xml" ContentType="application/vnd.ms-office.activeX+xml"/>
  <Override PartName="/ppt/activeX/activeX53.xml" ContentType="application/vnd.ms-office.activeX+xml"/>
  <Override PartName="/ppt/activeX/activeX54.xml" ContentType="application/vnd.ms-office.activeX+xml"/>
  <Override PartName="/ppt/activeX/activeX55.xml" ContentType="application/vnd.ms-office.activeX+xml"/>
  <Override PartName="/ppt/activeX/activeX56.xml" ContentType="application/vnd.ms-office.activeX+xml"/>
  <Override PartName="/ppt/activeX/activeX57.xml" ContentType="application/vnd.ms-office.activeX+xml"/>
  <Override PartName="/ppt/activeX/activeX58.xml" ContentType="application/vnd.ms-office.activeX+xml"/>
  <Override PartName="/ppt/activeX/activeX59.xml" ContentType="application/vnd.ms-office.activeX+xml"/>
  <Override PartName="/ppt/activeX/activeX60.xml" ContentType="application/vnd.ms-office.activeX+xml"/>
  <Override PartName="/ppt/activeX/activeX61.xml" ContentType="application/vnd.ms-office.activeX+xml"/>
  <Override PartName="/ppt/activeX/activeX62.xml" ContentType="application/vnd.ms-office.activeX+xml"/>
  <Override PartName="/ppt/activeX/activeX63.xml" ContentType="application/vnd.ms-office.activeX+xml"/>
  <Override PartName="/ppt/activeX/activeX64.xml" ContentType="application/vnd.ms-office.activeX+xml"/>
  <Override PartName="/ppt/activeX/activeX65.xml" ContentType="application/vnd.ms-office.activeX+xml"/>
  <Override PartName="/ppt/activeX/activeX66.xml" ContentType="application/vnd.ms-office.activeX+xml"/>
  <Override PartName="/ppt/activeX/activeX67.xml" ContentType="application/vnd.ms-office.activeX+xml"/>
  <Override PartName="/ppt/activeX/activeX68.xml" ContentType="application/vnd.ms-office.activeX+xml"/>
  <Override PartName="/ppt/activeX/activeX69.xml" ContentType="application/vnd.ms-office.activeX+xml"/>
  <Override PartName="/ppt/activeX/activeX70.xml" ContentType="application/vnd.ms-office.activeX+xml"/>
  <Override PartName="/ppt/activeX/activeX71.xml" ContentType="application/vnd.ms-office.activeX+xml"/>
  <Override PartName="/ppt/activeX/activeX72.xml" ContentType="application/vnd.ms-office.activeX+xml"/>
  <Override PartName="/ppt/activeX/activeX73.xml" ContentType="application/vnd.ms-office.activeX+xml"/>
  <Override PartName="/ppt/activeX/activeX74.xml" ContentType="application/vnd.ms-office.activeX+xml"/>
  <Override PartName="/ppt/activeX/activeX75.xml" ContentType="application/vnd.ms-office.activeX+xml"/>
  <Override PartName="/ppt/activeX/activeX76.xml" ContentType="application/vnd.ms-office.activeX+xml"/>
  <Override PartName="/ppt/activeX/activeX77.xml" ContentType="application/vnd.ms-office.activeX+xml"/>
  <Override PartName="/ppt/activeX/activeX78.xml" ContentType="application/vnd.ms-office.activeX+xml"/>
  <Override PartName="/ppt/activeX/activeX79.xml" ContentType="application/vnd.ms-office.activeX+xml"/>
  <Override PartName="/ppt/activeX/activeX80.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6" r:id="rId3"/>
    <p:sldId id="258" r:id="rId4"/>
    <p:sldId id="259" r:id="rId5"/>
    <p:sldId id="3364" r:id="rId6"/>
    <p:sldId id="886" r:id="rId7"/>
    <p:sldId id="3263" r:id="rId8"/>
    <p:sldId id="3266" r:id="rId9"/>
    <p:sldId id="3267" r:id="rId10"/>
    <p:sldId id="3264" r:id="rId11"/>
    <p:sldId id="3265" r:id="rId12"/>
    <p:sldId id="3268" r:id="rId13"/>
    <p:sldId id="3269" r:id="rId14"/>
    <p:sldId id="3270" r:id="rId15"/>
    <p:sldId id="3271" r:id="rId16"/>
    <p:sldId id="3272" r:id="rId17"/>
    <p:sldId id="3273" r:id="rId18"/>
    <p:sldId id="3274" r:id="rId19"/>
    <p:sldId id="3275" r:id="rId20"/>
    <p:sldId id="3276" r:id="rId21"/>
    <p:sldId id="3277" r:id="rId22"/>
    <p:sldId id="3278" r:id="rId23"/>
    <p:sldId id="3281" r:id="rId24"/>
    <p:sldId id="3280" r:id="rId25"/>
    <p:sldId id="3282" r:id="rId26"/>
    <p:sldId id="3279" r:id="rId27"/>
    <p:sldId id="281" r:id="rId28"/>
    <p:sldId id="3284" r:id="rId29"/>
    <p:sldId id="3365" r:id="rId30"/>
    <p:sldId id="3366" r:id="rId31"/>
    <p:sldId id="3367" r:id="rId32"/>
    <p:sldId id="3289" r:id="rId33"/>
    <p:sldId id="3290" r:id="rId34"/>
    <p:sldId id="3291" r:id="rId35"/>
    <p:sldId id="3292" r:id="rId36"/>
    <p:sldId id="3293" r:id="rId37"/>
    <p:sldId id="3294" r:id="rId38"/>
    <p:sldId id="3297" r:id="rId39"/>
    <p:sldId id="3296" r:id="rId40"/>
    <p:sldId id="3295" r:id="rId41"/>
    <p:sldId id="3299" r:id="rId42"/>
    <p:sldId id="3298" r:id="rId43"/>
    <p:sldId id="3300" r:id="rId44"/>
    <p:sldId id="3302" r:id="rId45"/>
    <p:sldId id="3301" r:id="rId46"/>
    <p:sldId id="3303" r:id="rId47"/>
    <p:sldId id="3304" r:id="rId48"/>
    <p:sldId id="3305" r:id="rId49"/>
    <p:sldId id="3306" r:id="rId50"/>
    <p:sldId id="3307" r:id="rId51"/>
    <p:sldId id="3308" r:id="rId52"/>
    <p:sldId id="3287" r:id="rId53"/>
    <p:sldId id="3310" r:id="rId54"/>
    <p:sldId id="3368" r:id="rId55"/>
    <p:sldId id="3369" r:id="rId56"/>
    <p:sldId id="3370" r:id="rId57"/>
    <p:sldId id="3313" r:id="rId58"/>
    <p:sldId id="3314" r:id="rId59"/>
    <p:sldId id="3315" r:id="rId60"/>
    <p:sldId id="3316" r:id="rId61"/>
    <p:sldId id="3317" r:id="rId62"/>
    <p:sldId id="3318" r:id="rId63"/>
    <p:sldId id="3319" r:id="rId64"/>
    <p:sldId id="3320" r:id="rId65"/>
    <p:sldId id="3321" r:id="rId66"/>
    <p:sldId id="3322" r:id="rId67"/>
    <p:sldId id="3323" r:id="rId68"/>
    <p:sldId id="3324" r:id="rId69"/>
    <p:sldId id="3325" r:id="rId70"/>
    <p:sldId id="3326" r:id="rId71"/>
    <p:sldId id="3327" r:id="rId72"/>
    <p:sldId id="3328" r:id="rId73"/>
    <p:sldId id="3329" r:id="rId74"/>
    <p:sldId id="3330" r:id="rId75"/>
    <p:sldId id="3331" r:id="rId76"/>
    <p:sldId id="3332" r:id="rId77"/>
    <p:sldId id="3333" r:id="rId78"/>
    <p:sldId id="3334" r:id="rId79"/>
    <p:sldId id="3371" r:id="rId80"/>
    <p:sldId id="3372" r:id="rId81"/>
    <p:sldId id="3373" r:id="rId82"/>
    <p:sldId id="3338" r:id="rId83"/>
    <p:sldId id="3339" r:id="rId84"/>
    <p:sldId id="3337" r:id="rId85"/>
    <p:sldId id="3358" r:id="rId86"/>
    <p:sldId id="3341" r:id="rId87"/>
    <p:sldId id="3359" r:id="rId88"/>
    <p:sldId id="3343" r:id="rId89"/>
    <p:sldId id="3360" r:id="rId90"/>
    <p:sldId id="3345" r:id="rId91"/>
    <p:sldId id="3361" r:id="rId92"/>
    <p:sldId id="3346" r:id="rId93"/>
    <p:sldId id="3348" r:id="rId94"/>
    <p:sldId id="3362" r:id="rId95"/>
    <p:sldId id="3350" r:id="rId96"/>
    <p:sldId id="3351" r:id="rId97"/>
    <p:sldId id="3352" r:id="rId98"/>
    <p:sldId id="3363" r:id="rId99"/>
    <p:sldId id="3354" r:id="rId100"/>
    <p:sldId id="3355" r:id="rId101"/>
    <p:sldId id="3356" r:id="rId102"/>
    <p:sldId id="3357" r:id="rId10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AMoyYWSL1FsdMwJwsg6ng==" hashData="dQQDG6s1NrUJZDp4tFnxf1o6fbwuqaRr4ZfhGHuasZTZTluN32NHw7hqP5K+k2RiU/UB0QqQm+Ox2aT+BAZUVw=="/>
  <p:extLst>
    <p:ext uri="{521415D9-36F7-43E2-AB2F-B90AF26B5E84}">
      <p14:sectionLst xmlns:p14="http://schemas.microsoft.com/office/powerpoint/2010/main">
        <p14:section name="Standardabschnitt" id="{5B20D749-366F-4068-9ADF-AC0C182BBA58}">
          <p14:sldIdLst>
            <p14:sldId id="274"/>
            <p14:sldId id="256"/>
          </p14:sldIdLst>
        </p14:section>
        <p14:section name="Übersicht behalten - Level 1" id="{5B517AF9-710E-4988-B18A-BB245C1F8EBD}">
          <p14:sldIdLst>
            <p14:sldId id="258"/>
            <p14:sldId id="259"/>
            <p14:sldId id="3364"/>
            <p14:sldId id="886"/>
            <p14:sldId id="3263"/>
            <p14:sldId id="3266"/>
            <p14:sldId id="3267"/>
            <p14:sldId id="3264"/>
            <p14:sldId id="3265"/>
            <p14:sldId id="3268"/>
            <p14:sldId id="3269"/>
            <p14:sldId id="3270"/>
            <p14:sldId id="3271"/>
            <p14:sldId id="3272"/>
            <p14:sldId id="3273"/>
            <p14:sldId id="3274"/>
            <p14:sldId id="3275"/>
            <p14:sldId id="3276"/>
            <p14:sldId id="3277"/>
            <p14:sldId id="3278"/>
            <p14:sldId id="3281"/>
            <p14:sldId id="3280"/>
            <p14:sldId id="3282"/>
            <p14:sldId id="3279"/>
            <p14:sldId id="281"/>
          </p14:sldIdLst>
        </p14:section>
        <p14:section name="Übersicht behalten - Level 2" id="{4BDD1660-65C6-44AA-ADBC-DE2352ABC094}">
          <p14:sldIdLst>
            <p14:sldId id="3284"/>
            <p14:sldId id="3365"/>
            <p14:sldId id="3366"/>
            <p14:sldId id="3367"/>
            <p14:sldId id="3289"/>
            <p14:sldId id="3290"/>
            <p14:sldId id="3291"/>
            <p14:sldId id="3292"/>
            <p14:sldId id="3293"/>
            <p14:sldId id="3294"/>
            <p14:sldId id="3297"/>
            <p14:sldId id="3296"/>
            <p14:sldId id="3295"/>
            <p14:sldId id="3299"/>
            <p14:sldId id="3298"/>
            <p14:sldId id="3300"/>
            <p14:sldId id="3302"/>
            <p14:sldId id="3301"/>
            <p14:sldId id="3303"/>
            <p14:sldId id="3304"/>
            <p14:sldId id="3305"/>
            <p14:sldId id="3306"/>
            <p14:sldId id="3307"/>
            <p14:sldId id="3308"/>
            <p14:sldId id="3287"/>
          </p14:sldIdLst>
        </p14:section>
        <p14:section name="Übersicht behalten - Level 3" id="{7BFE812E-3229-4C1A-B80D-3F141C49D0CA}">
          <p14:sldIdLst>
            <p14:sldId id="3310"/>
            <p14:sldId id="3368"/>
            <p14:sldId id="3369"/>
            <p14:sldId id="3370"/>
            <p14:sldId id="3313"/>
            <p14:sldId id="3314"/>
            <p14:sldId id="3315"/>
            <p14:sldId id="3316"/>
            <p14:sldId id="3317"/>
            <p14:sldId id="3318"/>
            <p14:sldId id="3319"/>
            <p14:sldId id="3320"/>
            <p14:sldId id="3321"/>
            <p14:sldId id="3322"/>
            <p14:sldId id="3323"/>
            <p14:sldId id="3324"/>
            <p14:sldId id="3325"/>
            <p14:sldId id="3326"/>
            <p14:sldId id="3327"/>
            <p14:sldId id="3328"/>
            <p14:sldId id="3329"/>
            <p14:sldId id="3330"/>
            <p14:sldId id="3331"/>
            <p14:sldId id="3332"/>
            <p14:sldId id="3333"/>
          </p14:sldIdLst>
        </p14:section>
        <p14:section name="Übersicht behalten - Level 4" id="{33928C07-60B8-4439-8238-AC4CA196FD20}">
          <p14:sldIdLst>
            <p14:sldId id="3334"/>
            <p14:sldId id="3371"/>
            <p14:sldId id="3372"/>
            <p14:sldId id="3373"/>
            <p14:sldId id="3338"/>
            <p14:sldId id="3339"/>
            <p14:sldId id="3337"/>
            <p14:sldId id="3358"/>
            <p14:sldId id="3341"/>
            <p14:sldId id="3359"/>
            <p14:sldId id="3343"/>
            <p14:sldId id="3360"/>
            <p14:sldId id="3345"/>
            <p14:sldId id="3361"/>
            <p14:sldId id="3346"/>
            <p14:sldId id="3348"/>
            <p14:sldId id="3362"/>
            <p14:sldId id="3350"/>
            <p14:sldId id="3351"/>
            <p14:sldId id="3352"/>
            <p14:sldId id="3363"/>
            <p14:sldId id="3354"/>
            <p14:sldId id="3355"/>
            <p14:sldId id="3356"/>
            <p14:sldId id="335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as Stenzel" initials="LS" lastIdx="5" clrIdx="0">
    <p:extLst>
      <p:ext uri="{19B8F6BF-5375-455C-9EA6-DF929625EA0E}">
        <p15:presenceInfo xmlns:p15="http://schemas.microsoft.com/office/powerpoint/2012/main" userId="7eea8d9f0c0297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89B"/>
    <a:srgbClr val="D0C7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80" autoAdjust="0"/>
    <p:restoredTop sz="94660"/>
  </p:normalViewPr>
  <p:slideViewPr>
    <p:cSldViewPr snapToGrid="0">
      <p:cViewPr varScale="1">
        <p:scale>
          <a:sx n="94" d="100"/>
          <a:sy n="94" d="100"/>
        </p:scale>
        <p:origin x="864" y="184"/>
      </p:cViewPr>
      <p:guideLst/>
    </p:cSldViewPr>
  </p:slideViewPr>
  <p:notesTextViewPr>
    <p:cViewPr>
      <p:scale>
        <a:sx n="1" d="1"/>
        <a:sy n="1" d="1"/>
      </p:scale>
      <p:origin x="0" y="0"/>
    </p:cViewPr>
  </p:notesTextViewPr>
  <p:sorterViewPr>
    <p:cViewPr>
      <p:scale>
        <a:sx n="100" d="100"/>
        <a:sy n="100" d="100"/>
      </p:scale>
      <p:origin x="0" y="-1802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31.xml.rels><?xml version="1.0" encoding="UTF-8" standalone="yes"?>
<Relationships xmlns="http://schemas.openxmlformats.org/package/2006/relationships"><Relationship Id="rId1" Type="http://schemas.microsoft.com/office/2006/relationships/activeXControlBinary" Target="activeX31.bin"/></Relationships>
</file>

<file path=ppt/activeX/_rels/activeX32.xml.rels><?xml version="1.0" encoding="UTF-8" standalone="yes"?>
<Relationships xmlns="http://schemas.openxmlformats.org/package/2006/relationships"><Relationship Id="rId1" Type="http://schemas.microsoft.com/office/2006/relationships/activeXControlBinary" Target="activeX32.bin"/></Relationships>
</file>

<file path=ppt/activeX/_rels/activeX33.xml.rels><?xml version="1.0" encoding="UTF-8" standalone="yes"?>
<Relationships xmlns="http://schemas.openxmlformats.org/package/2006/relationships"><Relationship Id="rId1" Type="http://schemas.microsoft.com/office/2006/relationships/activeXControlBinary" Target="activeX33.bin"/></Relationships>
</file>

<file path=ppt/activeX/_rels/activeX34.xml.rels><?xml version="1.0" encoding="UTF-8" standalone="yes"?>
<Relationships xmlns="http://schemas.openxmlformats.org/package/2006/relationships"><Relationship Id="rId1" Type="http://schemas.microsoft.com/office/2006/relationships/activeXControlBinary" Target="activeX34.bin"/></Relationships>
</file>

<file path=ppt/activeX/_rels/activeX35.xml.rels><?xml version="1.0" encoding="UTF-8" standalone="yes"?>
<Relationships xmlns="http://schemas.openxmlformats.org/package/2006/relationships"><Relationship Id="rId1" Type="http://schemas.microsoft.com/office/2006/relationships/activeXControlBinary" Target="activeX35.bin"/></Relationships>
</file>

<file path=ppt/activeX/_rels/activeX36.xml.rels><?xml version="1.0" encoding="UTF-8" standalone="yes"?>
<Relationships xmlns="http://schemas.openxmlformats.org/package/2006/relationships"><Relationship Id="rId1" Type="http://schemas.microsoft.com/office/2006/relationships/activeXControlBinary" Target="activeX36.bin"/></Relationships>
</file>

<file path=ppt/activeX/_rels/activeX37.xml.rels><?xml version="1.0" encoding="UTF-8" standalone="yes"?>
<Relationships xmlns="http://schemas.openxmlformats.org/package/2006/relationships"><Relationship Id="rId1" Type="http://schemas.microsoft.com/office/2006/relationships/activeXControlBinary" Target="activeX37.bin"/></Relationships>
</file>

<file path=ppt/activeX/_rels/activeX38.xml.rels><?xml version="1.0" encoding="UTF-8" standalone="yes"?>
<Relationships xmlns="http://schemas.openxmlformats.org/package/2006/relationships"><Relationship Id="rId1" Type="http://schemas.microsoft.com/office/2006/relationships/activeXControlBinary" Target="activeX38.bin"/></Relationships>
</file>

<file path=ppt/activeX/_rels/activeX39.xml.rels><?xml version="1.0" encoding="UTF-8" standalone="yes"?>
<Relationships xmlns="http://schemas.openxmlformats.org/package/2006/relationships"><Relationship Id="rId1" Type="http://schemas.microsoft.com/office/2006/relationships/activeXControlBinary" Target="activeX39.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40.xml.rels><?xml version="1.0" encoding="UTF-8" standalone="yes"?>
<Relationships xmlns="http://schemas.openxmlformats.org/package/2006/relationships"><Relationship Id="rId1" Type="http://schemas.microsoft.com/office/2006/relationships/activeXControlBinary" Target="activeX40.bin"/></Relationships>
</file>

<file path=ppt/activeX/_rels/activeX41.xml.rels><?xml version="1.0" encoding="UTF-8" standalone="yes"?>
<Relationships xmlns="http://schemas.openxmlformats.org/package/2006/relationships"><Relationship Id="rId1" Type="http://schemas.microsoft.com/office/2006/relationships/activeXControlBinary" Target="activeX41.bin"/></Relationships>
</file>

<file path=ppt/activeX/_rels/activeX42.xml.rels><?xml version="1.0" encoding="UTF-8" standalone="yes"?>
<Relationships xmlns="http://schemas.openxmlformats.org/package/2006/relationships"><Relationship Id="rId1" Type="http://schemas.microsoft.com/office/2006/relationships/activeXControlBinary" Target="activeX42.bin"/></Relationships>
</file>

<file path=ppt/activeX/_rels/activeX43.xml.rels><?xml version="1.0" encoding="UTF-8" standalone="yes"?>
<Relationships xmlns="http://schemas.openxmlformats.org/package/2006/relationships"><Relationship Id="rId1" Type="http://schemas.microsoft.com/office/2006/relationships/activeXControlBinary" Target="activeX43.bin"/></Relationships>
</file>

<file path=ppt/activeX/_rels/activeX44.xml.rels><?xml version="1.0" encoding="UTF-8" standalone="yes"?>
<Relationships xmlns="http://schemas.openxmlformats.org/package/2006/relationships"><Relationship Id="rId1" Type="http://schemas.microsoft.com/office/2006/relationships/activeXControlBinary" Target="activeX44.bin"/></Relationships>
</file>

<file path=ppt/activeX/_rels/activeX45.xml.rels><?xml version="1.0" encoding="UTF-8" standalone="yes"?>
<Relationships xmlns="http://schemas.openxmlformats.org/package/2006/relationships"><Relationship Id="rId1" Type="http://schemas.microsoft.com/office/2006/relationships/activeXControlBinary" Target="activeX45.bin"/></Relationships>
</file>

<file path=ppt/activeX/_rels/activeX46.xml.rels><?xml version="1.0" encoding="UTF-8" standalone="yes"?>
<Relationships xmlns="http://schemas.openxmlformats.org/package/2006/relationships"><Relationship Id="rId1" Type="http://schemas.microsoft.com/office/2006/relationships/activeXControlBinary" Target="activeX46.bin"/></Relationships>
</file>

<file path=ppt/activeX/_rels/activeX47.xml.rels><?xml version="1.0" encoding="UTF-8" standalone="yes"?>
<Relationships xmlns="http://schemas.openxmlformats.org/package/2006/relationships"><Relationship Id="rId1" Type="http://schemas.microsoft.com/office/2006/relationships/activeXControlBinary" Target="activeX47.bin"/></Relationships>
</file>

<file path=ppt/activeX/_rels/activeX48.xml.rels><?xml version="1.0" encoding="UTF-8" standalone="yes"?>
<Relationships xmlns="http://schemas.openxmlformats.org/package/2006/relationships"><Relationship Id="rId1" Type="http://schemas.microsoft.com/office/2006/relationships/activeXControlBinary" Target="activeX48.bin"/></Relationships>
</file>

<file path=ppt/activeX/_rels/activeX49.xml.rels><?xml version="1.0" encoding="UTF-8" standalone="yes"?>
<Relationships xmlns="http://schemas.openxmlformats.org/package/2006/relationships"><Relationship Id="rId1" Type="http://schemas.microsoft.com/office/2006/relationships/activeXControlBinary" Target="activeX49.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50.xml.rels><?xml version="1.0" encoding="UTF-8" standalone="yes"?>
<Relationships xmlns="http://schemas.openxmlformats.org/package/2006/relationships"><Relationship Id="rId1" Type="http://schemas.microsoft.com/office/2006/relationships/activeXControlBinary" Target="activeX50.bin"/></Relationships>
</file>

<file path=ppt/activeX/_rels/activeX51.xml.rels><?xml version="1.0" encoding="UTF-8" standalone="yes"?>
<Relationships xmlns="http://schemas.openxmlformats.org/package/2006/relationships"><Relationship Id="rId1" Type="http://schemas.microsoft.com/office/2006/relationships/activeXControlBinary" Target="activeX51.bin"/></Relationships>
</file>

<file path=ppt/activeX/_rels/activeX52.xml.rels><?xml version="1.0" encoding="UTF-8" standalone="yes"?>
<Relationships xmlns="http://schemas.openxmlformats.org/package/2006/relationships"><Relationship Id="rId1" Type="http://schemas.microsoft.com/office/2006/relationships/activeXControlBinary" Target="activeX52.bin"/></Relationships>
</file>

<file path=ppt/activeX/_rels/activeX53.xml.rels><?xml version="1.0" encoding="UTF-8" standalone="yes"?>
<Relationships xmlns="http://schemas.openxmlformats.org/package/2006/relationships"><Relationship Id="rId1" Type="http://schemas.microsoft.com/office/2006/relationships/activeXControlBinary" Target="activeX53.bin"/></Relationships>
</file>

<file path=ppt/activeX/_rels/activeX54.xml.rels><?xml version="1.0" encoding="UTF-8" standalone="yes"?>
<Relationships xmlns="http://schemas.openxmlformats.org/package/2006/relationships"><Relationship Id="rId1" Type="http://schemas.microsoft.com/office/2006/relationships/activeXControlBinary" Target="activeX54.bin"/></Relationships>
</file>

<file path=ppt/activeX/_rels/activeX55.xml.rels><?xml version="1.0" encoding="UTF-8" standalone="yes"?>
<Relationships xmlns="http://schemas.openxmlformats.org/package/2006/relationships"><Relationship Id="rId1" Type="http://schemas.microsoft.com/office/2006/relationships/activeXControlBinary" Target="activeX55.bin"/></Relationships>
</file>

<file path=ppt/activeX/_rels/activeX56.xml.rels><?xml version="1.0" encoding="UTF-8" standalone="yes"?>
<Relationships xmlns="http://schemas.openxmlformats.org/package/2006/relationships"><Relationship Id="rId1" Type="http://schemas.microsoft.com/office/2006/relationships/activeXControlBinary" Target="activeX56.bin"/></Relationships>
</file>

<file path=ppt/activeX/_rels/activeX57.xml.rels><?xml version="1.0" encoding="UTF-8" standalone="yes"?>
<Relationships xmlns="http://schemas.openxmlformats.org/package/2006/relationships"><Relationship Id="rId1" Type="http://schemas.microsoft.com/office/2006/relationships/activeXControlBinary" Target="activeX57.bin"/></Relationships>
</file>

<file path=ppt/activeX/_rels/activeX58.xml.rels><?xml version="1.0" encoding="UTF-8" standalone="yes"?>
<Relationships xmlns="http://schemas.openxmlformats.org/package/2006/relationships"><Relationship Id="rId1" Type="http://schemas.microsoft.com/office/2006/relationships/activeXControlBinary" Target="activeX58.bin"/></Relationships>
</file>

<file path=ppt/activeX/_rels/activeX59.xml.rels><?xml version="1.0" encoding="UTF-8" standalone="yes"?>
<Relationships xmlns="http://schemas.openxmlformats.org/package/2006/relationships"><Relationship Id="rId1" Type="http://schemas.microsoft.com/office/2006/relationships/activeXControlBinary" Target="activeX59.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60.xml.rels><?xml version="1.0" encoding="UTF-8" standalone="yes"?>
<Relationships xmlns="http://schemas.openxmlformats.org/package/2006/relationships"><Relationship Id="rId1" Type="http://schemas.microsoft.com/office/2006/relationships/activeXControlBinary" Target="activeX60.bin"/></Relationships>
</file>

<file path=ppt/activeX/_rels/activeX61.xml.rels><?xml version="1.0" encoding="UTF-8" standalone="yes"?>
<Relationships xmlns="http://schemas.openxmlformats.org/package/2006/relationships"><Relationship Id="rId1" Type="http://schemas.microsoft.com/office/2006/relationships/activeXControlBinary" Target="activeX61.bin"/></Relationships>
</file>

<file path=ppt/activeX/_rels/activeX62.xml.rels><?xml version="1.0" encoding="UTF-8" standalone="yes"?>
<Relationships xmlns="http://schemas.openxmlformats.org/package/2006/relationships"><Relationship Id="rId1" Type="http://schemas.microsoft.com/office/2006/relationships/activeXControlBinary" Target="activeX62.bin"/></Relationships>
</file>

<file path=ppt/activeX/_rels/activeX63.xml.rels><?xml version="1.0" encoding="UTF-8" standalone="yes"?>
<Relationships xmlns="http://schemas.openxmlformats.org/package/2006/relationships"><Relationship Id="rId1" Type="http://schemas.microsoft.com/office/2006/relationships/activeXControlBinary" Target="activeX63.bin"/></Relationships>
</file>

<file path=ppt/activeX/_rels/activeX64.xml.rels><?xml version="1.0" encoding="UTF-8" standalone="yes"?>
<Relationships xmlns="http://schemas.openxmlformats.org/package/2006/relationships"><Relationship Id="rId1" Type="http://schemas.microsoft.com/office/2006/relationships/activeXControlBinary" Target="activeX64.bin"/></Relationships>
</file>

<file path=ppt/activeX/_rels/activeX65.xml.rels><?xml version="1.0" encoding="UTF-8" standalone="yes"?>
<Relationships xmlns="http://schemas.openxmlformats.org/package/2006/relationships"><Relationship Id="rId1" Type="http://schemas.microsoft.com/office/2006/relationships/activeXControlBinary" Target="activeX65.bin"/></Relationships>
</file>

<file path=ppt/activeX/_rels/activeX66.xml.rels><?xml version="1.0" encoding="UTF-8" standalone="yes"?>
<Relationships xmlns="http://schemas.openxmlformats.org/package/2006/relationships"><Relationship Id="rId1" Type="http://schemas.microsoft.com/office/2006/relationships/activeXControlBinary" Target="activeX66.bin"/></Relationships>
</file>

<file path=ppt/activeX/_rels/activeX67.xml.rels><?xml version="1.0" encoding="UTF-8" standalone="yes"?>
<Relationships xmlns="http://schemas.openxmlformats.org/package/2006/relationships"><Relationship Id="rId1" Type="http://schemas.microsoft.com/office/2006/relationships/activeXControlBinary" Target="activeX67.bin"/></Relationships>
</file>

<file path=ppt/activeX/_rels/activeX68.xml.rels><?xml version="1.0" encoding="UTF-8" standalone="yes"?>
<Relationships xmlns="http://schemas.openxmlformats.org/package/2006/relationships"><Relationship Id="rId1" Type="http://schemas.microsoft.com/office/2006/relationships/activeXControlBinary" Target="activeX68.bin"/></Relationships>
</file>

<file path=ppt/activeX/_rels/activeX69.xml.rels><?xml version="1.0" encoding="UTF-8" standalone="yes"?>
<Relationships xmlns="http://schemas.openxmlformats.org/package/2006/relationships"><Relationship Id="rId1" Type="http://schemas.microsoft.com/office/2006/relationships/activeXControlBinary" Target="activeX69.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70.xml.rels><?xml version="1.0" encoding="UTF-8" standalone="yes"?>
<Relationships xmlns="http://schemas.openxmlformats.org/package/2006/relationships"><Relationship Id="rId1" Type="http://schemas.microsoft.com/office/2006/relationships/activeXControlBinary" Target="activeX70.bin"/></Relationships>
</file>

<file path=ppt/activeX/_rels/activeX71.xml.rels><?xml version="1.0" encoding="UTF-8" standalone="yes"?>
<Relationships xmlns="http://schemas.openxmlformats.org/package/2006/relationships"><Relationship Id="rId1" Type="http://schemas.microsoft.com/office/2006/relationships/activeXControlBinary" Target="activeX71.bin"/></Relationships>
</file>

<file path=ppt/activeX/_rels/activeX72.xml.rels><?xml version="1.0" encoding="UTF-8" standalone="yes"?>
<Relationships xmlns="http://schemas.openxmlformats.org/package/2006/relationships"><Relationship Id="rId1" Type="http://schemas.microsoft.com/office/2006/relationships/activeXControlBinary" Target="activeX72.bin"/></Relationships>
</file>

<file path=ppt/activeX/_rels/activeX73.xml.rels><?xml version="1.0" encoding="UTF-8" standalone="yes"?>
<Relationships xmlns="http://schemas.openxmlformats.org/package/2006/relationships"><Relationship Id="rId1" Type="http://schemas.microsoft.com/office/2006/relationships/activeXControlBinary" Target="activeX73.bin"/></Relationships>
</file>

<file path=ppt/activeX/_rels/activeX74.xml.rels><?xml version="1.0" encoding="UTF-8" standalone="yes"?>
<Relationships xmlns="http://schemas.openxmlformats.org/package/2006/relationships"><Relationship Id="rId1" Type="http://schemas.microsoft.com/office/2006/relationships/activeXControlBinary" Target="activeX74.bin"/></Relationships>
</file>

<file path=ppt/activeX/_rels/activeX75.xml.rels><?xml version="1.0" encoding="UTF-8" standalone="yes"?>
<Relationships xmlns="http://schemas.openxmlformats.org/package/2006/relationships"><Relationship Id="rId1" Type="http://schemas.microsoft.com/office/2006/relationships/activeXControlBinary" Target="activeX75.bin"/></Relationships>
</file>

<file path=ppt/activeX/_rels/activeX76.xml.rels><?xml version="1.0" encoding="UTF-8" standalone="yes"?>
<Relationships xmlns="http://schemas.openxmlformats.org/package/2006/relationships"><Relationship Id="rId1" Type="http://schemas.microsoft.com/office/2006/relationships/activeXControlBinary" Target="activeX76.bin"/></Relationships>
</file>

<file path=ppt/activeX/_rels/activeX77.xml.rels><?xml version="1.0" encoding="UTF-8" standalone="yes"?>
<Relationships xmlns="http://schemas.openxmlformats.org/package/2006/relationships"><Relationship Id="rId1" Type="http://schemas.microsoft.com/office/2006/relationships/activeXControlBinary" Target="activeX77.bin"/></Relationships>
</file>

<file path=ppt/activeX/_rels/activeX78.xml.rels><?xml version="1.0" encoding="UTF-8" standalone="yes"?>
<Relationships xmlns="http://schemas.openxmlformats.org/package/2006/relationships"><Relationship Id="rId1" Type="http://schemas.microsoft.com/office/2006/relationships/activeXControlBinary" Target="activeX78.bin"/></Relationships>
</file>

<file path=ppt/activeX/_rels/activeX79.xml.rels><?xml version="1.0" encoding="UTF-8" standalone="yes"?>
<Relationships xmlns="http://schemas.openxmlformats.org/package/2006/relationships"><Relationship Id="rId1" Type="http://schemas.microsoft.com/office/2006/relationships/activeXControlBinary" Target="activeX79.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80.xml.rels><?xml version="1.0" encoding="UTF-8" standalone="yes"?>
<Relationships xmlns="http://schemas.openxmlformats.org/package/2006/relationships"><Relationship Id="rId1" Type="http://schemas.microsoft.com/office/2006/relationships/activeXControlBinary" Target="activeX80.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10.xml><?xml version="1.0" encoding="utf-8"?>
<ax:ocx xmlns:ax="http://schemas.microsoft.com/office/2006/activeX" xmlns:r="http://schemas.openxmlformats.org/officeDocument/2006/relationships" ax:classid="{8BD21D10-EC42-11CE-9E0D-00AA006002F3}" ax:persistence="persistStorage" r:id="rId1"/>
</file>

<file path=ppt/activeX/activeX11.xml><?xml version="1.0" encoding="utf-8"?>
<ax:ocx xmlns:ax="http://schemas.microsoft.com/office/2006/activeX" xmlns:r="http://schemas.openxmlformats.org/officeDocument/2006/relationships" ax:classid="{8BD21D10-EC42-11CE-9E0D-00AA006002F3}" ax:persistence="persistStorage" r:id="rId1"/>
</file>

<file path=ppt/activeX/activeX12.xml><?xml version="1.0" encoding="utf-8"?>
<ax:ocx xmlns:ax="http://schemas.microsoft.com/office/2006/activeX" xmlns:r="http://schemas.openxmlformats.org/officeDocument/2006/relationships" ax:classid="{8BD21D10-EC42-11CE-9E0D-00AA006002F3}" ax:persistence="persistStorage" r:id="rId1"/>
</file>

<file path=ppt/activeX/activeX13.xml><?xml version="1.0" encoding="utf-8"?>
<ax:ocx xmlns:ax="http://schemas.microsoft.com/office/2006/activeX" xmlns:r="http://schemas.openxmlformats.org/officeDocument/2006/relationships" ax:classid="{8BD21D10-EC42-11CE-9E0D-00AA006002F3}" ax:persistence="persistStorage" r:id="rId1"/>
</file>

<file path=ppt/activeX/activeX14.xml><?xml version="1.0" encoding="utf-8"?>
<ax:ocx xmlns:ax="http://schemas.microsoft.com/office/2006/activeX" xmlns:r="http://schemas.openxmlformats.org/officeDocument/2006/relationships" ax:classid="{8BD21D10-EC42-11CE-9E0D-00AA006002F3}" ax:persistence="persistStorage" r:id="rId1"/>
</file>

<file path=ppt/activeX/activeX15.xml><?xml version="1.0" encoding="utf-8"?>
<ax:ocx xmlns:ax="http://schemas.microsoft.com/office/2006/activeX" xmlns:r="http://schemas.openxmlformats.org/officeDocument/2006/relationships" ax:classid="{8BD21D10-EC42-11CE-9E0D-00AA006002F3}" ax:persistence="persistStorage" r:id="rId1"/>
</file>

<file path=ppt/activeX/activeX16.xml><?xml version="1.0" encoding="utf-8"?>
<ax:ocx xmlns:ax="http://schemas.microsoft.com/office/2006/activeX" xmlns:r="http://schemas.openxmlformats.org/officeDocument/2006/relationships" ax:classid="{8BD21D10-EC42-11CE-9E0D-00AA006002F3}" ax:persistence="persistStorage" r:id="rId1"/>
</file>

<file path=ppt/activeX/activeX17.xml><?xml version="1.0" encoding="utf-8"?>
<ax:ocx xmlns:ax="http://schemas.microsoft.com/office/2006/activeX" xmlns:r="http://schemas.openxmlformats.org/officeDocument/2006/relationships" ax:classid="{8BD21D10-EC42-11CE-9E0D-00AA006002F3}" ax:persistence="persistStorage" r:id="rId1"/>
</file>

<file path=ppt/activeX/activeX18.xml><?xml version="1.0" encoding="utf-8"?>
<ax:ocx xmlns:ax="http://schemas.microsoft.com/office/2006/activeX" xmlns:r="http://schemas.openxmlformats.org/officeDocument/2006/relationships" ax:classid="{8BD21D10-EC42-11CE-9E0D-00AA006002F3}" ax:persistence="persistStorage" r:id="rId1"/>
</file>

<file path=ppt/activeX/activeX19.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20.xml><?xml version="1.0" encoding="utf-8"?>
<ax:ocx xmlns:ax="http://schemas.microsoft.com/office/2006/activeX" xmlns:r="http://schemas.openxmlformats.org/officeDocument/2006/relationships" ax:classid="{8BD21D10-EC42-11CE-9E0D-00AA006002F3}" ax:persistence="persistStorage" r:id="rId1"/>
</file>

<file path=ppt/activeX/activeX21.xml><?xml version="1.0" encoding="utf-8"?>
<ax:ocx xmlns:ax="http://schemas.microsoft.com/office/2006/activeX" xmlns:r="http://schemas.openxmlformats.org/officeDocument/2006/relationships" ax:classid="{8BD21D10-EC42-11CE-9E0D-00AA006002F3}" ax:persistence="persistStorage" r:id="rId1"/>
</file>

<file path=ppt/activeX/activeX22.xml><?xml version="1.0" encoding="utf-8"?>
<ax:ocx xmlns:ax="http://schemas.microsoft.com/office/2006/activeX" xmlns:r="http://schemas.openxmlformats.org/officeDocument/2006/relationships" ax:classid="{8BD21D10-EC42-11CE-9E0D-00AA006002F3}" ax:persistence="persistStorage" r:id="rId1"/>
</file>

<file path=ppt/activeX/activeX23.xml><?xml version="1.0" encoding="utf-8"?>
<ax:ocx xmlns:ax="http://schemas.microsoft.com/office/2006/activeX" xmlns:r="http://schemas.openxmlformats.org/officeDocument/2006/relationships" ax:classid="{8BD21D10-EC42-11CE-9E0D-00AA006002F3}" ax:persistence="persistStorage" r:id="rId1"/>
</file>

<file path=ppt/activeX/activeX24.xml><?xml version="1.0" encoding="utf-8"?>
<ax:ocx xmlns:ax="http://schemas.microsoft.com/office/2006/activeX" xmlns:r="http://schemas.openxmlformats.org/officeDocument/2006/relationships" ax:classid="{8BD21D10-EC42-11CE-9E0D-00AA006002F3}" ax:persistence="persistStorage" r:id="rId1"/>
</file>

<file path=ppt/activeX/activeX25.xml><?xml version="1.0" encoding="utf-8"?>
<ax:ocx xmlns:ax="http://schemas.microsoft.com/office/2006/activeX" xmlns:r="http://schemas.openxmlformats.org/officeDocument/2006/relationships" ax:classid="{8BD21D10-EC42-11CE-9E0D-00AA006002F3}" ax:persistence="persistStorage" r:id="rId1"/>
</file>

<file path=ppt/activeX/activeX26.xml><?xml version="1.0" encoding="utf-8"?>
<ax:ocx xmlns:ax="http://schemas.microsoft.com/office/2006/activeX" xmlns:r="http://schemas.openxmlformats.org/officeDocument/2006/relationships" ax:classid="{8BD21D10-EC42-11CE-9E0D-00AA006002F3}" ax:persistence="persistStorage" r:id="rId1"/>
</file>

<file path=ppt/activeX/activeX27.xml><?xml version="1.0" encoding="utf-8"?>
<ax:ocx xmlns:ax="http://schemas.microsoft.com/office/2006/activeX" xmlns:r="http://schemas.openxmlformats.org/officeDocument/2006/relationships" ax:classid="{8BD21D10-EC42-11CE-9E0D-00AA006002F3}" ax:persistence="persistStorage" r:id="rId1"/>
</file>

<file path=ppt/activeX/activeX28.xml><?xml version="1.0" encoding="utf-8"?>
<ax:ocx xmlns:ax="http://schemas.microsoft.com/office/2006/activeX" xmlns:r="http://schemas.openxmlformats.org/officeDocument/2006/relationships" ax:classid="{8BD21D10-EC42-11CE-9E0D-00AA006002F3}" ax:persistence="persistStorage" r:id="rId1"/>
</file>

<file path=ppt/activeX/activeX29.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30.xml><?xml version="1.0" encoding="utf-8"?>
<ax:ocx xmlns:ax="http://schemas.microsoft.com/office/2006/activeX" xmlns:r="http://schemas.openxmlformats.org/officeDocument/2006/relationships" ax:classid="{8BD21D10-EC42-11CE-9E0D-00AA006002F3}" ax:persistence="persistStorage" r:id="rId1"/>
</file>

<file path=ppt/activeX/activeX31.xml><?xml version="1.0" encoding="utf-8"?>
<ax:ocx xmlns:ax="http://schemas.microsoft.com/office/2006/activeX" xmlns:r="http://schemas.openxmlformats.org/officeDocument/2006/relationships" ax:classid="{8BD21D10-EC42-11CE-9E0D-00AA006002F3}" ax:persistence="persistStorage" r:id="rId1"/>
</file>

<file path=ppt/activeX/activeX32.xml><?xml version="1.0" encoding="utf-8"?>
<ax:ocx xmlns:ax="http://schemas.microsoft.com/office/2006/activeX" xmlns:r="http://schemas.openxmlformats.org/officeDocument/2006/relationships" ax:classid="{8BD21D10-EC42-11CE-9E0D-00AA006002F3}" ax:persistence="persistStorage" r:id="rId1"/>
</file>

<file path=ppt/activeX/activeX33.xml><?xml version="1.0" encoding="utf-8"?>
<ax:ocx xmlns:ax="http://schemas.microsoft.com/office/2006/activeX" xmlns:r="http://schemas.openxmlformats.org/officeDocument/2006/relationships" ax:classid="{8BD21D10-EC42-11CE-9E0D-00AA006002F3}" ax:persistence="persistStorage" r:id="rId1"/>
</file>

<file path=ppt/activeX/activeX34.xml><?xml version="1.0" encoding="utf-8"?>
<ax:ocx xmlns:ax="http://schemas.microsoft.com/office/2006/activeX" xmlns:r="http://schemas.openxmlformats.org/officeDocument/2006/relationships" ax:classid="{8BD21D10-EC42-11CE-9E0D-00AA006002F3}" ax:persistence="persistStorage" r:id="rId1"/>
</file>

<file path=ppt/activeX/activeX35.xml><?xml version="1.0" encoding="utf-8"?>
<ax:ocx xmlns:ax="http://schemas.microsoft.com/office/2006/activeX" xmlns:r="http://schemas.openxmlformats.org/officeDocument/2006/relationships" ax:classid="{8BD21D10-EC42-11CE-9E0D-00AA006002F3}" ax:persistence="persistStorage" r:id="rId1"/>
</file>

<file path=ppt/activeX/activeX36.xml><?xml version="1.0" encoding="utf-8"?>
<ax:ocx xmlns:ax="http://schemas.microsoft.com/office/2006/activeX" xmlns:r="http://schemas.openxmlformats.org/officeDocument/2006/relationships" ax:classid="{8BD21D10-EC42-11CE-9E0D-00AA006002F3}" ax:persistence="persistStorage" r:id="rId1"/>
</file>

<file path=ppt/activeX/activeX37.xml><?xml version="1.0" encoding="utf-8"?>
<ax:ocx xmlns:ax="http://schemas.microsoft.com/office/2006/activeX" xmlns:r="http://schemas.openxmlformats.org/officeDocument/2006/relationships" ax:classid="{8BD21D10-EC42-11CE-9E0D-00AA006002F3}" ax:persistence="persistStorage" r:id="rId1"/>
</file>

<file path=ppt/activeX/activeX38.xml><?xml version="1.0" encoding="utf-8"?>
<ax:ocx xmlns:ax="http://schemas.microsoft.com/office/2006/activeX" xmlns:r="http://schemas.openxmlformats.org/officeDocument/2006/relationships" ax:classid="{8BD21D10-EC42-11CE-9E0D-00AA006002F3}" ax:persistence="persistStorage" r:id="rId1"/>
</file>

<file path=ppt/activeX/activeX39.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40.xml><?xml version="1.0" encoding="utf-8"?>
<ax:ocx xmlns:ax="http://schemas.microsoft.com/office/2006/activeX" xmlns:r="http://schemas.openxmlformats.org/officeDocument/2006/relationships" ax:classid="{8BD21D10-EC42-11CE-9E0D-00AA006002F3}" ax:persistence="persistStorage" r:id="rId1"/>
</file>

<file path=ppt/activeX/activeX41.xml><?xml version="1.0" encoding="utf-8"?>
<ax:ocx xmlns:ax="http://schemas.microsoft.com/office/2006/activeX" xmlns:r="http://schemas.openxmlformats.org/officeDocument/2006/relationships" ax:classid="{8BD21D10-EC42-11CE-9E0D-00AA006002F3}" ax:persistence="persistStorage" r:id="rId1"/>
</file>

<file path=ppt/activeX/activeX42.xml><?xml version="1.0" encoding="utf-8"?>
<ax:ocx xmlns:ax="http://schemas.microsoft.com/office/2006/activeX" xmlns:r="http://schemas.openxmlformats.org/officeDocument/2006/relationships" ax:classid="{8BD21D10-EC42-11CE-9E0D-00AA006002F3}" ax:persistence="persistStorage" r:id="rId1"/>
</file>

<file path=ppt/activeX/activeX43.xml><?xml version="1.0" encoding="utf-8"?>
<ax:ocx xmlns:ax="http://schemas.microsoft.com/office/2006/activeX" xmlns:r="http://schemas.openxmlformats.org/officeDocument/2006/relationships" ax:classid="{8BD21D10-EC42-11CE-9E0D-00AA006002F3}" ax:persistence="persistStorage" r:id="rId1"/>
</file>

<file path=ppt/activeX/activeX44.xml><?xml version="1.0" encoding="utf-8"?>
<ax:ocx xmlns:ax="http://schemas.microsoft.com/office/2006/activeX" xmlns:r="http://schemas.openxmlformats.org/officeDocument/2006/relationships" ax:classid="{8BD21D10-EC42-11CE-9E0D-00AA006002F3}" ax:persistence="persistStorage" r:id="rId1"/>
</file>

<file path=ppt/activeX/activeX45.xml><?xml version="1.0" encoding="utf-8"?>
<ax:ocx xmlns:ax="http://schemas.microsoft.com/office/2006/activeX" xmlns:r="http://schemas.openxmlformats.org/officeDocument/2006/relationships" ax:classid="{8BD21D10-EC42-11CE-9E0D-00AA006002F3}" ax:persistence="persistStorage" r:id="rId1"/>
</file>

<file path=ppt/activeX/activeX46.xml><?xml version="1.0" encoding="utf-8"?>
<ax:ocx xmlns:ax="http://schemas.microsoft.com/office/2006/activeX" xmlns:r="http://schemas.openxmlformats.org/officeDocument/2006/relationships" ax:classid="{8BD21D10-EC42-11CE-9E0D-00AA006002F3}" ax:persistence="persistStorage" r:id="rId1"/>
</file>

<file path=ppt/activeX/activeX47.xml><?xml version="1.0" encoding="utf-8"?>
<ax:ocx xmlns:ax="http://schemas.microsoft.com/office/2006/activeX" xmlns:r="http://schemas.openxmlformats.org/officeDocument/2006/relationships" ax:classid="{8BD21D10-EC42-11CE-9E0D-00AA006002F3}" ax:persistence="persistStorage" r:id="rId1"/>
</file>

<file path=ppt/activeX/activeX48.xml><?xml version="1.0" encoding="utf-8"?>
<ax:ocx xmlns:ax="http://schemas.microsoft.com/office/2006/activeX" xmlns:r="http://schemas.openxmlformats.org/officeDocument/2006/relationships" ax:classid="{8BD21D10-EC42-11CE-9E0D-00AA006002F3}" ax:persistence="persistStorage" r:id="rId1"/>
</file>

<file path=ppt/activeX/activeX49.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50.xml><?xml version="1.0" encoding="utf-8"?>
<ax:ocx xmlns:ax="http://schemas.microsoft.com/office/2006/activeX" xmlns:r="http://schemas.openxmlformats.org/officeDocument/2006/relationships" ax:classid="{8BD21D10-EC42-11CE-9E0D-00AA006002F3}" ax:persistence="persistStorage" r:id="rId1"/>
</file>

<file path=ppt/activeX/activeX51.xml><?xml version="1.0" encoding="utf-8"?>
<ax:ocx xmlns:ax="http://schemas.microsoft.com/office/2006/activeX" xmlns:r="http://schemas.openxmlformats.org/officeDocument/2006/relationships" ax:classid="{8BD21D10-EC42-11CE-9E0D-00AA006002F3}" ax:persistence="persistStorage" r:id="rId1"/>
</file>

<file path=ppt/activeX/activeX52.xml><?xml version="1.0" encoding="utf-8"?>
<ax:ocx xmlns:ax="http://schemas.microsoft.com/office/2006/activeX" xmlns:r="http://schemas.openxmlformats.org/officeDocument/2006/relationships" ax:classid="{8BD21D10-EC42-11CE-9E0D-00AA006002F3}" ax:persistence="persistStorage" r:id="rId1"/>
</file>

<file path=ppt/activeX/activeX53.xml><?xml version="1.0" encoding="utf-8"?>
<ax:ocx xmlns:ax="http://schemas.microsoft.com/office/2006/activeX" xmlns:r="http://schemas.openxmlformats.org/officeDocument/2006/relationships" ax:classid="{8BD21D10-EC42-11CE-9E0D-00AA006002F3}" ax:persistence="persistStorage" r:id="rId1"/>
</file>

<file path=ppt/activeX/activeX54.xml><?xml version="1.0" encoding="utf-8"?>
<ax:ocx xmlns:ax="http://schemas.microsoft.com/office/2006/activeX" xmlns:r="http://schemas.openxmlformats.org/officeDocument/2006/relationships" ax:classid="{8BD21D10-EC42-11CE-9E0D-00AA006002F3}" ax:persistence="persistStorage" r:id="rId1"/>
</file>

<file path=ppt/activeX/activeX55.xml><?xml version="1.0" encoding="utf-8"?>
<ax:ocx xmlns:ax="http://schemas.microsoft.com/office/2006/activeX" xmlns:r="http://schemas.openxmlformats.org/officeDocument/2006/relationships" ax:classid="{8BD21D10-EC42-11CE-9E0D-00AA006002F3}" ax:persistence="persistStorage" r:id="rId1"/>
</file>

<file path=ppt/activeX/activeX56.xml><?xml version="1.0" encoding="utf-8"?>
<ax:ocx xmlns:ax="http://schemas.microsoft.com/office/2006/activeX" xmlns:r="http://schemas.openxmlformats.org/officeDocument/2006/relationships" ax:classid="{8BD21D10-EC42-11CE-9E0D-00AA006002F3}" ax:persistence="persistStorage" r:id="rId1"/>
</file>

<file path=ppt/activeX/activeX57.xml><?xml version="1.0" encoding="utf-8"?>
<ax:ocx xmlns:ax="http://schemas.microsoft.com/office/2006/activeX" xmlns:r="http://schemas.openxmlformats.org/officeDocument/2006/relationships" ax:classid="{8BD21D10-EC42-11CE-9E0D-00AA006002F3}" ax:persistence="persistStorage" r:id="rId1"/>
</file>

<file path=ppt/activeX/activeX58.xml><?xml version="1.0" encoding="utf-8"?>
<ax:ocx xmlns:ax="http://schemas.microsoft.com/office/2006/activeX" xmlns:r="http://schemas.openxmlformats.org/officeDocument/2006/relationships" ax:classid="{8BD21D10-EC42-11CE-9E0D-00AA006002F3}" ax:persistence="persistStorage" r:id="rId1"/>
</file>

<file path=ppt/activeX/activeX59.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activeX/activeX60.xml><?xml version="1.0" encoding="utf-8"?>
<ax:ocx xmlns:ax="http://schemas.microsoft.com/office/2006/activeX" xmlns:r="http://schemas.openxmlformats.org/officeDocument/2006/relationships" ax:classid="{8BD21D10-EC42-11CE-9E0D-00AA006002F3}" ax:persistence="persistStorage" r:id="rId1"/>
</file>

<file path=ppt/activeX/activeX61.xml><?xml version="1.0" encoding="utf-8"?>
<ax:ocx xmlns:ax="http://schemas.microsoft.com/office/2006/activeX" xmlns:r="http://schemas.openxmlformats.org/officeDocument/2006/relationships" ax:classid="{8BD21D10-EC42-11CE-9E0D-00AA006002F3}" ax:persistence="persistStorage" r:id="rId1"/>
</file>

<file path=ppt/activeX/activeX62.xml><?xml version="1.0" encoding="utf-8"?>
<ax:ocx xmlns:ax="http://schemas.microsoft.com/office/2006/activeX" xmlns:r="http://schemas.openxmlformats.org/officeDocument/2006/relationships" ax:classid="{8BD21D10-EC42-11CE-9E0D-00AA006002F3}" ax:persistence="persistStorage" r:id="rId1"/>
</file>

<file path=ppt/activeX/activeX63.xml><?xml version="1.0" encoding="utf-8"?>
<ax:ocx xmlns:ax="http://schemas.microsoft.com/office/2006/activeX" xmlns:r="http://schemas.openxmlformats.org/officeDocument/2006/relationships" ax:classid="{8BD21D10-EC42-11CE-9E0D-00AA006002F3}" ax:persistence="persistStorage" r:id="rId1"/>
</file>

<file path=ppt/activeX/activeX64.xml><?xml version="1.0" encoding="utf-8"?>
<ax:ocx xmlns:ax="http://schemas.microsoft.com/office/2006/activeX" xmlns:r="http://schemas.openxmlformats.org/officeDocument/2006/relationships" ax:classid="{8BD21D10-EC42-11CE-9E0D-00AA006002F3}" ax:persistence="persistStorage" r:id="rId1"/>
</file>

<file path=ppt/activeX/activeX65.xml><?xml version="1.0" encoding="utf-8"?>
<ax:ocx xmlns:ax="http://schemas.microsoft.com/office/2006/activeX" xmlns:r="http://schemas.openxmlformats.org/officeDocument/2006/relationships" ax:classid="{8BD21D10-EC42-11CE-9E0D-00AA006002F3}" ax:persistence="persistStorage" r:id="rId1"/>
</file>

<file path=ppt/activeX/activeX66.xml><?xml version="1.0" encoding="utf-8"?>
<ax:ocx xmlns:ax="http://schemas.microsoft.com/office/2006/activeX" xmlns:r="http://schemas.openxmlformats.org/officeDocument/2006/relationships" ax:classid="{8BD21D10-EC42-11CE-9E0D-00AA006002F3}" ax:persistence="persistStorage" r:id="rId1"/>
</file>

<file path=ppt/activeX/activeX67.xml><?xml version="1.0" encoding="utf-8"?>
<ax:ocx xmlns:ax="http://schemas.microsoft.com/office/2006/activeX" xmlns:r="http://schemas.openxmlformats.org/officeDocument/2006/relationships" ax:classid="{8BD21D10-EC42-11CE-9E0D-00AA006002F3}" ax:persistence="persistStorage" r:id="rId1"/>
</file>

<file path=ppt/activeX/activeX68.xml><?xml version="1.0" encoding="utf-8"?>
<ax:ocx xmlns:ax="http://schemas.microsoft.com/office/2006/activeX" xmlns:r="http://schemas.openxmlformats.org/officeDocument/2006/relationships" ax:classid="{8BD21D10-EC42-11CE-9E0D-00AA006002F3}" ax:persistence="persistStorage" r:id="rId1"/>
</file>

<file path=ppt/activeX/activeX69.xml><?xml version="1.0" encoding="utf-8"?>
<ax:ocx xmlns:ax="http://schemas.microsoft.com/office/2006/activeX" xmlns:r="http://schemas.openxmlformats.org/officeDocument/2006/relationships" ax:classid="{8BD21D10-EC42-11CE-9E0D-00AA006002F3}" ax:persistence="persistStorage" r:id="rId1"/>
</file>

<file path=ppt/activeX/activeX7.xml><?xml version="1.0" encoding="utf-8"?>
<ax:ocx xmlns:ax="http://schemas.microsoft.com/office/2006/activeX" xmlns:r="http://schemas.openxmlformats.org/officeDocument/2006/relationships" ax:classid="{8BD21D10-EC42-11CE-9E0D-00AA006002F3}" ax:persistence="persistStorage" r:id="rId1"/>
</file>

<file path=ppt/activeX/activeX70.xml><?xml version="1.0" encoding="utf-8"?>
<ax:ocx xmlns:ax="http://schemas.microsoft.com/office/2006/activeX" xmlns:r="http://schemas.openxmlformats.org/officeDocument/2006/relationships" ax:classid="{8BD21D10-EC42-11CE-9E0D-00AA006002F3}" ax:persistence="persistStorage" r:id="rId1"/>
</file>

<file path=ppt/activeX/activeX71.xml><?xml version="1.0" encoding="utf-8"?>
<ax:ocx xmlns:ax="http://schemas.microsoft.com/office/2006/activeX" xmlns:r="http://schemas.openxmlformats.org/officeDocument/2006/relationships" ax:classid="{8BD21D10-EC42-11CE-9E0D-00AA006002F3}" ax:persistence="persistStorage" r:id="rId1"/>
</file>

<file path=ppt/activeX/activeX72.xml><?xml version="1.0" encoding="utf-8"?>
<ax:ocx xmlns:ax="http://schemas.microsoft.com/office/2006/activeX" xmlns:r="http://schemas.openxmlformats.org/officeDocument/2006/relationships" ax:classid="{8BD21D10-EC42-11CE-9E0D-00AA006002F3}" ax:persistence="persistStorage" r:id="rId1"/>
</file>

<file path=ppt/activeX/activeX73.xml><?xml version="1.0" encoding="utf-8"?>
<ax:ocx xmlns:ax="http://schemas.microsoft.com/office/2006/activeX" xmlns:r="http://schemas.openxmlformats.org/officeDocument/2006/relationships" ax:classid="{8BD21D10-EC42-11CE-9E0D-00AA006002F3}" ax:persistence="persistStorage" r:id="rId1"/>
</file>

<file path=ppt/activeX/activeX74.xml><?xml version="1.0" encoding="utf-8"?>
<ax:ocx xmlns:ax="http://schemas.microsoft.com/office/2006/activeX" xmlns:r="http://schemas.openxmlformats.org/officeDocument/2006/relationships" ax:classid="{8BD21D10-EC42-11CE-9E0D-00AA006002F3}" ax:persistence="persistStorage" r:id="rId1"/>
</file>

<file path=ppt/activeX/activeX75.xml><?xml version="1.0" encoding="utf-8"?>
<ax:ocx xmlns:ax="http://schemas.microsoft.com/office/2006/activeX" xmlns:r="http://schemas.openxmlformats.org/officeDocument/2006/relationships" ax:classid="{8BD21D10-EC42-11CE-9E0D-00AA006002F3}" ax:persistence="persistStorage" r:id="rId1"/>
</file>

<file path=ppt/activeX/activeX76.xml><?xml version="1.0" encoding="utf-8"?>
<ax:ocx xmlns:ax="http://schemas.microsoft.com/office/2006/activeX" xmlns:r="http://schemas.openxmlformats.org/officeDocument/2006/relationships" ax:classid="{8BD21D10-EC42-11CE-9E0D-00AA006002F3}" ax:persistence="persistStorage" r:id="rId1"/>
</file>

<file path=ppt/activeX/activeX77.xml><?xml version="1.0" encoding="utf-8"?>
<ax:ocx xmlns:ax="http://schemas.microsoft.com/office/2006/activeX" xmlns:r="http://schemas.openxmlformats.org/officeDocument/2006/relationships" ax:classid="{8BD21D10-EC42-11CE-9E0D-00AA006002F3}" ax:persistence="persistStorage" r:id="rId1"/>
</file>

<file path=ppt/activeX/activeX78.xml><?xml version="1.0" encoding="utf-8"?>
<ax:ocx xmlns:ax="http://schemas.microsoft.com/office/2006/activeX" xmlns:r="http://schemas.openxmlformats.org/officeDocument/2006/relationships" ax:classid="{8BD21D10-EC42-11CE-9E0D-00AA006002F3}" ax:persistence="persistStorage" r:id="rId1"/>
</file>

<file path=ppt/activeX/activeX79.xml><?xml version="1.0" encoding="utf-8"?>
<ax:ocx xmlns:ax="http://schemas.microsoft.com/office/2006/activeX" xmlns:r="http://schemas.openxmlformats.org/officeDocument/2006/relationships" ax:classid="{8BD21D10-EC42-11CE-9E0D-00AA006002F3}" ax:persistence="persistStorage" r:id="rId1"/>
</file>

<file path=ppt/activeX/activeX8.xml><?xml version="1.0" encoding="utf-8"?>
<ax:ocx xmlns:ax="http://schemas.microsoft.com/office/2006/activeX" xmlns:r="http://schemas.openxmlformats.org/officeDocument/2006/relationships" ax:classid="{8BD21D10-EC42-11CE-9E0D-00AA006002F3}" ax:persistence="persistStorage" r:id="rId1"/>
</file>

<file path=ppt/activeX/activeX80.xml><?xml version="1.0" encoding="utf-8"?>
<ax:ocx xmlns:ax="http://schemas.microsoft.com/office/2006/activeX" xmlns:r="http://schemas.openxmlformats.org/officeDocument/2006/relationships" ax:classid="{8BD21D10-EC42-11CE-9E0D-00AA006002F3}" ax:persistence="persistStorage" r:id="rId1"/>
</file>

<file path=ppt/activeX/activeX9.xml><?xml version="1.0" encoding="utf-8"?>
<ax:ocx xmlns:ax="http://schemas.microsoft.com/office/2006/activeX" xmlns:r="http://schemas.openxmlformats.org/officeDocument/2006/relationships" ax:classid="{8BD21D10-EC42-11CE-9E0D-00AA006002F3}" ax:persistence="persistStorage" r:id="rId1"/>
</file>

<file path=ppt/diagrams/_rels/data2.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slide" Target="../slides/slide28.xml"/><Relationship Id="rId1" Type="http://schemas.openxmlformats.org/officeDocument/2006/relationships/slide" Target="../slides/slide3.xml"/><Relationship Id="rId4" Type="http://schemas.openxmlformats.org/officeDocument/2006/relationships/slide" Target="../slides/slide7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2ADEB-A87A-4D1A-A3C9-0893E64774D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A3EE67C4-6C41-4DBC-AD4C-0362BBE8E1DC}">
      <dgm:prSet phldrT="[Text]" custT="1"/>
      <dgm:spPr/>
      <dgm:t>
        <a:bodyPr/>
        <a:lstStyle/>
        <a:p>
          <a:r>
            <a:rPr lang="de-DE" sz="2400" dirty="0">
              <a:latin typeface="Segoe UI Black" panose="020B0A02040204020203" pitchFamily="34" charset="0"/>
              <a:ea typeface="Segoe UI Black" panose="020B0A02040204020203" pitchFamily="34" charset="0"/>
            </a:rPr>
            <a:t>Übersicht behalten</a:t>
          </a:r>
        </a:p>
      </dgm:t>
    </dgm:pt>
    <dgm:pt modelId="{0FD763F3-2C85-4078-8C32-05EAB9AD0C46}" type="parTrans" cxnId="{955D1558-2164-4AA4-B2AE-B05FAF22B612}">
      <dgm:prSet/>
      <dgm:spPr/>
      <dgm:t>
        <a:bodyPr/>
        <a:lstStyle/>
        <a:p>
          <a:endParaRPr lang="de-DE"/>
        </a:p>
      </dgm:t>
    </dgm:pt>
    <dgm:pt modelId="{38A9B8DA-121B-4BEB-90AA-BA87313C9AD1}" type="sibTrans" cxnId="{955D1558-2164-4AA4-B2AE-B05FAF22B612}">
      <dgm:prSet/>
      <dgm:spPr/>
      <dgm:t>
        <a:bodyPr/>
        <a:lstStyle/>
        <a:p>
          <a:endParaRPr lang="de-DE"/>
        </a:p>
      </dgm:t>
    </dgm:pt>
    <dgm:pt modelId="{24061DF6-A442-46A1-A366-2C8B57CDC612}">
      <dgm:prSet phldrT="[Text]"/>
      <dgm:spPr/>
      <dgm:t>
        <a:bodyPr/>
        <a:lstStyle/>
        <a:p>
          <a:r>
            <a:rPr lang="de-DE" dirty="0">
              <a:latin typeface="Segoe UI" panose="020B0502040204020203" pitchFamily="34" charset="0"/>
              <a:cs typeface="Segoe UI" panose="020B0502040204020203" pitchFamily="34" charset="0"/>
            </a:rPr>
            <a:t>Lerne in dynamischen Situationen den Überblick zu behalten</a:t>
          </a:r>
        </a:p>
      </dgm:t>
    </dgm:pt>
    <dgm:pt modelId="{5ED99DDF-472B-45F5-9ACD-C81F249C5A05}" type="parTrans" cxnId="{FD20037E-847D-4952-A251-BECFCFD23F2D}">
      <dgm:prSet/>
      <dgm:spPr/>
      <dgm:t>
        <a:bodyPr/>
        <a:lstStyle/>
        <a:p>
          <a:endParaRPr lang="de-DE"/>
        </a:p>
      </dgm:t>
    </dgm:pt>
    <dgm:pt modelId="{339B3A49-16D9-4B63-BD9D-D2103AEAF17A}" type="sibTrans" cxnId="{FD20037E-847D-4952-A251-BECFCFD23F2D}">
      <dgm:prSet/>
      <dgm:spPr/>
      <dgm:t>
        <a:bodyPr/>
        <a:lstStyle/>
        <a:p>
          <a:endParaRPr lang="de-DE"/>
        </a:p>
      </dgm:t>
    </dgm:pt>
    <dgm:pt modelId="{1B4CF032-3CF9-4EB1-AAA4-324A897936FB}">
      <dgm:prSet phldrT="[Text]"/>
      <dgm:spPr/>
      <dgm:t>
        <a:bodyPr/>
        <a:lstStyle/>
        <a:p>
          <a:r>
            <a:rPr lang="de-DE" dirty="0">
              <a:latin typeface="Segoe UI" panose="020B0502040204020203" pitchFamily="34" charset="0"/>
              <a:cs typeface="Segoe UI" panose="020B0502040204020203" pitchFamily="34" charset="0"/>
            </a:rPr>
            <a:t>Level 1 bis 4 </a:t>
          </a:r>
        </a:p>
      </dgm:t>
    </dgm:pt>
    <dgm:pt modelId="{D3A541B1-05E5-4EAF-BA17-50318FBD6FE2}" type="parTrans" cxnId="{AC1ABD47-577D-43B0-B1B3-AB9CF30ABFBA}">
      <dgm:prSet/>
      <dgm:spPr/>
      <dgm:t>
        <a:bodyPr/>
        <a:lstStyle/>
        <a:p>
          <a:endParaRPr lang="de-DE"/>
        </a:p>
      </dgm:t>
    </dgm:pt>
    <dgm:pt modelId="{0CC586DE-89F1-4B12-9A6F-174356D6F251}" type="sibTrans" cxnId="{AC1ABD47-577D-43B0-B1B3-AB9CF30ABFBA}">
      <dgm:prSet/>
      <dgm:spPr/>
      <dgm:t>
        <a:bodyPr/>
        <a:lstStyle/>
        <a:p>
          <a:endParaRPr lang="de-DE"/>
        </a:p>
      </dgm:t>
    </dgm:pt>
    <dgm:pt modelId="{1E754D2C-CC1F-450B-B2E0-B465881CC294}" type="pres">
      <dgm:prSet presAssocID="{47F2ADEB-A87A-4D1A-A3C9-0893E64774DD}" presName="Name0" presStyleCnt="0">
        <dgm:presLayoutVars>
          <dgm:dir/>
          <dgm:animLvl val="lvl"/>
          <dgm:resizeHandles val="exact"/>
        </dgm:presLayoutVars>
      </dgm:prSet>
      <dgm:spPr/>
    </dgm:pt>
    <dgm:pt modelId="{D3D3AC31-274C-4611-9AC3-013A468A253A}" type="pres">
      <dgm:prSet presAssocID="{A3EE67C4-6C41-4DBC-AD4C-0362BBE8E1DC}" presName="composite" presStyleCnt="0"/>
      <dgm:spPr/>
    </dgm:pt>
    <dgm:pt modelId="{46855A99-18AD-4BB2-B4DB-B9CA9190B040}" type="pres">
      <dgm:prSet presAssocID="{A3EE67C4-6C41-4DBC-AD4C-0362BBE8E1DC}" presName="parTx" presStyleLbl="alignNode1" presStyleIdx="0" presStyleCnt="1" custLinFactNeighborX="-1" custLinFactNeighborY="-535">
        <dgm:presLayoutVars>
          <dgm:chMax val="0"/>
          <dgm:chPref val="0"/>
          <dgm:bulletEnabled val="1"/>
        </dgm:presLayoutVars>
      </dgm:prSet>
      <dgm:spPr/>
    </dgm:pt>
    <dgm:pt modelId="{49DAFAB2-5BD4-4923-A66E-3BF8962C406B}" type="pres">
      <dgm:prSet presAssocID="{A3EE67C4-6C41-4DBC-AD4C-0362BBE8E1DC}" presName="desTx" presStyleLbl="alignAccFollowNode1" presStyleIdx="0" presStyleCnt="1">
        <dgm:presLayoutVars>
          <dgm:bulletEnabled val="1"/>
        </dgm:presLayoutVars>
      </dgm:prSet>
      <dgm:spPr/>
    </dgm:pt>
  </dgm:ptLst>
  <dgm:cxnLst>
    <dgm:cxn modelId="{F6233E19-E335-4F29-84C5-65F16EA5A3D8}" type="presOf" srcId="{A3EE67C4-6C41-4DBC-AD4C-0362BBE8E1DC}" destId="{46855A99-18AD-4BB2-B4DB-B9CA9190B040}" srcOrd="0" destOrd="0" presId="urn:microsoft.com/office/officeart/2005/8/layout/hList1"/>
    <dgm:cxn modelId="{AC1ABD47-577D-43B0-B1B3-AB9CF30ABFBA}" srcId="{A3EE67C4-6C41-4DBC-AD4C-0362BBE8E1DC}" destId="{1B4CF032-3CF9-4EB1-AAA4-324A897936FB}" srcOrd="1" destOrd="0" parTransId="{D3A541B1-05E5-4EAF-BA17-50318FBD6FE2}" sibTransId="{0CC586DE-89F1-4B12-9A6F-174356D6F251}"/>
    <dgm:cxn modelId="{BAFE644C-D58C-4CDB-B2D3-80AA9D1EE3EF}" type="presOf" srcId="{47F2ADEB-A87A-4D1A-A3C9-0893E64774DD}" destId="{1E754D2C-CC1F-450B-B2E0-B465881CC294}" srcOrd="0" destOrd="0" presId="urn:microsoft.com/office/officeart/2005/8/layout/hList1"/>
    <dgm:cxn modelId="{01ED2052-6187-42B2-8FC1-17F878C3187F}" type="presOf" srcId="{24061DF6-A442-46A1-A366-2C8B57CDC612}" destId="{49DAFAB2-5BD4-4923-A66E-3BF8962C406B}" srcOrd="0" destOrd="0" presId="urn:microsoft.com/office/officeart/2005/8/layout/hList1"/>
    <dgm:cxn modelId="{955D1558-2164-4AA4-B2AE-B05FAF22B612}" srcId="{47F2ADEB-A87A-4D1A-A3C9-0893E64774DD}" destId="{A3EE67C4-6C41-4DBC-AD4C-0362BBE8E1DC}" srcOrd="0" destOrd="0" parTransId="{0FD763F3-2C85-4078-8C32-05EAB9AD0C46}" sibTransId="{38A9B8DA-121B-4BEB-90AA-BA87313C9AD1}"/>
    <dgm:cxn modelId="{FD20037E-847D-4952-A251-BECFCFD23F2D}" srcId="{A3EE67C4-6C41-4DBC-AD4C-0362BBE8E1DC}" destId="{24061DF6-A442-46A1-A366-2C8B57CDC612}" srcOrd="0" destOrd="0" parTransId="{5ED99DDF-472B-45F5-9ACD-C81F249C5A05}" sibTransId="{339B3A49-16D9-4B63-BD9D-D2103AEAF17A}"/>
    <dgm:cxn modelId="{B394DD84-BECA-467D-B015-E77926B665C6}" type="presOf" srcId="{1B4CF032-3CF9-4EB1-AAA4-324A897936FB}" destId="{49DAFAB2-5BD4-4923-A66E-3BF8962C406B}" srcOrd="0" destOrd="1" presId="urn:microsoft.com/office/officeart/2005/8/layout/hList1"/>
    <dgm:cxn modelId="{18A25E98-236B-47CB-8A70-EEC636D36F74}" type="presParOf" srcId="{1E754D2C-CC1F-450B-B2E0-B465881CC294}" destId="{D3D3AC31-274C-4611-9AC3-013A468A253A}" srcOrd="0" destOrd="0" presId="urn:microsoft.com/office/officeart/2005/8/layout/hList1"/>
    <dgm:cxn modelId="{3981A188-2C9B-4A8E-BBE5-798E92FBE624}" type="presParOf" srcId="{D3D3AC31-274C-4611-9AC3-013A468A253A}" destId="{46855A99-18AD-4BB2-B4DB-B9CA9190B040}" srcOrd="0" destOrd="0" presId="urn:microsoft.com/office/officeart/2005/8/layout/hList1"/>
    <dgm:cxn modelId="{245444B2-95AC-49DD-86B3-6C0C9DA25272}" type="presParOf" srcId="{D3D3AC31-274C-4611-9AC3-013A468A253A}" destId="{49DAFAB2-5BD4-4923-A66E-3BF8962C406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F4F798-46D5-4460-BC53-7A97BBF7B86B}"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de-DE"/>
        </a:p>
      </dgm:t>
    </dgm:pt>
    <dgm:pt modelId="{FCD28763-24DF-46E4-8A6D-B8DF85480EB9}">
      <dgm:prSet phldrT="[Text]"/>
      <dgm:spPr/>
      <dgm:t>
        <a:bodyPr/>
        <a:lstStyle/>
        <a:p>
          <a:r>
            <a:rPr lang="de-DE" dirty="0">
              <a:latin typeface="Segoe UI Black" panose="020B0A02040204020203" pitchFamily="34" charset="0"/>
              <a:ea typeface="Segoe UI Black" panose="020B0A02040204020203" pitchFamily="34" charset="0"/>
              <a:cs typeface="Segoe UI" panose="020B0502040204020203" pitchFamily="34" charset="0"/>
            </a:rPr>
            <a:t>Level 1</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60E43B1-9CEF-428B-A333-48CBA22902FA}" type="parTrans" cxnId="{63EC0A5F-227F-4D3E-A852-13C4FB6449C3}">
      <dgm:prSet/>
      <dgm:spPr/>
      <dgm:t>
        <a:bodyPr/>
        <a:lstStyle/>
        <a:p>
          <a:endParaRPr lang="de-DE"/>
        </a:p>
      </dgm:t>
    </dgm:pt>
    <dgm:pt modelId="{31D21C94-2BC4-4F66-B52D-6AF61D808764}" type="sibTrans" cxnId="{63EC0A5F-227F-4D3E-A852-13C4FB6449C3}">
      <dgm:prSet/>
      <dgm:spPr/>
      <dgm:t>
        <a:bodyPr/>
        <a:lstStyle/>
        <a:p>
          <a:endParaRPr lang="de-DE"/>
        </a:p>
      </dgm:t>
    </dgm:pt>
    <dgm:pt modelId="{15B643D0-0E2A-46DC-B033-2CED20898663}">
      <dgm:prSet phldrT="[Text]"/>
      <dgm:spPr/>
      <dgm:t>
        <a:bodyPr/>
        <a:lstStyle/>
        <a:p>
          <a:r>
            <a:rPr lang="de-DE" dirty="0">
              <a:latin typeface="Segoe UI Black" panose="020B0A02040204020203" pitchFamily="34" charset="0"/>
              <a:ea typeface="Segoe UI Black" panose="020B0A02040204020203" pitchFamily="34" charset="0"/>
              <a:cs typeface="Segoe UI" panose="020B0502040204020203" pitchFamily="34" charset="0"/>
            </a:rPr>
            <a:t>Level 2</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DD53EFA-53EF-46A8-825D-A4A53798250B}" type="parTrans" cxnId="{E34D43A8-5885-4D77-A846-2551CD4EE6CF}">
      <dgm:prSet/>
      <dgm:spPr/>
      <dgm:t>
        <a:bodyPr/>
        <a:lstStyle/>
        <a:p>
          <a:endParaRPr lang="de-DE"/>
        </a:p>
      </dgm:t>
    </dgm:pt>
    <dgm:pt modelId="{7A1BDE6E-47C3-4B4C-A8AD-92F4D992FEB0}" type="sibTrans" cxnId="{E34D43A8-5885-4D77-A846-2551CD4EE6CF}">
      <dgm:prSet/>
      <dgm:spPr/>
      <dgm:t>
        <a:bodyPr/>
        <a:lstStyle/>
        <a:p>
          <a:endParaRPr lang="de-DE"/>
        </a:p>
      </dgm:t>
    </dgm:pt>
    <dgm:pt modelId="{EA238B8A-CE53-4DF9-B762-A83D47E8F4EF}">
      <dgm:prSet phldrT="[Text]"/>
      <dgm:spPr/>
      <dgm:t>
        <a:bodyPr/>
        <a:lstStyle/>
        <a:p>
          <a:r>
            <a:rPr lang="de-DE" dirty="0">
              <a:latin typeface="Segoe UI Black" panose="020B0A02040204020203" pitchFamily="34" charset="0"/>
              <a:ea typeface="Segoe UI Black" panose="020B0A02040204020203" pitchFamily="34" charset="0"/>
              <a:cs typeface="Segoe UI" panose="020B0502040204020203" pitchFamily="34" charset="0"/>
            </a:rPr>
            <a:t>Level 3</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DEE9713-BD81-4D71-9C09-8236D13ECBC3}" type="parTrans" cxnId="{AD2D7AD3-F701-4E69-8820-029F6218190E}">
      <dgm:prSet/>
      <dgm:spPr/>
      <dgm:t>
        <a:bodyPr/>
        <a:lstStyle/>
        <a:p>
          <a:endParaRPr lang="de-DE"/>
        </a:p>
      </dgm:t>
    </dgm:pt>
    <dgm:pt modelId="{93B191B7-0671-4E12-988D-3935D9D6127A}" type="sibTrans" cxnId="{AD2D7AD3-F701-4E69-8820-029F6218190E}">
      <dgm:prSet/>
      <dgm:spPr/>
      <dgm:t>
        <a:bodyPr/>
        <a:lstStyle/>
        <a:p>
          <a:endParaRPr lang="de-DE"/>
        </a:p>
      </dgm:t>
    </dgm:pt>
    <dgm:pt modelId="{4F113B38-0820-403C-8497-10DCA558130B}">
      <dgm:prSet phldrT="[Text]"/>
      <dgm:spPr/>
      <dgm:t>
        <a:bodyPr/>
        <a:lstStyle/>
        <a:p>
          <a:r>
            <a:rPr lang="de-DE" dirty="0">
              <a:latin typeface="Segoe UI Black" panose="020B0A02040204020203" pitchFamily="34" charset="0"/>
              <a:ea typeface="Segoe UI Black" panose="020B0A02040204020203" pitchFamily="34" charset="0"/>
              <a:cs typeface="Segoe UI" panose="020B0502040204020203" pitchFamily="34" charset="0"/>
            </a:rPr>
            <a:t>Level 4</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7C0D474D-C1DE-44AF-AC1E-76931198DFDC}" type="parTrans" cxnId="{7948A635-1A9A-4F70-AA0D-06F7FBF27E92}">
      <dgm:prSet/>
      <dgm:spPr/>
      <dgm:t>
        <a:bodyPr/>
        <a:lstStyle/>
        <a:p>
          <a:endParaRPr lang="de-DE"/>
        </a:p>
      </dgm:t>
    </dgm:pt>
    <dgm:pt modelId="{96AE967D-0AED-4F0E-9A54-CA5B95E9891A}" type="sibTrans" cxnId="{7948A635-1A9A-4F70-AA0D-06F7FBF27E92}">
      <dgm:prSet/>
      <dgm:spPr/>
      <dgm:t>
        <a:bodyPr/>
        <a:lstStyle/>
        <a:p>
          <a:endParaRPr lang="de-DE"/>
        </a:p>
      </dgm:t>
    </dgm:pt>
    <dgm:pt modelId="{7BBAC8A0-8203-4BF0-9E0A-68BC8B11D249}" type="pres">
      <dgm:prSet presAssocID="{62F4F798-46D5-4460-BC53-7A97BBF7B86B}" presName="rootnode" presStyleCnt="0">
        <dgm:presLayoutVars>
          <dgm:chMax/>
          <dgm:chPref/>
          <dgm:dir/>
          <dgm:animLvl val="lvl"/>
        </dgm:presLayoutVars>
      </dgm:prSet>
      <dgm:spPr/>
    </dgm:pt>
    <dgm:pt modelId="{E2FE381E-2426-4184-A355-C7712A0CAD8D}" type="pres">
      <dgm:prSet presAssocID="{FCD28763-24DF-46E4-8A6D-B8DF85480EB9}" presName="composite" presStyleCnt="0"/>
      <dgm:spPr/>
    </dgm:pt>
    <dgm:pt modelId="{2C97D688-E6D2-4070-9D6B-C9301F091E72}" type="pres">
      <dgm:prSet presAssocID="{FCD28763-24DF-46E4-8A6D-B8DF85480EB9}" presName="bentUpArrow1" presStyleLbl="alignImgPlace1" presStyleIdx="0" presStyleCnt="3"/>
      <dgm:spPr/>
    </dgm:pt>
    <dgm:pt modelId="{F23FAD81-BDC2-4773-A342-0A1E23828437}" type="pres">
      <dgm:prSet presAssocID="{FCD28763-24DF-46E4-8A6D-B8DF85480EB9}" presName="ParentText" presStyleLbl="node1" presStyleIdx="0" presStyleCnt="4">
        <dgm:presLayoutVars>
          <dgm:chMax val="1"/>
          <dgm:chPref val="1"/>
          <dgm:bulletEnabled val="1"/>
        </dgm:presLayoutVars>
      </dgm:prSet>
      <dgm:spPr/>
    </dgm:pt>
    <dgm:pt modelId="{B2A6C129-D49C-4866-BD58-832AE6EFD335}" type="pres">
      <dgm:prSet presAssocID="{FCD28763-24DF-46E4-8A6D-B8DF85480EB9}" presName="ChildText" presStyleLbl="revTx" presStyleIdx="0" presStyleCnt="3">
        <dgm:presLayoutVars>
          <dgm:chMax val="0"/>
          <dgm:chPref val="0"/>
          <dgm:bulletEnabled val="1"/>
        </dgm:presLayoutVars>
      </dgm:prSet>
      <dgm:spPr/>
    </dgm:pt>
    <dgm:pt modelId="{437B82B2-005B-4922-9F18-DBE3D3040E38}" type="pres">
      <dgm:prSet presAssocID="{31D21C94-2BC4-4F66-B52D-6AF61D808764}" presName="sibTrans" presStyleCnt="0"/>
      <dgm:spPr/>
    </dgm:pt>
    <dgm:pt modelId="{31400120-5638-4910-AD0B-770FDF73B2B6}" type="pres">
      <dgm:prSet presAssocID="{15B643D0-0E2A-46DC-B033-2CED20898663}" presName="composite" presStyleCnt="0"/>
      <dgm:spPr/>
    </dgm:pt>
    <dgm:pt modelId="{7974D005-F72C-4297-ADFD-453426FCC33F}" type="pres">
      <dgm:prSet presAssocID="{15B643D0-0E2A-46DC-B033-2CED20898663}" presName="bentUpArrow1" presStyleLbl="alignImgPlace1" presStyleIdx="1" presStyleCnt="3"/>
      <dgm:spPr/>
    </dgm:pt>
    <dgm:pt modelId="{0CFC74B4-745E-4137-83AD-1A5CB4EE31F3}" type="pres">
      <dgm:prSet presAssocID="{15B643D0-0E2A-46DC-B033-2CED20898663}" presName="ParentText" presStyleLbl="node1" presStyleIdx="1" presStyleCnt="4">
        <dgm:presLayoutVars>
          <dgm:chMax val="1"/>
          <dgm:chPref val="1"/>
          <dgm:bulletEnabled val="1"/>
        </dgm:presLayoutVars>
      </dgm:prSet>
      <dgm:spPr/>
    </dgm:pt>
    <dgm:pt modelId="{84F35F06-DE06-4815-981C-F4229A868304}" type="pres">
      <dgm:prSet presAssocID="{15B643D0-0E2A-46DC-B033-2CED20898663}" presName="ChildText" presStyleLbl="revTx" presStyleIdx="1" presStyleCnt="3">
        <dgm:presLayoutVars>
          <dgm:chMax val="0"/>
          <dgm:chPref val="0"/>
          <dgm:bulletEnabled val="1"/>
        </dgm:presLayoutVars>
      </dgm:prSet>
      <dgm:spPr/>
    </dgm:pt>
    <dgm:pt modelId="{8BE582E9-3F3D-4C42-90E7-CCD111F0374F}" type="pres">
      <dgm:prSet presAssocID="{7A1BDE6E-47C3-4B4C-A8AD-92F4D992FEB0}" presName="sibTrans" presStyleCnt="0"/>
      <dgm:spPr/>
    </dgm:pt>
    <dgm:pt modelId="{935808A8-161B-4835-AB7F-07D3ED6DBA45}" type="pres">
      <dgm:prSet presAssocID="{EA238B8A-CE53-4DF9-B762-A83D47E8F4EF}" presName="composite" presStyleCnt="0"/>
      <dgm:spPr/>
    </dgm:pt>
    <dgm:pt modelId="{D1E98D1D-B272-411D-852C-CEE1F31C457E}" type="pres">
      <dgm:prSet presAssocID="{EA238B8A-CE53-4DF9-B762-A83D47E8F4EF}" presName="bentUpArrow1" presStyleLbl="alignImgPlace1" presStyleIdx="2" presStyleCnt="3"/>
      <dgm:spPr/>
    </dgm:pt>
    <dgm:pt modelId="{BF87A1C8-18B8-4A95-8665-AADB898A21B0}" type="pres">
      <dgm:prSet presAssocID="{EA238B8A-CE53-4DF9-B762-A83D47E8F4EF}" presName="ParentText" presStyleLbl="node1" presStyleIdx="2" presStyleCnt="4">
        <dgm:presLayoutVars>
          <dgm:chMax val="1"/>
          <dgm:chPref val="1"/>
          <dgm:bulletEnabled val="1"/>
        </dgm:presLayoutVars>
      </dgm:prSet>
      <dgm:spPr/>
    </dgm:pt>
    <dgm:pt modelId="{A2164F34-F463-4D8A-90A8-260F21388200}" type="pres">
      <dgm:prSet presAssocID="{EA238B8A-CE53-4DF9-B762-A83D47E8F4EF}" presName="ChildText" presStyleLbl="revTx" presStyleIdx="2" presStyleCnt="3">
        <dgm:presLayoutVars>
          <dgm:chMax val="0"/>
          <dgm:chPref val="0"/>
          <dgm:bulletEnabled val="1"/>
        </dgm:presLayoutVars>
      </dgm:prSet>
      <dgm:spPr/>
    </dgm:pt>
    <dgm:pt modelId="{D2F92009-170F-4CFE-8958-81546A8A4FA1}" type="pres">
      <dgm:prSet presAssocID="{93B191B7-0671-4E12-988D-3935D9D6127A}" presName="sibTrans" presStyleCnt="0"/>
      <dgm:spPr/>
    </dgm:pt>
    <dgm:pt modelId="{66239F18-6C27-4D1E-A960-5BC3EB77B0F5}" type="pres">
      <dgm:prSet presAssocID="{4F113B38-0820-403C-8497-10DCA558130B}" presName="composite" presStyleCnt="0"/>
      <dgm:spPr/>
    </dgm:pt>
    <dgm:pt modelId="{7DCB51BD-B8F4-4171-A8C1-52B65A127DC1}" type="pres">
      <dgm:prSet presAssocID="{4F113B38-0820-403C-8497-10DCA558130B}" presName="ParentText" presStyleLbl="node1" presStyleIdx="3" presStyleCnt="4">
        <dgm:presLayoutVars>
          <dgm:chMax val="1"/>
          <dgm:chPref val="1"/>
          <dgm:bulletEnabled val="1"/>
        </dgm:presLayoutVars>
      </dgm:prSet>
      <dgm:spPr/>
    </dgm:pt>
  </dgm:ptLst>
  <dgm:cxnLst>
    <dgm:cxn modelId="{F105CC01-7A4A-4E3C-BBB1-B070C5EEFD5E}" type="presOf" srcId="{62F4F798-46D5-4460-BC53-7A97BBF7B86B}" destId="{7BBAC8A0-8203-4BF0-9E0A-68BC8B11D249}" srcOrd="0" destOrd="0" presId="urn:microsoft.com/office/officeart/2005/8/layout/StepDownProcess"/>
    <dgm:cxn modelId="{3D441405-FB90-4313-B292-0D500B589C43}" type="presOf" srcId="{FCD28763-24DF-46E4-8A6D-B8DF85480EB9}" destId="{F23FAD81-BDC2-4773-A342-0A1E23828437}" srcOrd="0" destOrd="0" presId="urn:microsoft.com/office/officeart/2005/8/layout/StepDownProcess"/>
    <dgm:cxn modelId="{7948A635-1A9A-4F70-AA0D-06F7FBF27E92}" srcId="{62F4F798-46D5-4460-BC53-7A97BBF7B86B}" destId="{4F113B38-0820-403C-8497-10DCA558130B}" srcOrd="3" destOrd="0" parTransId="{7C0D474D-C1DE-44AF-AC1E-76931198DFDC}" sibTransId="{96AE967D-0AED-4F0E-9A54-CA5B95E9891A}"/>
    <dgm:cxn modelId="{D6168C44-B130-427F-BB09-695567C61A55}" type="presOf" srcId="{15B643D0-0E2A-46DC-B033-2CED20898663}" destId="{0CFC74B4-745E-4137-83AD-1A5CB4EE31F3}" srcOrd="0" destOrd="0" presId="urn:microsoft.com/office/officeart/2005/8/layout/StepDownProcess"/>
    <dgm:cxn modelId="{63EC0A5F-227F-4D3E-A852-13C4FB6449C3}" srcId="{62F4F798-46D5-4460-BC53-7A97BBF7B86B}" destId="{FCD28763-24DF-46E4-8A6D-B8DF85480EB9}" srcOrd="0" destOrd="0" parTransId="{960E43B1-9CEF-428B-A333-48CBA22902FA}" sibTransId="{31D21C94-2BC4-4F66-B52D-6AF61D808764}"/>
    <dgm:cxn modelId="{FFB27277-64F5-4022-9CF4-BEEFF3F96315}" type="presOf" srcId="{4F113B38-0820-403C-8497-10DCA558130B}" destId="{7DCB51BD-B8F4-4171-A8C1-52B65A127DC1}" srcOrd="0" destOrd="0" presId="urn:microsoft.com/office/officeart/2005/8/layout/StepDownProcess"/>
    <dgm:cxn modelId="{E34D43A8-5885-4D77-A846-2551CD4EE6CF}" srcId="{62F4F798-46D5-4460-BC53-7A97BBF7B86B}" destId="{15B643D0-0E2A-46DC-B033-2CED20898663}" srcOrd="1" destOrd="0" parTransId="{CDD53EFA-53EF-46A8-825D-A4A53798250B}" sibTransId="{7A1BDE6E-47C3-4B4C-A8AD-92F4D992FEB0}"/>
    <dgm:cxn modelId="{AD2D7AD3-F701-4E69-8820-029F6218190E}" srcId="{62F4F798-46D5-4460-BC53-7A97BBF7B86B}" destId="{EA238B8A-CE53-4DF9-B762-A83D47E8F4EF}" srcOrd="2" destOrd="0" parTransId="{8DEE9713-BD81-4D71-9C09-8236D13ECBC3}" sibTransId="{93B191B7-0671-4E12-988D-3935D9D6127A}"/>
    <dgm:cxn modelId="{504DC5D7-A36C-4FAC-B570-E1BBF3EC4E53}" type="presOf" srcId="{EA238B8A-CE53-4DF9-B762-A83D47E8F4EF}" destId="{BF87A1C8-18B8-4A95-8665-AADB898A21B0}" srcOrd="0" destOrd="0" presId="urn:microsoft.com/office/officeart/2005/8/layout/StepDownProcess"/>
    <dgm:cxn modelId="{58E5B35E-F98F-4C60-943A-67829C27BE3B}" type="presParOf" srcId="{7BBAC8A0-8203-4BF0-9E0A-68BC8B11D249}" destId="{E2FE381E-2426-4184-A355-C7712A0CAD8D}" srcOrd="0" destOrd="0" presId="urn:microsoft.com/office/officeart/2005/8/layout/StepDownProcess"/>
    <dgm:cxn modelId="{67A35E4D-48F3-4EE1-B1E6-CE298B6F5424}" type="presParOf" srcId="{E2FE381E-2426-4184-A355-C7712A0CAD8D}" destId="{2C97D688-E6D2-4070-9D6B-C9301F091E72}" srcOrd="0" destOrd="0" presId="urn:microsoft.com/office/officeart/2005/8/layout/StepDownProcess"/>
    <dgm:cxn modelId="{29F414FA-12D9-48C5-8199-44456777E901}" type="presParOf" srcId="{E2FE381E-2426-4184-A355-C7712A0CAD8D}" destId="{F23FAD81-BDC2-4773-A342-0A1E23828437}" srcOrd="1" destOrd="0" presId="urn:microsoft.com/office/officeart/2005/8/layout/StepDownProcess"/>
    <dgm:cxn modelId="{A12F21F2-4DB1-4024-8E6A-1CCF1B510F33}" type="presParOf" srcId="{E2FE381E-2426-4184-A355-C7712A0CAD8D}" destId="{B2A6C129-D49C-4866-BD58-832AE6EFD335}" srcOrd="2" destOrd="0" presId="urn:microsoft.com/office/officeart/2005/8/layout/StepDownProcess"/>
    <dgm:cxn modelId="{15B7ED05-BB1F-4EAD-AB66-C99867019C9B}" type="presParOf" srcId="{7BBAC8A0-8203-4BF0-9E0A-68BC8B11D249}" destId="{437B82B2-005B-4922-9F18-DBE3D3040E38}" srcOrd="1" destOrd="0" presId="urn:microsoft.com/office/officeart/2005/8/layout/StepDownProcess"/>
    <dgm:cxn modelId="{818569FD-E984-4B90-843A-E1C12E88F2A7}" type="presParOf" srcId="{7BBAC8A0-8203-4BF0-9E0A-68BC8B11D249}" destId="{31400120-5638-4910-AD0B-770FDF73B2B6}" srcOrd="2" destOrd="0" presId="urn:microsoft.com/office/officeart/2005/8/layout/StepDownProcess"/>
    <dgm:cxn modelId="{9631B80C-DBCE-4C7A-8FB4-2851EA19A07E}" type="presParOf" srcId="{31400120-5638-4910-AD0B-770FDF73B2B6}" destId="{7974D005-F72C-4297-ADFD-453426FCC33F}" srcOrd="0" destOrd="0" presId="urn:microsoft.com/office/officeart/2005/8/layout/StepDownProcess"/>
    <dgm:cxn modelId="{8D59B181-7CD5-4D74-8306-78C46E248062}" type="presParOf" srcId="{31400120-5638-4910-AD0B-770FDF73B2B6}" destId="{0CFC74B4-745E-4137-83AD-1A5CB4EE31F3}" srcOrd="1" destOrd="0" presId="urn:microsoft.com/office/officeart/2005/8/layout/StepDownProcess"/>
    <dgm:cxn modelId="{2686D47E-FC4A-4662-8E61-195767FC749F}" type="presParOf" srcId="{31400120-5638-4910-AD0B-770FDF73B2B6}" destId="{84F35F06-DE06-4815-981C-F4229A868304}" srcOrd="2" destOrd="0" presId="urn:microsoft.com/office/officeart/2005/8/layout/StepDownProcess"/>
    <dgm:cxn modelId="{90DF0F2B-8F30-4724-8DCD-44D2EBAD78E6}" type="presParOf" srcId="{7BBAC8A0-8203-4BF0-9E0A-68BC8B11D249}" destId="{8BE582E9-3F3D-4C42-90E7-CCD111F0374F}" srcOrd="3" destOrd="0" presId="urn:microsoft.com/office/officeart/2005/8/layout/StepDownProcess"/>
    <dgm:cxn modelId="{978963E3-E7F6-4CBB-85B3-BF8589D54006}" type="presParOf" srcId="{7BBAC8A0-8203-4BF0-9E0A-68BC8B11D249}" destId="{935808A8-161B-4835-AB7F-07D3ED6DBA45}" srcOrd="4" destOrd="0" presId="urn:microsoft.com/office/officeart/2005/8/layout/StepDownProcess"/>
    <dgm:cxn modelId="{5DA84D97-B01B-4719-BA1B-9C48BD83ACB0}" type="presParOf" srcId="{935808A8-161B-4835-AB7F-07D3ED6DBA45}" destId="{D1E98D1D-B272-411D-852C-CEE1F31C457E}" srcOrd="0" destOrd="0" presId="urn:microsoft.com/office/officeart/2005/8/layout/StepDownProcess"/>
    <dgm:cxn modelId="{3C93F990-43F4-46EF-9E93-3A1559BC0999}" type="presParOf" srcId="{935808A8-161B-4835-AB7F-07D3ED6DBA45}" destId="{BF87A1C8-18B8-4A95-8665-AADB898A21B0}" srcOrd="1" destOrd="0" presId="urn:microsoft.com/office/officeart/2005/8/layout/StepDownProcess"/>
    <dgm:cxn modelId="{A8708BA0-94B0-43B3-8502-B109F8BF11A3}" type="presParOf" srcId="{935808A8-161B-4835-AB7F-07D3ED6DBA45}" destId="{A2164F34-F463-4D8A-90A8-260F21388200}" srcOrd="2" destOrd="0" presId="urn:microsoft.com/office/officeart/2005/8/layout/StepDownProcess"/>
    <dgm:cxn modelId="{692E5ECF-67F7-4D3E-B592-352EFB9A5EA0}" type="presParOf" srcId="{7BBAC8A0-8203-4BF0-9E0A-68BC8B11D249}" destId="{D2F92009-170F-4CFE-8958-81546A8A4FA1}" srcOrd="5" destOrd="0" presId="urn:microsoft.com/office/officeart/2005/8/layout/StepDownProcess"/>
    <dgm:cxn modelId="{1C892171-FB36-4441-93FA-E6B0D3A06105}" type="presParOf" srcId="{7BBAC8A0-8203-4BF0-9E0A-68BC8B11D249}" destId="{66239F18-6C27-4D1E-A960-5BC3EB77B0F5}" srcOrd="6" destOrd="0" presId="urn:microsoft.com/office/officeart/2005/8/layout/StepDownProcess"/>
    <dgm:cxn modelId="{EB9AC79F-D236-4732-88E8-5A230EF055C0}" type="presParOf" srcId="{66239F18-6C27-4D1E-A960-5BC3EB77B0F5}" destId="{7DCB51BD-B8F4-4171-A8C1-52B65A127DC1}"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55A99-18AD-4BB2-B4DB-B9CA9190B040}">
      <dsp:nvSpPr>
        <dsp:cNvPr id="0" name=""/>
        <dsp:cNvSpPr/>
      </dsp:nvSpPr>
      <dsp:spPr>
        <a:xfrm>
          <a:off x="0" y="35016"/>
          <a:ext cx="4320000" cy="5399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de-DE" sz="2400" kern="1200" dirty="0">
              <a:latin typeface="Segoe UI Black" panose="020B0A02040204020203" pitchFamily="34" charset="0"/>
              <a:ea typeface="Segoe UI Black" panose="020B0A02040204020203" pitchFamily="34" charset="0"/>
            </a:rPr>
            <a:t>Übersicht behalten</a:t>
          </a:r>
        </a:p>
      </dsp:txBody>
      <dsp:txXfrm>
        <a:off x="0" y="35016"/>
        <a:ext cx="4320000" cy="539999"/>
      </dsp:txXfrm>
    </dsp:sp>
    <dsp:sp modelId="{49DAFAB2-5BD4-4923-A66E-3BF8962C406B}">
      <dsp:nvSpPr>
        <dsp:cNvPr id="0" name=""/>
        <dsp:cNvSpPr/>
      </dsp:nvSpPr>
      <dsp:spPr>
        <a:xfrm>
          <a:off x="0" y="577905"/>
          <a:ext cx="4320000" cy="9223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a:latin typeface="Segoe UI" panose="020B0502040204020203" pitchFamily="34" charset="0"/>
              <a:cs typeface="Segoe UI" panose="020B0502040204020203" pitchFamily="34" charset="0"/>
            </a:rPr>
            <a:t>Lerne in dynamischen Situationen den Überblick zu behalten</a:t>
          </a:r>
        </a:p>
        <a:p>
          <a:pPr marL="171450" lvl="1" indent="-171450" algn="l" defTabSz="711200">
            <a:lnSpc>
              <a:spcPct val="90000"/>
            </a:lnSpc>
            <a:spcBef>
              <a:spcPct val="0"/>
            </a:spcBef>
            <a:spcAft>
              <a:spcPct val="15000"/>
            </a:spcAft>
            <a:buChar char="•"/>
          </a:pPr>
          <a:r>
            <a:rPr lang="de-DE" sz="1600" kern="1200" dirty="0">
              <a:latin typeface="Segoe UI" panose="020B0502040204020203" pitchFamily="34" charset="0"/>
              <a:cs typeface="Segoe UI" panose="020B0502040204020203" pitchFamily="34" charset="0"/>
            </a:rPr>
            <a:t>Level 1 bis 4 </a:t>
          </a:r>
        </a:p>
      </dsp:txBody>
      <dsp:txXfrm>
        <a:off x="0" y="577905"/>
        <a:ext cx="4320000" cy="922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7D688-E6D2-4070-9D6B-C9301F091E72}">
      <dsp:nvSpPr>
        <dsp:cNvPr id="0" name=""/>
        <dsp:cNvSpPr/>
      </dsp:nvSpPr>
      <dsp:spPr>
        <a:xfrm rot="5400000">
          <a:off x="1655786" y="1030783"/>
          <a:ext cx="905252" cy="103059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3FAD81-BDC2-4773-A342-0A1E23828437}">
      <dsp:nvSpPr>
        <dsp:cNvPr id="0" name=""/>
        <dsp:cNvSpPr/>
      </dsp:nvSpPr>
      <dsp:spPr>
        <a:xfrm>
          <a:off x="1415949" y="27293"/>
          <a:ext cx="1523911" cy="106668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e-DE" sz="3200" kern="1200" dirty="0">
              <a:latin typeface="Segoe UI Black" panose="020B0A02040204020203" pitchFamily="34" charset="0"/>
              <a:ea typeface="Segoe UI Black" panose="020B0A02040204020203" pitchFamily="34" charset="0"/>
              <a:cs typeface="Segoe UI" panose="020B0502040204020203" pitchFamily="34" charset="0"/>
            </a:rPr>
            <a:t>Level 1</a:t>
          </a:r>
        </a:p>
      </dsp:txBody>
      <dsp:txXfrm>
        <a:off x="1468030" y="79374"/>
        <a:ext cx="1419749" cy="962526"/>
      </dsp:txXfrm>
    </dsp:sp>
    <dsp:sp modelId="{B2A6C129-D49C-4866-BD58-832AE6EFD335}">
      <dsp:nvSpPr>
        <dsp:cNvPr id="0" name=""/>
        <dsp:cNvSpPr/>
      </dsp:nvSpPr>
      <dsp:spPr>
        <a:xfrm>
          <a:off x="2939861" y="129026"/>
          <a:ext cx="1108348" cy="862144"/>
        </a:xfrm>
        <a:prstGeom prst="rect">
          <a:avLst/>
        </a:prstGeom>
        <a:noFill/>
        <a:ln>
          <a:noFill/>
        </a:ln>
        <a:effectLst/>
      </dsp:spPr>
      <dsp:style>
        <a:lnRef idx="0">
          <a:scrgbClr r="0" g="0" b="0"/>
        </a:lnRef>
        <a:fillRef idx="0">
          <a:scrgbClr r="0" g="0" b="0"/>
        </a:fillRef>
        <a:effectRef idx="0">
          <a:scrgbClr r="0" g="0" b="0"/>
        </a:effectRef>
        <a:fontRef idx="minor"/>
      </dsp:style>
    </dsp:sp>
    <dsp:sp modelId="{7974D005-F72C-4297-ADFD-453426FCC33F}">
      <dsp:nvSpPr>
        <dsp:cNvPr id="0" name=""/>
        <dsp:cNvSpPr/>
      </dsp:nvSpPr>
      <dsp:spPr>
        <a:xfrm rot="5400000">
          <a:off x="2919271" y="2229027"/>
          <a:ext cx="905252" cy="103059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FC74B4-745E-4137-83AD-1A5CB4EE31F3}">
      <dsp:nvSpPr>
        <dsp:cNvPr id="0" name=""/>
        <dsp:cNvSpPr/>
      </dsp:nvSpPr>
      <dsp:spPr>
        <a:xfrm>
          <a:off x="2679434" y="1225536"/>
          <a:ext cx="1523911" cy="106668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e-DE" sz="3200" kern="1200" dirty="0">
              <a:latin typeface="Segoe UI Black" panose="020B0A02040204020203" pitchFamily="34" charset="0"/>
              <a:ea typeface="Segoe UI Black" panose="020B0A02040204020203" pitchFamily="34" charset="0"/>
              <a:cs typeface="Segoe UI" panose="020B0502040204020203" pitchFamily="34" charset="0"/>
            </a:rPr>
            <a:t>Level 2</a:t>
          </a:r>
        </a:p>
      </dsp:txBody>
      <dsp:txXfrm>
        <a:off x="2731515" y="1277617"/>
        <a:ext cx="1419749" cy="962526"/>
      </dsp:txXfrm>
    </dsp:sp>
    <dsp:sp modelId="{84F35F06-DE06-4815-981C-F4229A868304}">
      <dsp:nvSpPr>
        <dsp:cNvPr id="0" name=""/>
        <dsp:cNvSpPr/>
      </dsp:nvSpPr>
      <dsp:spPr>
        <a:xfrm>
          <a:off x="4203345" y="1327270"/>
          <a:ext cx="1108348" cy="862144"/>
        </a:xfrm>
        <a:prstGeom prst="rect">
          <a:avLst/>
        </a:prstGeom>
        <a:noFill/>
        <a:ln>
          <a:noFill/>
        </a:ln>
        <a:effectLst/>
      </dsp:spPr>
      <dsp:style>
        <a:lnRef idx="0">
          <a:scrgbClr r="0" g="0" b="0"/>
        </a:lnRef>
        <a:fillRef idx="0">
          <a:scrgbClr r="0" g="0" b="0"/>
        </a:fillRef>
        <a:effectRef idx="0">
          <a:scrgbClr r="0" g="0" b="0"/>
        </a:effectRef>
        <a:fontRef idx="minor"/>
      </dsp:style>
    </dsp:sp>
    <dsp:sp modelId="{D1E98D1D-B272-411D-852C-CEE1F31C457E}">
      <dsp:nvSpPr>
        <dsp:cNvPr id="0" name=""/>
        <dsp:cNvSpPr/>
      </dsp:nvSpPr>
      <dsp:spPr>
        <a:xfrm rot="5400000">
          <a:off x="4182755" y="3427270"/>
          <a:ext cx="905252" cy="103059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87A1C8-18B8-4A95-8665-AADB898A21B0}">
      <dsp:nvSpPr>
        <dsp:cNvPr id="0" name=""/>
        <dsp:cNvSpPr/>
      </dsp:nvSpPr>
      <dsp:spPr>
        <a:xfrm>
          <a:off x="3942919" y="2423780"/>
          <a:ext cx="1523911" cy="106668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e-DE" sz="3200" kern="1200" dirty="0">
              <a:latin typeface="Segoe UI Black" panose="020B0A02040204020203" pitchFamily="34" charset="0"/>
              <a:ea typeface="Segoe UI Black" panose="020B0A02040204020203" pitchFamily="34" charset="0"/>
              <a:cs typeface="Segoe UI" panose="020B0502040204020203" pitchFamily="34" charset="0"/>
            </a:rPr>
            <a:t>Level 3</a:t>
          </a:r>
        </a:p>
      </dsp:txBody>
      <dsp:txXfrm>
        <a:off x="3995000" y="2475861"/>
        <a:ext cx="1419749" cy="962526"/>
      </dsp:txXfrm>
    </dsp:sp>
    <dsp:sp modelId="{A2164F34-F463-4D8A-90A8-260F21388200}">
      <dsp:nvSpPr>
        <dsp:cNvPr id="0" name=""/>
        <dsp:cNvSpPr/>
      </dsp:nvSpPr>
      <dsp:spPr>
        <a:xfrm>
          <a:off x="5466830" y="2525513"/>
          <a:ext cx="1108348" cy="862144"/>
        </a:xfrm>
        <a:prstGeom prst="rect">
          <a:avLst/>
        </a:prstGeom>
        <a:noFill/>
        <a:ln>
          <a:noFill/>
        </a:ln>
        <a:effectLst/>
      </dsp:spPr>
      <dsp:style>
        <a:lnRef idx="0">
          <a:scrgbClr r="0" g="0" b="0"/>
        </a:lnRef>
        <a:fillRef idx="0">
          <a:scrgbClr r="0" g="0" b="0"/>
        </a:fillRef>
        <a:effectRef idx="0">
          <a:scrgbClr r="0" g="0" b="0"/>
        </a:effectRef>
        <a:fontRef idx="minor"/>
      </dsp:style>
    </dsp:sp>
    <dsp:sp modelId="{7DCB51BD-B8F4-4171-A8C1-52B65A127DC1}">
      <dsp:nvSpPr>
        <dsp:cNvPr id="0" name=""/>
        <dsp:cNvSpPr/>
      </dsp:nvSpPr>
      <dsp:spPr>
        <a:xfrm>
          <a:off x="5206403" y="3622023"/>
          <a:ext cx="1523911" cy="106668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e-DE" sz="3200" kern="1200" dirty="0">
              <a:latin typeface="Segoe UI Black" panose="020B0A02040204020203" pitchFamily="34" charset="0"/>
              <a:ea typeface="Segoe UI Black" panose="020B0A02040204020203" pitchFamily="34" charset="0"/>
              <a:cs typeface="Segoe UI" panose="020B0502040204020203" pitchFamily="34" charset="0"/>
            </a:rPr>
            <a:t>Level 4</a:t>
          </a:r>
        </a:p>
      </dsp:txBody>
      <dsp:txXfrm>
        <a:off x="5258484" y="3674104"/>
        <a:ext cx="1419749" cy="96252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883FEF-B1BA-4079-95B8-AE77DF8A5795}"/>
              </a:ext>
            </a:extLst>
          </p:cNvPr>
          <p:cNvSpPr>
            <a:spLocks noGrp="1"/>
          </p:cNvSpPr>
          <p:nvPr>
            <p:ph type="ctrTitle"/>
          </p:nvPr>
        </p:nvSpPr>
        <p:spPr>
          <a:xfrm>
            <a:off x="1524000" y="1122363"/>
            <a:ext cx="9144000" cy="2387600"/>
          </a:xfrm>
        </p:spPr>
        <p:txBody>
          <a:bodyPr anchor="b"/>
          <a:lstStyle>
            <a:lvl1pPr algn="ctr">
              <a:defRPr sz="6000">
                <a:latin typeface="Segoe UI Black" panose="020B0A02040204020203" pitchFamily="34" charset="0"/>
                <a:ea typeface="Segoe UI Black" panose="020B0A02040204020203"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EC755449-DBA0-4B81-89C2-3D0AEC812B67}"/>
              </a:ext>
            </a:extLst>
          </p:cNvPr>
          <p:cNvSpPr>
            <a:spLocks noGrp="1"/>
          </p:cNvSpPr>
          <p:nvPr>
            <p:ph type="subTitle" idx="1"/>
          </p:nvPr>
        </p:nvSpPr>
        <p:spPr>
          <a:xfrm>
            <a:off x="1524000" y="3602038"/>
            <a:ext cx="9144000" cy="1655762"/>
          </a:xfrm>
        </p:spPr>
        <p:txBody>
          <a:bodyPr/>
          <a:lstStyle>
            <a:lvl1pPr marL="0" indent="0" algn="ctr">
              <a:buNone/>
              <a:defRPr sz="2400">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Datumsplatzhalter 3">
            <a:extLst>
              <a:ext uri="{FF2B5EF4-FFF2-40B4-BE49-F238E27FC236}">
                <a16:creationId xmlns:a16="http://schemas.microsoft.com/office/drawing/2014/main" id="{3F4A77B4-35CE-4D5A-90CD-F09FF1950A6C}"/>
              </a:ext>
            </a:extLst>
          </p:cNvPr>
          <p:cNvSpPr>
            <a:spLocks noGrp="1"/>
          </p:cNvSpPr>
          <p:nvPr>
            <p:ph type="dt" sz="half" idx="10"/>
          </p:nvPr>
        </p:nvSpPr>
        <p:spPr/>
        <p:txBody>
          <a:bodyPr/>
          <a:lstStyle/>
          <a:p>
            <a:fld id="{83E36318-0211-40CF-8C96-ECBE999A4D51}" type="datetimeFigureOut">
              <a:rPr lang="de-DE" smtClean="0"/>
              <a:t>19.04.20</a:t>
            </a:fld>
            <a:endParaRPr lang="de-DE" dirty="0"/>
          </a:p>
        </p:txBody>
      </p:sp>
      <p:sp>
        <p:nvSpPr>
          <p:cNvPr id="5" name="Fußzeilenplatzhalter 4">
            <a:extLst>
              <a:ext uri="{FF2B5EF4-FFF2-40B4-BE49-F238E27FC236}">
                <a16:creationId xmlns:a16="http://schemas.microsoft.com/office/drawing/2014/main" id="{E6EDBFDD-9518-4A0E-A84C-61CE0AE50B13}"/>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FAFF5E08-6492-442D-B303-7C8E757F6ECB}"/>
              </a:ext>
            </a:extLst>
          </p:cNvPr>
          <p:cNvSpPr>
            <a:spLocks noGrp="1"/>
          </p:cNvSpPr>
          <p:nvPr>
            <p:ph type="sldNum" sz="quarter" idx="12"/>
          </p:nvPr>
        </p:nvSpPr>
        <p:spPr/>
        <p:txBody>
          <a:bodyPr/>
          <a:lstStyle/>
          <a:p>
            <a:fld id="{C5BBB4BC-CEFC-4A99-B99F-E4557EEF0881}" type="slidenum">
              <a:rPr lang="de-DE" smtClean="0"/>
              <a:t>‹Nr.›</a:t>
            </a:fld>
            <a:endParaRPr lang="de-DE" dirty="0"/>
          </a:p>
        </p:txBody>
      </p:sp>
    </p:spTree>
    <p:extLst>
      <p:ext uri="{BB962C8B-B14F-4D97-AF65-F5344CB8AC3E}">
        <p14:creationId xmlns:p14="http://schemas.microsoft.com/office/powerpoint/2010/main" val="58836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E9AAF8-F048-476C-90BB-9017F0A4A79B}"/>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4FD6B80-2B3C-417C-A628-D62AF0D6646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B26EA1F-1E61-4F2B-9A55-7B8DDAFBFA3C}"/>
              </a:ext>
            </a:extLst>
          </p:cNvPr>
          <p:cNvSpPr>
            <a:spLocks noGrp="1"/>
          </p:cNvSpPr>
          <p:nvPr>
            <p:ph type="dt" sz="half" idx="10"/>
          </p:nvPr>
        </p:nvSpPr>
        <p:spPr/>
        <p:txBody>
          <a:bodyPr/>
          <a:lstStyle/>
          <a:p>
            <a:fld id="{83E36318-0211-40CF-8C96-ECBE999A4D51}" type="datetimeFigureOut">
              <a:rPr lang="de-DE" smtClean="0"/>
              <a:t>19.04.20</a:t>
            </a:fld>
            <a:endParaRPr lang="de-DE" dirty="0"/>
          </a:p>
        </p:txBody>
      </p:sp>
      <p:sp>
        <p:nvSpPr>
          <p:cNvPr id="5" name="Fußzeilenplatzhalter 4">
            <a:extLst>
              <a:ext uri="{FF2B5EF4-FFF2-40B4-BE49-F238E27FC236}">
                <a16:creationId xmlns:a16="http://schemas.microsoft.com/office/drawing/2014/main" id="{6F850E33-DDEB-4421-B0A0-A52ED00FCA2A}"/>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81E761-267F-4308-B283-738D0F9AF14F}"/>
              </a:ext>
            </a:extLst>
          </p:cNvPr>
          <p:cNvSpPr>
            <a:spLocks noGrp="1"/>
          </p:cNvSpPr>
          <p:nvPr>
            <p:ph type="sldNum" sz="quarter" idx="12"/>
          </p:nvPr>
        </p:nvSpPr>
        <p:spPr/>
        <p:txBody>
          <a:bodyPr/>
          <a:lstStyle/>
          <a:p>
            <a:fld id="{C5BBB4BC-CEFC-4A99-B99F-E4557EEF0881}" type="slidenum">
              <a:rPr lang="de-DE" smtClean="0"/>
              <a:t>‹Nr.›</a:t>
            </a:fld>
            <a:endParaRPr lang="de-DE" dirty="0"/>
          </a:p>
        </p:txBody>
      </p:sp>
    </p:spTree>
    <p:extLst>
      <p:ext uri="{BB962C8B-B14F-4D97-AF65-F5344CB8AC3E}">
        <p14:creationId xmlns:p14="http://schemas.microsoft.com/office/powerpoint/2010/main" val="144970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87B0ED0-CF1C-4DE7-BD4E-0062798AB16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55E85EC-E856-4FCA-B9B1-E78E3914D17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92F2B22-0E57-4328-99A5-4FD8659F7665}"/>
              </a:ext>
            </a:extLst>
          </p:cNvPr>
          <p:cNvSpPr>
            <a:spLocks noGrp="1"/>
          </p:cNvSpPr>
          <p:nvPr>
            <p:ph type="dt" sz="half" idx="10"/>
          </p:nvPr>
        </p:nvSpPr>
        <p:spPr/>
        <p:txBody>
          <a:bodyPr/>
          <a:lstStyle/>
          <a:p>
            <a:fld id="{83E36318-0211-40CF-8C96-ECBE999A4D51}" type="datetimeFigureOut">
              <a:rPr lang="de-DE" smtClean="0"/>
              <a:t>19.04.20</a:t>
            </a:fld>
            <a:endParaRPr lang="de-DE" dirty="0"/>
          </a:p>
        </p:txBody>
      </p:sp>
      <p:sp>
        <p:nvSpPr>
          <p:cNvPr id="5" name="Fußzeilenplatzhalter 4">
            <a:extLst>
              <a:ext uri="{FF2B5EF4-FFF2-40B4-BE49-F238E27FC236}">
                <a16:creationId xmlns:a16="http://schemas.microsoft.com/office/drawing/2014/main" id="{FD1383B2-3F34-4AC4-9864-2CFA7EA88EEF}"/>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432D0CFB-9375-4BC0-BA00-46296E01B962}"/>
              </a:ext>
            </a:extLst>
          </p:cNvPr>
          <p:cNvSpPr>
            <a:spLocks noGrp="1"/>
          </p:cNvSpPr>
          <p:nvPr>
            <p:ph type="sldNum" sz="quarter" idx="12"/>
          </p:nvPr>
        </p:nvSpPr>
        <p:spPr/>
        <p:txBody>
          <a:bodyPr/>
          <a:lstStyle/>
          <a:p>
            <a:fld id="{C5BBB4BC-CEFC-4A99-B99F-E4557EEF0881}" type="slidenum">
              <a:rPr lang="de-DE" smtClean="0"/>
              <a:t>‹Nr.›</a:t>
            </a:fld>
            <a:endParaRPr lang="de-DE" dirty="0"/>
          </a:p>
        </p:txBody>
      </p:sp>
    </p:spTree>
    <p:extLst>
      <p:ext uri="{BB962C8B-B14F-4D97-AF65-F5344CB8AC3E}">
        <p14:creationId xmlns:p14="http://schemas.microsoft.com/office/powerpoint/2010/main" val="182627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CF5A-5AA8-4402-89E6-D151D1AA684C}"/>
              </a:ext>
            </a:extLst>
          </p:cNvPr>
          <p:cNvSpPr>
            <a:spLocks noGrp="1"/>
          </p:cNvSpPr>
          <p:nvPr>
            <p:ph type="title"/>
          </p:nvPr>
        </p:nvSpPr>
        <p:spPr/>
        <p:txBody>
          <a:bodyPr/>
          <a:lstStyle>
            <a:lvl1pPr>
              <a:defRPr>
                <a:latin typeface="Segoe UI Black" panose="020B0A02040204020203" pitchFamily="34" charset="0"/>
                <a:ea typeface="Segoe UI Black" panose="020B0A02040204020203"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CE668F01-6E7A-46BD-B0D7-186E4A5BC5A0}"/>
              </a:ext>
            </a:extLst>
          </p:cNvPr>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437947FB-40C3-4898-918A-8CD9561E8627}"/>
              </a:ext>
            </a:extLst>
          </p:cNvPr>
          <p:cNvSpPr>
            <a:spLocks noGrp="1"/>
          </p:cNvSpPr>
          <p:nvPr>
            <p:ph type="dt" sz="half" idx="10"/>
          </p:nvPr>
        </p:nvSpPr>
        <p:spPr/>
        <p:txBody>
          <a:bodyPr/>
          <a:lstStyle/>
          <a:p>
            <a:fld id="{83E36318-0211-40CF-8C96-ECBE999A4D51}" type="datetimeFigureOut">
              <a:rPr lang="de-DE" smtClean="0"/>
              <a:t>19.04.20</a:t>
            </a:fld>
            <a:endParaRPr lang="de-DE" dirty="0"/>
          </a:p>
        </p:txBody>
      </p:sp>
      <p:sp>
        <p:nvSpPr>
          <p:cNvPr id="5" name="Fußzeilenplatzhalter 4">
            <a:extLst>
              <a:ext uri="{FF2B5EF4-FFF2-40B4-BE49-F238E27FC236}">
                <a16:creationId xmlns:a16="http://schemas.microsoft.com/office/drawing/2014/main" id="{4077B2FA-85B9-4644-9B32-D9DC42C7BC90}"/>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5F2BB87C-690A-4B63-A6B3-2658BA9DD836}"/>
              </a:ext>
            </a:extLst>
          </p:cNvPr>
          <p:cNvSpPr>
            <a:spLocks noGrp="1"/>
          </p:cNvSpPr>
          <p:nvPr>
            <p:ph type="sldNum" sz="quarter" idx="12"/>
          </p:nvPr>
        </p:nvSpPr>
        <p:spPr/>
        <p:txBody>
          <a:bodyPr/>
          <a:lstStyle/>
          <a:p>
            <a:fld id="{C5BBB4BC-CEFC-4A99-B99F-E4557EEF0881}" type="slidenum">
              <a:rPr lang="de-DE" smtClean="0"/>
              <a:t>‹Nr.›</a:t>
            </a:fld>
            <a:endParaRPr lang="de-DE" dirty="0"/>
          </a:p>
        </p:txBody>
      </p:sp>
    </p:spTree>
    <p:extLst>
      <p:ext uri="{BB962C8B-B14F-4D97-AF65-F5344CB8AC3E}">
        <p14:creationId xmlns:p14="http://schemas.microsoft.com/office/powerpoint/2010/main" val="7631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9B345-C115-497A-9B1B-6B6B8A5C611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BFB1339-93E9-4661-8294-62BD44EFBB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20CECE4-BDA1-4DC5-9B4E-E344094DED14}"/>
              </a:ext>
            </a:extLst>
          </p:cNvPr>
          <p:cNvSpPr>
            <a:spLocks noGrp="1"/>
          </p:cNvSpPr>
          <p:nvPr>
            <p:ph type="dt" sz="half" idx="10"/>
          </p:nvPr>
        </p:nvSpPr>
        <p:spPr/>
        <p:txBody>
          <a:bodyPr/>
          <a:lstStyle/>
          <a:p>
            <a:fld id="{83E36318-0211-40CF-8C96-ECBE999A4D51}" type="datetimeFigureOut">
              <a:rPr lang="de-DE" smtClean="0"/>
              <a:t>19.04.20</a:t>
            </a:fld>
            <a:endParaRPr lang="de-DE" dirty="0"/>
          </a:p>
        </p:txBody>
      </p:sp>
      <p:sp>
        <p:nvSpPr>
          <p:cNvPr id="5" name="Fußzeilenplatzhalter 4">
            <a:extLst>
              <a:ext uri="{FF2B5EF4-FFF2-40B4-BE49-F238E27FC236}">
                <a16:creationId xmlns:a16="http://schemas.microsoft.com/office/drawing/2014/main" id="{A7C62681-1D07-498E-8D58-CAC8567CD37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4B979497-7172-48A1-B957-3F9FC83F08FA}"/>
              </a:ext>
            </a:extLst>
          </p:cNvPr>
          <p:cNvSpPr>
            <a:spLocks noGrp="1"/>
          </p:cNvSpPr>
          <p:nvPr>
            <p:ph type="sldNum" sz="quarter" idx="12"/>
          </p:nvPr>
        </p:nvSpPr>
        <p:spPr/>
        <p:txBody>
          <a:bodyPr/>
          <a:lstStyle/>
          <a:p>
            <a:fld id="{C5BBB4BC-CEFC-4A99-B99F-E4557EEF0881}" type="slidenum">
              <a:rPr lang="de-DE" smtClean="0"/>
              <a:t>‹Nr.›</a:t>
            </a:fld>
            <a:endParaRPr lang="de-DE" dirty="0"/>
          </a:p>
        </p:txBody>
      </p:sp>
    </p:spTree>
    <p:extLst>
      <p:ext uri="{BB962C8B-B14F-4D97-AF65-F5344CB8AC3E}">
        <p14:creationId xmlns:p14="http://schemas.microsoft.com/office/powerpoint/2010/main" val="61687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447E48-FC27-49D5-83F9-CB01E91EDDB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6ACA91-B0F1-4BD3-9469-68B6F389735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E99ED56-41BC-4EF5-99FA-48561F18129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7D07362-5A76-4608-BCA8-183C1284973D}"/>
              </a:ext>
            </a:extLst>
          </p:cNvPr>
          <p:cNvSpPr>
            <a:spLocks noGrp="1"/>
          </p:cNvSpPr>
          <p:nvPr>
            <p:ph type="dt" sz="half" idx="10"/>
          </p:nvPr>
        </p:nvSpPr>
        <p:spPr/>
        <p:txBody>
          <a:bodyPr/>
          <a:lstStyle/>
          <a:p>
            <a:fld id="{83E36318-0211-40CF-8C96-ECBE999A4D51}" type="datetimeFigureOut">
              <a:rPr lang="de-DE" smtClean="0"/>
              <a:t>19.04.20</a:t>
            </a:fld>
            <a:endParaRPr lang="de-DE" dirty="0"/>
          </a:p>
        </p:txBody>
      </p:sp>
      <p:sp>
        <p:nvSpPr>
          <p:cNvPr id="6" name="Fußzeilenplatzhalter 5">
            <a:extLst>
              <a:ext uri="{FF2B5EF4-FFF2-40B4-BE49-F238E27FC236}">
                <a16:creationId xmlns:a16="http://schemas.microsoft.com/office/drawing/2014/main" id="{FDED4333-DDC8-4550-B30F-DDCD61A8060A}"/>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0751804C-C9FE-4AFE-8613-E79C4557D0D8}"/>
              </a:ext>
            </a:extLst>
          </p:cNvPr>
          <p:cNvSpPr>
            <a:spLocks noGrp="1"/>
          </p:cNvSpPr>
          <p:nvPr>
            <p:ph type="sldNum" sz="quarter" idx="12"/>
          </p:nvPr>
        </p:nvSpPr>
        <p:spPr/>
        <p:txBody>
          <a:bodyPr/>
          <a:lstStyle/>
          <a:p>
            <a:fld id="{C5BBB4BC-CEFC-4A99-B99F-E4557EEF0881}" type="slidenum">
              <a:rPr lang="de-DE" smtClean="0"/>
              <a:t>‹Nr.›</a:t>
            </a:fld>
            <a:endParaRPr lang="de-DE" dirty="0"/>
          </a:p>
        </p:txBody>
      </p:sp>
    </p:spTree>
    <p:extLst>
      <p:ext uri="{BB962C8B-B14F-4D97-AF65-F5344CB8AC3E}">
        <p14:creationId xmlns:p14="http://schemas.microsoft.com/office/powerpoint/2010/main" val="132469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11122-7D20-4670-9AE8-E5CD2837B8FF}"/>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E50E682-76AA-4A20-A337-4BE2C87359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4CDE656-AFBC-41A8-AEF0-C56A6C8B116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CC97187-ECA9-4FDD-84F5-54FAA0526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43B3D63-C8A7-466D-8986-0F3EEFF2A2E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19ED6BA-0BD3-403D-8EEC-1999D07FA45C}"/>
              </a:ext>
            </a:extLst>
          </p:cNvPr>
          <p:cNvSpPr>
            <a:spLocks noGrp="1"/>
          </p:cNvSpPr>
          <p:nvPr>
            <p:ph type="dt" sz="half" idx="10"/>
          </p:nvPr>
        </p:nvSpPr>
        <p:spPr/>
        <p:txBody>
          <a:bodyPr/>
          <a:lstStyle/>
          <a:p>
            <a:fld id="{83E36318-0211-40CF-8C96-ECBE999A4D51}" type="datetimeFigureOut">
              <a:rPr lang="de-DE" smtClean="0"/>
              <a:t>19.04.20</a:t>
            </a:fld>
            <a:endParaRPr lang="de-DE" dirty="0"/>
          </a:p>
        </p:txBody>
      </p:sp>
      <p:sp>
        <p:nvSpPr>
          <p:cNvPr id="8" name="Fußzeilenplatzhalter 7">
            <a:extLst>
              <a:ext uri="{FF2B5EF4-FFF2-40B4-BE49-F238E27FC236}">
                <a16:creationId xmlns:a16="http://schemas.microsoft.com/office/drawing/2014/main" id="{A82BA0D9-58C2-4563-A4A3-BFFAFCAC3CD0}"/>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F13C97FA-1652-4216-8EEA-A862FF35790C}"/>
              </a:ext>
            </a:extLst>
          </p:cNvPr>
          <p:cNvSpPr>
            <a:spLocks noGrp="1"/>
          </p:cNvSpPr>
          <p:nvPr>
            <p:ph type="sldNum" sz="quarter" idx="12"/>
          </p:nvPr>
        </p:nvSpPr>
        <p:spPr/>
        <p:txBody>
          <a:bodyPr/>
          <a:lstStyle/>
          <a:p>
            <a:fld id="{C5BBB4BC-CEFC-4A99-B99F-E4557EEF0881}" type="slidenum">
              <a:rPr lang="de-DE" smtClean="0"/>
              <a:t>‹Nr.›</a:t>
            </a:fld>
            <a:endParaRPr lang="de-DE" dirty="0"/>
          </a:p>
        </p:txBody>
      </p:sp>
    </p:spTree>
    <p:extLst>
      <p:ext uri="{BB962C8B-B14F-4D97-AF65-F5344CB8AC3E}">
        <p14:creationId xmlns:p14="http://schemas.microsoft.com/office/powerpoint/2010/main" val="381700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43BF0-65B7-4708-9C5A-3F9F74E2E74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3927813-FF25-42B8-BADE-1E3F516D1F96}"/>
              </a:ext>
            </a:extLst>
          </p:cNvPr>
          <p:cNvSpPr>
            <a:spLocks noGrp="1"/>
          </p:cNvSpPr>
          <p:nvPr>
            <p:ph type="dt" sz="half" idx="10"/>
          </p:nvPr>
        </p:nvSpPr>
        <p:spPr/>
        <p:txBody>
          <a:bodyPr/>
          <a:lstStyle/>
          <a:p>
            <a:fld id="{83E36318-0211-40CF-8C96-ECBE999A4D51}" type="datetimeFigureOut">
              <a:rPr lang="de-DE" smtClean="0"/>
              <a:t>19.04.20</a:t>
            </a:fld>
            <a:endParaRPr lang="de-DE" dirty="0"/>
          </a:p>
        </p:txBody>
      </p:sp>
      <p:sp>
        <p:nvSpPr>
          <p:cNvPr id="4" name="Fußzeilenplatzhalter 3">
            <a:extLst>
              <a:ext uri="{FF2B5EF4-FFF2-40B4-BE49-F238E27FC236}">
                <a16:creationId xmlns:a16="http://schemas.microsoft.com/office/drawing/2014/main" id="{45A76DDA-E43B-467F-AF82-B062647FE708}"/>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6BD10076-27D9-4E20-A0FC-A062A06FE91C}"/>
              </a:ext>
            </a:extLst>
          </p:cNvPr>
          <p:cNvSpPr>
            <a:spLocks noGrp="1"/>
          </p:cNvSpPr>
          <p:nvPr>
            <p:ph type="sldNum" sz="quarter" idx="12"/>
          </p:nvPr>
        </p:nvSpPr>
        <p:spPr/>
        <p:txBody>
          <a:bodyPr/>
          <a:lstStyle/>
          <a:p>
            <a:fld id="{C5BBB4BC-CEFC-4A99-B99F-E4557EEF0881}" type="slidenum">
              <a:rPr lang="de-DE" smtClean="0"/>
              <a:t>‹Nr.›</a:t>
            </a:fld>
            <a:endParaRPr lang="de-DE" dirty="0"/>
          </a:p>
        </p:txBody>
      </p:sp>
    </p:spTree>
    <p:extLst>
      <p:ext uri="{BB962C8B-B14F-4D97-AF65-F5344CB8AC3E}">
        <p14:creationId xmlns:p14="http://schemas.microsoft.com/office/powerpoint/2010/main" val="4028727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1AF3341-3DF8-4B04-B695-A29942D10953}"/>
              </a:ext>
            </a:extLst>
          </p:cNvPr>
          <p:cNvSpPr>
            <a:spLocks noGrp="1"/>
          </p:cNvSpPr>
          <p:nvPr>
            <p:ph type="dt" sz="half" idx="10"/>
          </p:nvPr>
        </p:nvSpPr>
        <p:spPr/>
        <p:txBody>
          <a:bodyPr/>
          <a:lstStyle/>
          <a:p>
            <a:fld id="{83E36318-0211-40CF-8C96-ECBE999A4D51}" type="datetimeFigureOut">
              <a:rPr lang="de-DE" smtClean="0"/>
              <a:t>19.04.20</a:t>
            </a:fld>
            <a:endParaRPr lang="de-DE" dirty="0"/>
          </a:p>
        </p:txBody>
      </p:sp>
      <p:sp>
        <p:nvSpPr>
          <p:cNvPr id="3" name="Fußzeilenplatzhalter 2">
            <a:extLst>
              <a:ext uri="{FF2B5EF4-FFF2-40B4-BE49-F238E27FC236}">
                <a16:creationId xmlns:a16="http://schemas.microsoft.com/office/drawing/2014/main" id="{6FD03977-F894-49B6-815A-A41A993FE85F}"/>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4112B6EF-089D-4CA6-A789-7B0ED02610B4}"/>
              </a:ext>
            </a:extLst>
          </p:cNvPr>
          <p:cNvSpPr>
            <a:spLocks noGrp="1"/>
          </p:cNvSpPr>
          <p:nvPr>
            <p:ph type="sldNum" sz="quarter" idx="12"/>
          </p:nvPr>
        </p:nvSpPr>
        <p:spPr/>
        <p:txBody>
          <a:bodyPr/>
          <a:lstStyle/>
          <a:p>
            <a:fld id="{C5BBB4BC-CEFC-4A99-B99F-E4557EEF0881}" type="slidenum">
              <a:rPr lang="de-DE" smtClean="0"/>
              <a:t>‹Nr.›</a:t>
            </a:fld>
            <a:endParaRPr lang="de-DE" dirty="0"/>
          </a:p>
        </p:txBody>
      </p:sp>
    </p:spTree>
    <p:extLst>
      <p:ext uri="{BB962C8B-B14F-4D97-AF65-F5344CB8AC3E}">
        <p14:creationId xmlns:p14="http://schemas.microsoft.com/office/powerpoint/2010/main" val="4076073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002D3C-6DF6-4249-9045-A8E1E6382BC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6D6D5E7-1281-48D5-A25B-1ECFD0418E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4F9757C-2EFD-41F3-A2A1-87E653B2F2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CE0693E-DF82-46CA-9821-B19CD677EA8E}"/>
              </a:ext>
            </a:extLst>
          </p:cNvPr>
          <p:cNvSpPr>
            <a:spLocks noGrp="1"/>
          </p:cNvSpPr>
          <p:nvPr>
            <p:ph type="dt" sz="half" idx="10"/>
          </p:nvPr>
        </p:nvSpPr>
        <p:spPr/>
        <p:txBody>
          <a:bodyPr/>
          <a:lstStyle/>
          <a:p>
            <a:fld id="{83E36318-0211-40CF-8C96-ECBE999A4D51}" type="datetimeFigureOut">
              <a:rPr lang="de-DE" smtClean="0"/>
              <a:t>19.04.20</a:t>
            </a:fld>
            <a:endParaRPr lang="de-DE" dirty="0"/>
          </a:p>
        </p:txBody>
      </p:sp>
      <p:sp>
        <p:nvSpPr>
          <p:cNvPr id="6" name="Fußzeilenplatzhalter 5">
            <a:extLst>
              <a:ext uri="{FF2B5EF4-FFF2-40B4-BE49-F238E27FC236}">
                <a16:creationId xmlns:a16="http://schemas.microsoft.com/office/drawing/2014/main" id="{DA437231-A8AE-468C-BC76-4DA584CB91BA}"/>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4A8C3695-C78F-41C1-B4AD-7E2456DC4ACA}"/>
              </a:ext>
            </a:extLst>
          </p:cNvPr>
          <p:cNvSpPr>
            <a:spLocks noGrp="1"/>
          </p:cNvSpPr>
          <p:nvPr>
            <p:ph type="sldNum" sz="quarter" idx="12"/>
          </p:nvPr>
        </p:nvSpPr>
        <p:spPr/>
        <p:txBody>
          <a:bodyPr/>
          <a:lstStyle/>
          <a:p>
            <a:fld id="{C5BBB4BC-CEFC-4A99-B99F-E4557EEF0881}" type="slidenum">
              <a:rPr lang="de-DE" smtClean="0"/>
              <a:t>‹Nr.›</a:t>
            </a:fld>
            <a:endParaRPr lang="de-DE" dirty="0"/>
          </a:p>
        </p:txBody>
      </p:sp>
    </p:spTree>
    <p:extLst>
      <p:ext uri="{BB962C8B-B14F-4D97-AF65-F5344CB8AC3E}">
        <p14:creationId xmlns:p14="http://schemas.microsoft.com/office/powerpoint/2010/main" val="255348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2FC94-772B-4815-AD8D-44F651AEC09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F962093F-86E6-432E-B14A-B497279881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325E51CD-6C20-4A51-9E93-97B75AE0DE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2435CEE-C88F-4165-AAC7-E514A7EAF47B}"/>
              </a:ext>
            </a:extLst>
          </p:cNvPr>
          <p:cNvSpPr>
            <a:spLocks noGrp="1"/>
          </p:cNvSpPr>
          <p:nvPr>
            <p:ph type="dt" sz="half" idx="10"/>
          </p:nvPr>
        </p:nvSpPr>
        <p:spPr/>
        <p:txBody>
          <a:bodyPr/>
          <a:lstStyle/>
          <a:p>
            <a:fld id="{83E36318-0211-40CF-8C96-ECBE999A4D51}" type="datetimeFigureOut">
              <a:rPr lang="de-DE" smtClean="0"/>
              <a:t>19.04.20</a:t>
            </a:fld>
            <a:endParaRPr lang="de-DE" dirty="0"/>
          </a:p>
        </p:txBody>
      </p:sp>
      <p:sp>
        <p:nvSpPr>
          <p:cNvPr id="6" name="Fußzeilenplatzhalter 5">
            <a:extLst>
              <a:ext uri="{FF2B5EF4-FFF2-40B4-BE49-F238E27FC236}">
                <a16:creationId xmlns:a16="http://schemas.microsoft.com/office/drawing/2014/main" id="{DC23EACF-E200-487C-8F96-65130BF22C98}"/>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383A947D-5D31-4C07-B1BB-DF3A7664DC7C}"/>
              </a:ext>
            </a:extLst>
          </p:cNvPr>
          <p:cNvSpPr>
            <a:spLocks noGrp="1"/>
          </p:cNvSpPr>
          <p:nvPr>
            <p:ph type="sldNum" sz="quarter" idx="12"/>
          </p:nvPr>
        </p:nvSpPr>
        <p:spPr/>
        <p:txBody>
          <a:bodyPr/>
          <a:lstStyle/>
          <a:p>
            <a:fld id="{C5BBB4BC-CEFC-4A99-B99F-E4557EEF0881}" type="slidenum">
              <a:rPr lang="de-DE" smtClean="0"/>
              <a:t>‹Nr.›</a:t>
            </a:fld>
            <a:endParaRPr lang="de-DE" dirty="0"/>
          </a:p>
        </p:txBody>
      </p:sp>
    </p:spTree>
    <p:extLst>
      <p:ext uri="{BB962C8B-B14F-4D97-AF65-F5344CB8AC3E}">
        <p14:creationId xmlns:p14="http://schemas.microsoft.com/office/powerpoint/2010/main" val="564502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78A237B-2CEA-46F7-ABE6-A07572FC5B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CF8AD52-241A-4191-A9EF-D4ED560C9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F81616F-5788-4F5D-B328-2D0EB06158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36318-0211-40CF-8C96-ECBE999A4D51}" type="datetimeFigureOut">
              <a:rPr lang="de-DE" smtClean="0"/>
              <a:t>19.04.20</a:t>
            </a:fld>
            <a:endParaRPr lang="de-DE" dirty="0"/>
          </a:p>
        </p:txBody>
      </p:sp>
      <p:sp>
        <p:nvSpPr>
          <p:cNvPr id="5" name="Fußzeilenplatzhalter 4">
            <a:extLst>
              <a:ext uri="{FF2B5EF4-FFF2-40B4-BE49-F238E27FC236}">
                <a16:creationId xmlns:a16="http://schemas.microsoft.com/office/drawing/2014/main" id="{272BC13B-2193-4FCE-A1CE-6B1BF6FCF4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6ED7A722-033F-41DF-B613-0952B75869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BB4BC-CEFC-4A99-B99F-E4557EEF0881}" type="slidenum">
              <a:rPr lang="de-DE" smtClean="0"/>
              <a:t>‹Nr.›</a:t>
            </a:fld>
            <a:endParaRPr lang="de-DE" dirty="0"/>
          </a:p>
        </p:txBody>
      </p:sp>
      <p:pic>
        <p:nvPicPr>
          <p:cNvPr id="7" name="Picture 2" descr="Sport, Tracks, Running, Run, Sprint, Speedway, Speed">
            <a:extLst>
              <a:ext uri="{FF2B5EF4-FFF2-40B4-BE49-F238E27FC236}">
                <a16:creationId xmlns:a16="http://schemas.microsoft.com/office/drawing/2014/main" id="{BFB25768-9EDA-4536-982F-8A8B4753668D}"/>
              </a:ext>
            </a:extLst>
          </p:cNvPr>
          <p:cNvPicPr>
            <a:picLocks noChangeAspect="1" noChangeArrowheads="1"/>
          </p:cNvPicPr>
          <p:nvPr userDrawn="1"/>
        </p:nvPicPr>
        <p:blipFill rotWithShape="1">
          <a:blip r:embed="rId13">
            <a:alphaModFix amt="35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Bildergebnis für mindance logo png">
            <a:extLst>
              <a:ext uri="{FF2B5EF4-FFF2-40B4-BE49-F238E27FC236}">
                <a16:creationId xmlns:a16="http://schemas.microsoft.com/office/drawing/2014/main" id="{E68DB7E0-5A2A-4940-944F-2AA797442FC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69545" y="173990"/>
            <a:ext cx="2123161" cy="5676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Bildergebnis für universität halle-wittenberg logo png">
            <a:extLst>
              <a:ext uri="{FF2B5EF4-FFF2-40B4-BE49-F238E27FC236}">
                <a16:creationId xmlns:a16="http://schemas.microsoft.com/office/drawing/2014/main" id="{E23438F6-FC82-4EA8-A7E4-82B2FD6E1C8C}"/>
              </a:ext>
            </a:extLst>
          </p:cNvPr>
          <p:cNvPicPr>
            <a:picLocks noChangeAspect="1" noChangeArrowheads="1"/>
          </p:cNvPicPr>
          <p:nvPr userDrawn="1"/>
        </p:nvPicPr>
        <p:blipFill>
          <a:blip r:embed="rId15" cstate="hqprint">
            <a:extLst>
              <a:ext uri="{28A0092B-C50C-407E-A947-70E740481C1C}">
                <a14:useLocalDpi xmlns:a14="http://schemas.microsoft.com/office/drawing/2010/main" val="0"/>
              </a:ext>
            </a:extLst>
          </a:blip>
          <a:srcRect/>
          <a:stretch>
            <a:fillRect/>
          </a:stretch>
        </p:blipFill>
        <p:spPr bwMode="auto">
          <a:xfrm>
            <a:off x="4247093" y="173990"/>
            <a:ext cx="949388" cy="49323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Ein Bild, das Essen enthält.&#10;&#10;Automatisch generierte Beschreibung">
            <a:extLst>
              <a:ext uri="{FF2B5EF4-FFF2-40B4-BE49-F238E27FC236}">
                <a16:creationId xmlns:a16="http://schemas.microsoft.com/office/drawing/2014/main" id="{1603BBEC-676D-4888-BDEF-90F5071552AB}"/>
              </a:ext>
            </a:extLst>
          </p:cNvPr>
          <p:cNvPicPr>
            <a:picLocks noChangeAspect="1"/>
          </p:cNvPicPr>
          <p:nvPr userDrawn="1"/>
        </p:nvPicPr>
        <p:blipFill rotWithShape="1">
          <a:blip r:embed="rId16" cstate="hqprint">
            <a:extLst>
              <a:ext uri="{28A0092B-C50C-407E-A947-70E740481C1C}">
                <a14:useLocalDpi xmlns:a14="http://schemas.microsoft.com/office/drawing/2010/main" val="0"/>
              </a:ext>
            </a:extLst>
          </a:blip>
          <a:srcRect t="10740" b="18559"/>
          <a:stretch/>
        </p:blipFill>
        <p:spPr>
          <a:xfrm>
            <a:off x="10108725" y="-60960"/>
            <a:ext cx="1879409" cy="802640"/>
          </a:xfrm>
          <a:prstGeom prst="rect">
            <a:avLst/>
          </a:prstGeom>
        </p:spPr>
      </p:pic>
      <p:pic>
        <p:nvPicPr>
          <p:cNvPr id="11" name="Picture 2" descr="Bildergebnis für uni rostock logo png">
            <a:extLst>
              <a:ext uri="{FF2B5EF4-FFF2-40B4-BE49-F238E27FC236}">
                <a16:creationId xmlns:a16="http://schemas.microsoft.com/office/drawing/2014/main" id="{44935FA3-45F2-4F15-A15D-7802526DCA7E}"/>
              </a:ext>
            </a:extLst>
          </p:cNvPr>
          <p:cNvPicPr>
            <a:picLocks noChangeAspect="1" noChangeArrowheads="1"/>
          </p:cNvPicPr>
          <p:nvPr userDrawn="1"/>
        </p:nvPicPr>
        <p:blipFill>
          <a:blip r:embed="rId17" cstate="hqprint">
            <a:extLst>
              <a:ext uri="{28A0092B-C50C-407E-A947-70E740481C1C}">
                <a14:useLocalDpi xmlns:a14="http://schemas.microsoft.com/office/drawing/2010/main" val="0"/>
              </a:ext>
            </a:extLst>
          </a:blip>
          <a:srcRect/>
          <a:stretch>
            <a:fillRect/>
          </a:stretch>
        </p:blipFill>
        <p:spPr bwMode="auto">
          <a:xfrm>
            <a:off x="7150868" y="141873"/>
            <a:ext cx="547761" cy="56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232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slide" Target="slide2.xml"/><Relationship Id="rId11" Type="http://schemas.openxmlformats.org/officeDocument/2006/relationships/image" Target="../media/image16.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10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79.xml"/><Relationship Id="rId1" Type="http://schemas.openxmlformats.org/officeDocument/2006/relationships/vmlDrawing" Target="../drawings/vmlDrawing79.vml"/><Relationship Id="rId6" Type="http://schemas.openxmlformats.org/officeDocument/2006/relationships/slide" Target="slide2.xml"/><Relationship Id="rId11" Type="http://schemas.openxmlformats.org/officeDocument/2006/relationships/image" Target="../media/image90.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10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80.xml"/><Relationship Id="rId1" Type="http://schemas.openxmlformats.org/officeDocument/2006/relationships/vmlDrawing" Target="../drawings/vmlDrawing80.vml"/><Relationship Id="rId6" Type="http://schemas.openxmlformats.org/officeDocument/2006/relationships/slide" Target="slide2.xml"/><Relationship Id="rId11" Type="http://schemas.openxmlformats.org/officeDocument/2006/relationships/image" Target="../media/image91.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10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slide" Target="slide2.xml"/><Relationship Id="rId11" Type="http://schemas.openxmlformats.org/officeDocument/2006/relationships/image" Target="../media/image17.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slide" Target="slide2.xml"/><Relationship Id="rId11" Type="http://schemas.openxmlformats.org/officeDocument/2006/relationships/image" Target="../media/image18.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slide" Target="slide2.xml"/><Relationship Id="rId11" Type="http://schemas.openxmlformats.org/officeDocument/2006/relationships/image" Target="../media/image19.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slide" Target="slide2.xml"/><Relationship Id="rId11" Type="http://schemas.openxmlformats.org/officeDocument/2006/relationships/image" Target="../media/image20.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9.xml"/><Relationship Id="rId1" Type="http://schemas.openxmlformats.org/officeDocument/2006/relationships/vmlDrawing" Target="../drawings/vmlDrawing9.vml"/><Relationship Id="rId6" Type="http://schemas.openxmlformats.org/officeDocument/2006/relationships/slide" Target="slide2.xml"/><Relationship Id="rId11" Type="http://schemas.openxmlformats.org/officeDocument/2006/relationships/image" Target="../media/image21.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10.xml"/><Relationship Id="rId1" Type="http://schemas.openxmlformats.org/officeDocument/2006/relationships/vmlDrawing" Target="../drawings/vmlDrawing10.vml"/><Relationship Id="rId6" Type="http://schemas.openxmlformats.org/officeDocument/2006/relationships/slide" Target="slide2.xml"/><Relationship Id="rId11" Type="http://schemas.openxmlformats.org/officeDocument/2006/relationships/image" Target="../media/image22.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11.xml"/><Relationship Id="rId1" Type="http://schemas.openxmlformats.org/officeDocument/2006/relationships/vmlDrawing" Target="../drawings/vmlDrawing11.vml"/><Relationship Id="rId6" Type="http://schemas.openxmlformats.org/officeDocument/2006/relationships/slide" Target="slide2.xml"/><Relationship Id="rId11" Type="http://schemas.openxmlformats.org/officeDocument/2006/relationships/image" Target="../media/image23.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12.xml"/><Relationship Id="rId1" Type="http://schemas.openxmlformats.org/officeDocument/2006/relationships/vmlDrawing" Target="../drawings/vmlDrawing12.vml"/><Relationship Id="rId6" Type="http://schemas.openxmlformats.org/officeDocument/2006/relationships/slide" Target="slide2.xml"/><Relationship Id="rId11" Type="http://schemas.openxmlformats.org/officeDocument/2006/relationships/image" Target="../media/image24.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13.xml"/><Relationship Id="rId1" Type="http://schemas.openxmlformats.org/officeDocument/2006/relationships/vmlDrawing" Target="../drawings/vmlDrawing13.vml"/><Relationship Id="rId6" Type="http://schemas.openxmlformats.org/officeDocument/2006/relationships/slide" Target="slide2.xml"/><Relationship Id="rId11" Type="http://schemas.openxmlformats.org/officeDocument/2006/relationships/image" Target="../media/image25.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8.png"/><Relationship Id="rId4" Type="http://schemas.openxmlformats.org/officeDocument/2006/relationships/image" Target="../media/image6.png"/><Relationship Id="rId9" Type="http://schemas.microsoft.com/office/2007/relationships/diagramDrawing" Target="../diagrams/drawing2.xml"/></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14.xml"/><Relationship Id="rId1" Type="http://schemas.openxmlformats.org/officeDocument/2006/relationships/vmlDrawing" Target="../drawings/vmlDrawing14.vml"/><Relationship Id="rId6" Type="http://schemas.openxmlformats.org/officeDocument/2006/relationships/slide" Target="slide2.xml"/><Relationship Id="rId11" Type="http://schemas.openxmlformats.org/officeDocument/2006/relationships/image" Target="../media/image26.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15.xml"/><Relationship Id="rId1" Type="http://schemas.openxmlformats.org/officeDocument/2006/relationships/vmlDrawing" Target="../drawings/vmlDrawing15.vml"/><Relationship Id="rId6" Type="http://schemas.openxmlformats.org/officeDocument/2006/relationships/slide" Target="slide2.xml"/><Relationship Id="rId11" Type="http://schemas.openxmlformats.org/officeDocument/2006/relationships/image" Target="../media/image27.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16.xml"/><Relationship Id="rId1" Type="http://schemas.openxmlformats.org/officeDocument/2006/relationships/vmlDrawing" Target="../drawings/vmlDrawing16.vml"/><Relationship Id="rId6" Type="http://schemas.openxmlformats.org/officeDocument/2006/relationships/slide" Target="slide2.xml"/><Relationship Id="rId11" Type="http://schemas.openxmlformats.org/officeDocument/2006/relationships/image" Target="../media/image28.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17.xml"/><Relationship Id="rId1" Type="http://schemas.openxmlformats.org/officeDocument/2006/relationships/vmlDrawing" Target="../drawings/vmlDrawing17.vml"/><Relationship Id="rId6" Type="http://schemas.openxmlformats.org/officeDocument/2006/relationships/slide" Target="slide2.xml"/><Relationship Id="rId11" Type="http://schemas.openxmlformats.org/officeDocument/2006/relationships/image" Target="../media/image29.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18.xml"/><Relationship Id="rId1" Type="http://schemas.openxmlformats.org/officeDocument/2006/relationships/vmlDrawing" Target="../drawings/vmlDrawing18.vml"/><Relationship Id="rId6" Type="http://schemas.openxmlformats.org/officeDocument/2006/relationships/slide" Target="slide2.xml"/><Relationship Id="rId11" Type="http://schemas.openxmlformats.org/officeDocument/2006/relationships/image" Target="../media/image30.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19.xml"/><Relationship Id="rId1" Type="http://schemas.openxmlformats.org/officeDocument/2006/relationships/vmlDrawing" Target="../drawings/vmlDrawing19.vml"/><Relationship Id="rId6" Type="http://schemas.openxmlformats.org/officeDocument/2006/relationships/slide" Target="slide2.xml"/><Relationship Id="rId11" Type="http://schemas.openxmlformats.org/officeDocument/2006/relationships/image" Target="../media/image31.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20.xml"/><Relationship Id="rId1" Type="http://schemas.openxmlformats.org/officeDocument/2006/relationships/vmlDrawing" Target="../drawings/vmlDrawing20.vml"/><Relationship Id="rId6" Type="http://schemas.openxmlformats.org/officeDocument/2006/relationships/slide" Target="slide2.xml"/><Relationship Id="rId11" Type="http://schemas.openxmlformats.org/officeDocument/2006/relationships/image" Target="../media/image32.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2.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21.xml"/><Relationship Id="rId1" Type="http://schemas.openxmlformats.org/officeDocument/2006/relationships/vmlDrawing" Target="../drawings/vmlDrawing21.vml"/><Relationship Id="rId6" Type="http://schemas.openxmlformats.org/officeDocument/2006/relationships/slide" Target="slide2.xml"/><Relationship Id="rId11" Type="http://schemas.openxmlformats.org/officeDocument/2006/relationships/image" Target="../media/image34.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3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22.xml"/><Relationship Id="rId1" Type="http://schemas.openxmlformats.org/officeDocument/2006/relationships/vmlDrawing" Target="../drawings/vmlDrawing22.vml"/><Relationship Id="rId6" Type="http://schemas.openxmlformats.org/officeDocument/2006/relationships/slide" Target="slide2.xml"/><Relationship Id="rId11" Type="http://schemas.openxmlformats.org/officeDocument/2006/relationships/image" Target="../media/image35.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3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23.xml"/><Relationship Id="rId1" Type="http://schemas.openxmlformats.org/officeDocument/2006/relationships/vmlDrawing" Target="../drawings/vmlDrawing23.vml"/><Relationship Id="rId6" Type="http://schemas.openxmlformats.org/officeDocument/2006/relationships/slide" Target="slide2.xml"/><Relationship Id="rId11" Type="http://schemas.openxmlformats.org/officeDocument/2006/relationships/image" Target="../media/image36.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3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24.xml"/><Relationship Id="rId1" Type="http://schemas.openxmlformats.org/officeDocument/2006/relationships/vmlDrawing" Target="../drawings/vmlDrawing24.vml"/><Relationship Id="rId6" Type="http://schemas.openxmlformats.org/officeDocument/2006/relationships/slide" Target="slide2.xml"/><Relationship Id="rId11" Type="http://schemas.openxmlformats.org/officeDocument/2006/relationships/image" Target="../media/image37.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3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25.xml"/><Relationship Id="rId1" Type="http://schemas.openxmlformats.org/officeDocument/2006/relationships/vmlDrawing" Target="../drawings/vmlDrawing25.vml"/><Relationship Id="rId6" Type="http://schemas.openxmlformats.org/officeDocument/2006/relationships/slide" Target="slide2.xml"/><Relationship Id="rId11" Type="http://schemas.openxmlformats.org/officeDocument/2006/relationships/image" Target="../media/image38.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3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26.xml"/><Relationship Id="rId1" Type="http://schemas.openxmlformats.org/officeDocument/2006/relationships/vmlDrawing" Target="../drawings/vmlDrawing26.vml"/><Relationship Id="rId6" Type="http://schemas.openxmlformats.org/officeDocument/2006/relationships/slide" Target="slide2.xml"/><Relationship Id="rId11" Type="http://schemas.openxmlformats.org/officeDocument/2006/relationships/image" Target="../media/image39.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3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27.xml"/><Relationship Id="rId1" Type="http://schemas.openxmlformats.org/officeDocument/2006/relationships/vmlDrawing" Target="../drawings/vmlDrawing27.vml"/><Relationship Id="rId6" Type="http://schemas.openxmlformats.org/officeDocument/2006/relationships/slide" Target="slide2.xml"/><Relationship Id="rId11" Type="http://schemas.openxmlformats.org/officeDocument/2006/relationships/image" Target="../media/image40.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28.xml"/><Relationship Id="rId1" Type="http://schemas.openxmlformats.org/officeDocument/2006/relationships/vmlDrawing" Target="../drawings/vmlDrawing28.vml"/><Relationship Id="rId6" Type="http://schemas.openxmlformats.org/officeDocument/2006/relationships/slide" Target="slide2.xml"/><Relationship Id="rId11" Type="http://schemas.openxmlformats.org/officeDocument/2006/relationships/image" Target="../media/image41.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29.xml"/><Relationship Id="rId1" Type="http://schemas.openxmlformats.org/officeDocument/2006/relationships/vmlDrawing" Target="../drawings/vmlDrawing29.vml"/><Relationship Id="rId6" Type="http://schemas.openxmlformats.org/officeDocument/2006/relationships/slide" Target="slide2.xml"/><Relationship Id="rId11" Type="http://schemas.openxmlformats.org/officeDocument/2006/relationships/image" Target="../media/image42.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4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30.xml"/><Relationship Id="rId1" Type="http://schemas.openxmlformats.org/officeDocument/2006/relationships/vmlDrawing" Target="../drawings/vmlDrawing30.vml"/><Relationship Id="rId6" Type="http://schemas.openxmlformats.org/officeDocument/2006/relationships/slide" Target="slide2.xml"/><Relationship Id="rId11" Type="http://schemas.openxmlformats.org/officeDocument/2006/relationships/image" Target="../media/image43.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4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31.xml"/><Relationship Id="rId1" Type="http://schemas.openxmlformats.org/officeDocument/2006/relationships/vmlDrawing" Target="../drawings/vmlDrawing31.vml"/><Relationship Id="rId6" Type="http://schemas.openxmlformats.org/officeDocument/2006/relationships/slide" Target="slide2.xml"/><Relationship Id="rId11" Type="http://schemas.openxmlformats.org/officeDocument/2006/relationships/image" Target="../media/image44.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4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32.xml"/><Relationship Id="rId1" Type="http://schemas.openxmlformats.org/officeDocument/2006/relationships/vmlDrawing" Target="../drawings/vmlDrawing32.vml"/><Relationship Id="rId6" Type="http://schemas.openxmlformats.org/officeDocument/2006/relationships/slide" Target="slide2.xml"/><Relationship Id="rId11" Type="http://schemas.openxmlformats.org/officeDocument/2006/relationships/image" Target="../media/image45.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4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33.xml"/><Relationship Id="rId1" Type="http://schemas.openxmlformats.org/officeDocument/2006/relationships/vmlDrawing" Target="../drawings/vmlDrawing33.vml"/><Relationship Id="rId6" Type="http://schemas.openxmlformats.org/officeDocument/2006/relationships/slide" Target="slide2.xml"/><Relationship Id="rId11" Type="http://schemas.openxmlformats.org/officeDocument/2006/relationships/image" Target="../media/image46.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4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34.xml"/><Relationship Id="rId1" Type="http://schemas.openxmlformats.org/officeDocument/2006/relationships/vmlDrawing" Target="../drawings/vmlDrawing34.vml"/><Relationship Id="rId6" Type="http://schemas.openxmlformats.org/officeDocument/2006/relationships/slide" Target="slide2.xml"/><Relationship Id="rId11" Type="http://schemas.openxmlformats.org/officeDocument/2006/relationships/image" Target="../media/image47.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4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35.xml"/><Relationship Id="rId1" Type="http://schemas.openxmlformats.org/officeDocument/2006/relationships/vmlDrawing" Target="../drawings/vmlDrawing35.vml"/><Relationship Id="rId6" Type="http://schemas.openxmlformats.org/officeDocument/2006/relationships/slide" Target="slide2.xml"/><Relationship Id="rId11" Type="http://schemas.openxmlformats.org/officeDocument/2006/relationships/image" Target="../media/image48.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4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36.xml"/><Relationship Id="rId1" Type="http://schemas.openxmlformats.org/officeDocument/2006/relationships/vmlDrawing" Target="../drawings/vmlDrawing36.vml"/><Relationship Id="rId6" Type="http://schemas.openxmlformats.org/officeDocument/2006/relationships/slide" Target="slide2.xml"/><Relationship Id="rId11" Type="http://schemas.openxmlformats.org/officeDocument/2006/relationships/image" Target="../media/image49.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4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37.xml"/><Relationship Id="rId1" Type="http://schemas.openxmlformats.org/officeDocument/2006/relationships/vmlDrawing" Target="../drawings/vmlDrawing37.vml"/><Relationship Id="rId6" Type="http://schemas.openxmlformats.org/officeDocument/2006/relationships/slide" Target="slide2.xml"/><Relationship Id="rId11" Type="http://schemas.openxmlformats.org/officeDocument/2006/relationships/image" Target="../media/image50.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4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38.xml"/><Relationship Id="rId1" Type="http://schemas.openxmlformats.org/officeDocument/2006/relationships/vmlDrawing" Target="../drawings/vmlDrawing38.vml"/><Relationship Id="rId6" Type="http://schemas.openxmlformats.org/officeDocument/2006/relationships/slide" Target="slide2.xml"/><Relationship Id="rId11" Type="http://schemas.openxmlformats.org/officeDocument/2006/relationships/image" Target="../media/image51.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39.xml"/><Relationship Id="rId1" Type="http://schemas.openxmlformats.org/officeDocument/2006/relationships/vmlDrawing" Target="../drawings/vmlDrawing39.vml"/><Relationship Id="rId6" Type="http://schemas.openxmlformats.org/officeDocument/2006/relationships/slide" Target="slide2.xml"/><Relationship Id="rId11" Type="http://schemas.openxmlformats.org/officeDocument/2006/relationships/image" Target="../media/image52.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5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40.xml"/><Relationship Id="rId1" Type="http://schemas.openxmlformats.org/officeDocument/2006/relationships/vmlDrawing" Target="../drawings/vmlDrawing40.vml"/><Relationship Id="rId6" Type="http://schemas.openxmlformats.org/officeDocument/2006/relationships/slide" Target="slide2.xml"/><Relationship Id="rId11" Type="http://schemas.openxmlformats.org/officeDocument/2006/relationships/image" Target="../media/image53.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2.xml"/><Relationship Id="rId4" Type="http://schemas.microsoft.com/office/2007/relationships/hdphoto" Target="../media/hdphoto2.wdp"/></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41.xml"/><Relationship Id="rId1" Type="http://schemas.openxmlformats.org/officeDocument/2006/relationships/vmlDrawing" Target="../drawings/vmlDrawing41.vml"/><Relationship Id="rId6" Type="http://schemas.openxmlformats.org/officeDocument/2006/relationships/slide" Target="slide2.xml"/><Relationship Id="rId11" Type="http://schemas.openxmlformats.org/officeDocument/2006/relationships/image" Target="../media/image54.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5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42.xml"/><Relationship Id="rId1" Type="http://schemas.openxmlformats.org/officeDocument/2006/relationships/vmlDrawing" Target="../drawings/vmlDrawing42.vml"/><Relationship Id="rId6" Type="http://schemas.openxmlformats.org/officeDocument/2006/relationships/slide" Target="slide2.xml"/><Relationship Id="rId11" Type="http://schemas.openxmlformats.org/officeDocument/2006/relationships/image" Target="../media/image55.wmf"/><Relationship Id="rId5" Type="http://schemas.openxmlformats.org/officeDocument/2006/relationships/audio" Target="../media/audio2.wav"/><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12.png"/></Relationships>
</file>

<file path=ppt/slides/_rels/slide5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43.xml"/><Relationship Id="rId1" Type="http://schemas.openxmlformats.org/officeDocument/2006/relationships/vmlDrawing" Target="../drawings/vmlDrawing43.vml"/><Relationship Id="rId6" Type="http://schemas.openxmlformats.org/officeDocument/2006/relationships/slide" Target="slide2.xml"/><Relationship Id="rId11" Type="http://schemas.openxmlformats.org/officeDocument/2006/relationships/image" Target="../media/image56.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44.xml"/><Relationship Id="rId1" Type="http://schemas.openxmlformats.org/officeDocument/2006/relationships/vmlDrawing" Target="../drawings/vmlDrawing44.vml"/><Relationship Id="rId6" Type="http://schemas.openxmlformats.org/officeDocument/2006/relationships/slide" Target="slide2.xml"/><Relationship Id="rId11" Type="http://schemas.openxmlformats.org/officeDocument/2006/relationships/image" Target="../media/image57.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6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45.xml"/><Relationship Id="rId1" Type="http://schemas.openxmlformats.org/officeDocument/2006/relationships/vmlDrawing" Target="../drawings/vmlDrawing45.vml"/><Relationship Id="rId6" Type="http://schemas.openxmlformats.org/officeDocument/2006/relationships/slide" Target="slide2.xml"/><Relationship Id="rId11" Type="http://schemas.openxmlformats.org/officeDocument/2006/relationships/image" Target="../media/image58.wmf"/><Relationship Id="rId5" Type="http://schemas.openxmlformats.org/officeDocument/2006/relationships/audio" Target="../media/audio2.wav"/><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12.png"/></Relationships>
</file>

<file path=ppt/slides/_rels/slide6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46.xml"/><Relationship Id="rId1" Type="http://schemas.openxmlformats.org/officeDocument/2006/relationships/vmlDrawing" Target="../drawings/vmlDrawing46.vml"/><Relationship Id="rId6" Type="http://schemas.openxmlformats.org/officeDocument/2006/relationships/slide" Target="slide2.xml"/><Relationship Id="rId11" Type="http://schemas.openxmlformats.org/officeDocument/2006/relationships/image" Target="../media/image59.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6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47.xml"/><Relationship Id="rId1" Type="http://schemas.openxmlformats.org/officeDocument/2006/relationships/vmlDrawing" Target="../drawings/vmlDrawing47.vml"/><Relationship Id="rId6" Type="http://schemas.openxmlformats.org/officeDocument/2006/relationships/slide" Target="slide2.xml"/><Relationship Id="rId11" Type="http://schemas.openxmlformats.org/officeDocument/2006/relationships/image" Target="../media/image60.wmf"/><Relationship Id="rId5" Type="http://schemas.openxmlformats.org/officeDocument/2006/relationships/audio" Target="../media/audio2.wav"/><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12.png"/></Relationships>
</file>

<file path=ppt/slides/_rels/slide6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48.xml"/><Relationship Id="rId1" Type="http://schemas.openxmlformats.org/officeDocument/2006/relationships/vmlDrawing" Target="../drawings/vmlDrawing48.vml"/><Relationship Id="rId6" Type="http://schemas.openxmlformats.org/officeDocument/2006/relationships/slide" Target="slide2.xml"/><Relationship Id="rId11" Type="http://schemas.openxmlformats.org/officeDocument/2006/relationships/image" Target="../media/image61.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6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49.xml"/><Relationship Id="rId1" Type="http://schemas.openxmlformats.org/officeDocument/2006/relationships/vmlDrawing" Target="../drawings/vmlDrawing49.vml"/><Relationship Id="rId6" Type="http://schemas.openxmlformats.org/officeDocument/2006/relationships/slide" Target="slide2.xml"/><Relationship Id="rId11" Type="http://schemas.openxmlformats.org/officeDocument/2006/relationships/image" Target="../media/image62.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6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50.xml"/><Relationship Id="rId1" Type="http://schemas.openxmlformats.org/officeDocument/2006/relationships/vmlDrawing" Target="../drawings/vmlDrawing50.vml"/><Relationship Id="rId6" Type="http://schemas.openxmlformats.org/officeDocument/2006/relationships/slide" Target="slide2.xml"/><Relationship Id="rId11" Type="http://schemas.openxmlformats.org/officeDocument/2006/relationships/image" Target="../media/image59.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6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51.xml"/><Relationship Id="rId1" Type="http://schemas.openxmlformats.org/officeDocument/2006/relationships/vmlDrawing" Target="../drawings/vmlDrawing51.vml"/><Relationship Id="rId6" Type="http://schemas.openxmlformats.org/officeDocument/2006/relationships/slide" Target="slide2.xml"/><Relationship Id="rId11" Type="http://schemas.openxmlformats.org/officeDocument/2006/relationships/image" Target="../media/image63.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6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52.xml"/><Relationship Id="rId1" Type="http://schemas.openxmlformats.org/officeDocument/2006/relationships/vmlDrawing" Target="../drawings/vmlDrawing52.vml"/><Relationship Id="rId6" Type="http://schemas.openxmlformats.org/officeDocument/2006/relationships/slide" Target="slide2.xml"/><Relationship Id="rId11" Type="http://schemas.openxmlformats.org/officeDocument/2006/relationships/image" Target="../media/image64.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6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53.xml"/><Relationship Id="rId1" Type="http://schemas.openxmlformats.org/officeDocument/2006/relationships/vmlDrawing" Target="../drawings/vmlDrawing53.vml"/><Relationship Id="rId6" Type="http://schemas.openxmlformats.org/officeDocument/2006/relationships/slide" Target="slide2.xml"/><Relationship Id="rId11" Type="http://schemas.openxmlformats.org/officeDocument/2006/relationships/image" Target="../media/image65.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slide" Target="slide2.xml"/><Relationship Id="rId11" Type="http://schemas.openxmlformats.org/officeDocument/2006/relationships/image" Target="../media/image10.wmf"/><Relationship Id="rId5" Type="http://schemas.openxmlformats.org/officeDocument/2006/relationships/audio" Target="../media/audio2.wav"/><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12.png"/></Relationships>
</file>

<file path=ppt/slides/_rels/slide7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54.xml"/><Relationship Id="rId1" Type="http://schemas.openxmlformats.org/officeDocument/2006/relationships/vmlDrawing" Target="../drawings/vmlDrawing54.vml"/><Relationship Id="rId6" Type="http://schemas.openxmlformats.org/officeDocument/2006/relationships/slide" Target="slide2.xml"/><Relationship Id="rId11" Type="http://schemas.openxmlformats.org/officeDocument/2006/relationships/image" Target="../media/image66.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7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55.xml"/><Relationship Id="rId1" Type="http://schemas.openxmlformats.org/officeDocument/2006/relationships/vmlDrawing" Target="../drawings/vmlDrawing55.vml"/><Relationship Id="rId6" Type="http://schemas.openxmlformats.org/officeDocument/2006/relationships/slide" Target="slide2.xml"/><Relationship Id="rId11" Type="http://schemas.openxmlformats.org/officeDocument/2006/relationships/image" Target="../media/image67.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7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56.xml"/><Relationship Id="rId1" Type="http://schemas.openxmlformats.org/officeDocument/2006/relationships/vmlDrawing" Target="../drawings/vmlDrawing56.vml"/><Relationship Id="rId6" Type="http://schemas.openxmlformats.org/officeDocument/2006/relationships/slide" Target="slide2.xml"/><Relationship Id="rId11" Type="http://schemas.openxmlformats.org/officeDocument/2006/relationships/image" Target="../media/image64.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7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57.xml"/><Relationship Id="rId1" Type="http://schemas.openxmlformats.org/officeDocument/2006/relationships/vmlDrawing" Target="../drawings/vmlDrawing57.vml"/><Relationship Id="rId6" Type="http://schemas.openxmlformats.org/officeDocument/2006/relationships/slide" Target="slide2.xml"/><Relationship Id="rId11" Type="http://schemas.openxmlformats.org/officeDocument/2006/relationships/image" Target="../media/image68.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7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58.xml"/><Relationship Id="rId1" Type="http://schemas.openxmlformats.org/officeDocument/2006/relationships/vmlDrawing" Target="../drawings/vmlDrawing58.vml"/><Relationship Id="rId6" Type="http://schemas.openxmlformats.org/officeDocument/2006/relationships/slide" Target="slide2.xml"/><Relationship Id="rId11" Type="http://schemas.openxmlformats.org/officeDocument/2006/relationships/image" Target="../media/image69.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7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59.xml"/><Relationship Id="rId1" Type="http://schemas.openxmlformats.org/officeDocument/2006/relationships/vmlDrawing" Target="../drawings/vmlDrawing59.vml"/><Relationship Id="rId6" Type="http://schemas.openxmlformats.org/officeDocument/2006/relationships/slide" Target="slide2.xml"/><Relationship Id="rId11" Type="http://schemas.openxmlformats.org/officeDocument/2006/relationships/image" Target="../media/image70.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7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60.xml"/><Relationship Id="rId1" Type="http://schemas.openxmlformats.org/officeDocument/2006/relationships/vmlDrawing" Target="../drawings/vmlDrawing60.vml"/><Relationship Id="rId6" Type="http://schemas.openxmlformats.org/officeDocument/2006/relationships/slide" Target="slide2.xml"/><Relationship Id="rId11" Type="http://schemas.openxmlformats.org/officeDocument/2006/relationships/image" Target="../media/image71.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2.xml"/><Relationship Id="rId4" Type="http://schemas.microsoft.com/office/2007/relationships/hdphoto" Target="../media/hdphoto2.wdp"/></Relationships>
</file>

<file path=ppt/slides/_rels/slide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2.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slide" Target="slide2.xml"/><Relationship Id="rId11" Type="http://schemas.openxmlformats.org/officeDocument/2006/relationships/image" Target="../media/image14.wmf"/><Relationship Id="rId5" Type="http://schemas.openxmlformats.org/officeDocument/2006/relationships/audio" Target="../media/audio2.wav"/><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12.png"/></Relationships>
</file>

<file path=ppt/slides/_rels/slide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61.xml"/><Relationship Id="rId1" Type="http://schemas.openxmlformats.org/officeDocument/2006/relationships/vmlDrawing" Target="../drawings/vmlDrawing61.vml"/><Relationship Id="rId6" Type="http://schemas.openxmlformats.org/officeDocument/2006/relationships/slide" Target="slide2.xml"/><Relationship Id="rId11" Type="http://schemas.openxmlformats.org/officeDocument/2006/relationships/image" Target="../media/image72.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8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62.xml"/><Relationship Id="rId1" Type="http://schemas.openxmlformats.org/officeDocument/2006/relationships/vmlDrawing" Target="../drawings/vmlDrawing62.vml"/><Relationship Id="rId6" Type="http://schemas.openxmlformats.org/officeDocument/2006/relationships/slide" Target="slide2.xml"/><Relationship Id="rId11" Type="http://schemas.openxmlformats.org/officeDocument/2006/relationships/image" Target="../media/image73.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8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63.xml"/><Relationship Id="rId1" Type="http://schemas.openxmlformats.org/officeDocument/2006/relationships/vmlDrawing" Target="../drawings/vmlDrawing63.vml"/><Relationship Id="rId6" Type="http://schemas.openxmlformats.org/officeDocument/2006/relationships/slide" Target="slide2.xml"/><Relationship Id="rId11" Type="http://schemas.openxmlformats.org/officeDocument/2006/relationships/image" Target="../media/image74.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8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64.xml"/><Relationship Id="rId1" Type="http://schemas.openxmlformats.org/officeDocument/2006/relationships/vmlDrawing" Target="../drawings/vmlDrawing64.vml"/><Relationship Id="rId6" Type="http://schemas.openxmlformats.org/officeDocument/2006/relationships/slide" Target="slide2.xml"/><Relationship Id="rId11" Type="http://schemas.openxmlformats.org/officeDocument/2006/relationships/image" Target="../media/image75.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8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65.xml"/><Relationship Id="rId1" Type="http://schemas.openxmlformats.org/officeDocument/2006/relationships/vmlDrawing" Target="../drawings/vmlDrawing65.vml"/><Relationship Id="rId6" Type="http://schemas.openxmlformats.org/officeDocument/2006/relationships/slide" Target="slide2.xml"/><Relationship Id="rId11" Type="http://schemas.openxmlformats.org/officeDocument/2006/relationships/image" Target="../media/image76.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8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66.xml"/><Relationship Id="rId1" Type="http://schemas.openxmlformats.org/officeDocument/2006/relationships/vmlDrawing" Target="../drawings/vmlDrawing66.vml"/><Relationship Id="rId6" Type="http://schemas.openxmlformats.org/officeDocument/2006/relationships/slide" Target="slide2.xml"/><Relationship Id="rId11" Type="http://schemas.openxmlformats.org/officeDocument/2006/relationships/image" Target="../media/image77.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8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67.xml"/><Relationship Id="rId1" Type="http://schemas.openxmlformats.org/officeDocument/2006/relationships/vmlDrawing" Target="../drawings/vmlDrawing67.vml"/><Relationship Id="rId6" Type="http://schemas.openxmlformats.org/officeDocument/2006/relationships/slide" Target="slide2.xml"/><Relationship Id="rId11" Type="http://schemas.openxmlformats.org/officeDocument/2006/relationships/image" Target="../media/image78.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8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68.xml"/><Relationship Id="rId1" Type="http://schemas.openxmlformats.org/officeDocument/2006/relationships/vmlDrawing" Target="../drawings/vmlDrawing68.vml"/><Relationship Id="rId6" Type="http://schemas.openxmlformats.org/officeDocument/2006/relationships/slide" Target="slide2.xml"/><Relationship Id="rId11" Type="http://schemas.openxmlformats.org/officeDocument/2006/relationships/image" Target="../media/image79.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slide" Target="slide2.xml"/><Relationship Id="rId11" Type="http://schemas.openxmlformats.org/officeDocument/2006/relationships/image" Target="../media/image15.wmf"/><Relationship Id="rId5" Type="http://schemas.openxmlformats.org/officeDocument/2006/relationships/audio" Target="../media/audio2.wav"/><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12.png"/></Relationships>
</file>

<file path=ppt/slides/_rels/slide9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69.xml"/><Relationship Id="rId1" Type="http://schemas.openxmlformats.org/officeDocument/2006/relationships/vmlDrawing" Target="../drawings/vmlDrawing69.vml"/><Relationship Id="rId6" Type="http://schemas.openxmlformats.org/officeDocument/2006/relationships/slide" Target="slide2.xml"/><Relationship Id="rId11" Type="http://schemas.openxmlformats.org/officeDocument/2006/relationships/image" Target="../media/image80.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9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70.xml"/><Relationship Id="rId1" Type="http://schemas.openxmlformats.org/officeDocument/2006/relationships/vmlDrawing" Target="../drawings/vmlDrawing70.vml"/><Relationship Id="rId6" Type="http://schemas.openxmlformats.org/officeDocument/2006/relationships/slide" Target="slide2.xml"/><Relationship Id="rId11" Type="http://schemas.openxmlformats.org/officeDocument/2006/relationships/image" Target="../media/image81.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9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71.xml"/><Relationship Id="rId1" Type="http://schemas.openxmlformats.org/officeDocument/2006/relationships/vmlDrawing" Target="../drawings/vmlDrawing71.vml"/><Relationship Id="rId6" Type="http://schemas.openxmlformats.org/officeDocument/2006/relationships/slide" Target="slide2.xml"/><Relationship Id="rId11" Type="http://schemas.openxmlformats.org/officeDocument/2006/relationships/image" Target="../media/image82.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9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72.xml"/><Relationship Id="rId1" Type="http://schemas.openxmlformats.org/officeDocument/2006/relationships/vmlDrawing" Target="../drawings/vmlDrawing72.vml"/><Relationship Id="rId6" Type="http://schemas.openxmlformats.org/officeDocument/2006/relationships/slide" Target="slide2.xml"/><Relationship Id="rId11" Type="http://schemas.openxmlformats.org/officeDocument/2006/relationships/image" Target="../media/image83.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9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73.xml"/><Relationship Id="rId1" Type="http://schemas.openxmlformats.org/officeDocument/2006/relationships/vmlDrawing" Target="../drawings/vmlDrawing73.vml"/><Relationship Id="rId6" Type="http://schemas.openxmlformats.org/officeDocument/2006/relationships/slide" Target="slide2.xml"/><Relationship Id="rId11" Type="http://schemas.openxmlformats.org/officeDocument/2006/relationships/image" Target="../media/image84.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9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74.xml"/><Relationship Id="rId1" Type="http://schemas.openxmlformats.org/officeDocument/2006/relationships/vmlDrawing" Target="../drawings/vmlDrawing74.vml"/><Relationship Id="rId6" Type="http://schemas.openxmlformats.org/officeDocument/2006/relationships/slide" Target="slide2.xml"/><Relationship Id="rId11" Type="http://schemas.openxmlformats.org/officeDocument/2006/relationships/image" Target="../media/image85.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9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75.xml"/><Relationship Id="rId1" Type="http://schemas.openxmlformats.org/officeDocument/2006/relationships/vmlDrawing" Target="../drawings/vmlDrawing75.vml"/><Relationship Id="rId6" Type="http://schemas.openxmlformats.org/officeDocument/2006/relationships/slide" Target="slide2.xml"/><Relationship Id="rId11" Type="http://schemas.openxmlformats.org/officeDocument/2006/relationships/image" Target="../media/image86.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9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76.xml"/><Relationship Id="rId1" Type="http://schemas.openxmlformats.org/officeDocument/2006/relationships/vmlDrawing" Target="../drawings/vmlDrawing76.vml"/><Relationship Id="rId6" Type="http://schemas.openxmlformats.org/officeDocument/2006/relationships/slide" Target="slide2.xml"/><Relationship Id="rId11" Type="http://schemas.openxmlformats.org/officeDocument/2006/relationships/image" Target="../media/image87.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9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77.xml"/><Relationship Id="rId1" Type="http://schemas.openxmlformats.org/officeDocument/2006/relationships/vmlDrawing" Target="../drawings/vmlDrawing77.vml"/><Relationship Id="rId6" Type="http://schemas.openxmlformats.org/officeDocument/2006/relationships/slide" Target="slide2.xml"/><Relationship Id="rId11" Type="http://schemas.openxmlformats.org/officeDocument/2006/relationships/image" Target="../media/image88.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9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ontrol" Target="../activeX/activeX78.xml"/><Relationship Id="rId1" Type="http://schemas.openxmlformats.org/officeDocument/2006/relationships/vmlDrawing" Target="../drawings/vmlDrawing78.vml"/><Relationship Id="rId6" Type="http://schemas.openxmlformats.org/officeDocument/2006/relationships/slide" Target="slide2.xml"/><Relationship Id="rId11" Type="http://schemas.openxmlformats.org/officeDocument/2006/relationships/image" Target="../media/image89.wmf"/><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agramm 1"/>
          <p:cNvGraphicFramePr/>
          <p:nvPr>
            <p:extLst>
              <p:ext uri="{D42A27DB-BD31-4B8C-83A1-F6EECF244321}">
                <p14:modId xmlns:p14="http://schemas.microsoft.com/office/powerpoint/2010/main" val="1652220142"/>
              </p:ext>
            </p:extLst>
          </p:nvPr>
        </p:nvGraphicFramePr>
        <p:xfrm>
          <a:off x="3936000" y="5113697"/>
          <a:ext cx="4320000" cy="1538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 4" descr="Ein Bild, das Essen enthält.&#10;&#10;Automatisch generierte Beschreibung">
            <a:extLst>
              <a:ext uri="{FF2B5EF4-FFF2-40B4-BE49-F238E27FC236}">
                <a16:creationId xmlns:a16="http://schemas.microsoft.com/office/drawing/2014/main" id="{C82AA7DE-4105-4BFF-AB94-6A086A7065E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791863" y="-3040450"/>
            <a:ext cx="362224" cy="218801"/>
          </a:xfrm>
          <a:prstGeom prst="rect">
            <a:avLst/>
          </a:prstGeom>
        </p:spPr>
      </p:pic>
      <p:sp>
        <p:nvSpPr>
          <p:cNvPr id="8" name="Textfeld 7">
            <a:extLst>
              <a:ext uri="{FF2B5EF4-FFF2-40B4-BE49-F238E27FC236}">
                <a16:creationId xmlns:a16="http://schemas.microsoft.com/office/drawing/2014/main" id="{88D1F1FD-745E-4C58-9056-474314EE220B}"/>
              </a:ext>
            </a:extLst>
          </p:cNvPr>
          <p:cNvSpPr txBox="1"/>
          <p:nvPr/>
        </p:nvSpPr>
        <p:spPr>
          <a:xfrm>
            <a:off x="91963" y="854781"/>
            <a:ext cx="11778041" cy="3970318"/>
          </a:xfrm>
          <a:prstGeom prst="rect">
            <a:avLst/>
          </a:prstGeom>
          <a:noFill/>
        </p:spPr>
        <p:txBody>
          <a:bodyPr wrap="square" rtlCol="0">
            <a:spAutoFit/>
          </a:bodyPr>
          <a:lstStyle/>
          <a:p>
            <a:pPr algn="just"/>
            <a:r>
              <a:rPr lang="de-DE" dirty="0">
                <a:latin typeface="Segoe UI Black" panose="020B0A02040204020203" pitchFamily="34" charset="0"/>
                <a:ea typeface="Segoe UI Black" panose="020B0A02040204020203" pitchFamily="34" charset="0"/>
              </a:rPr>
              <a:t>#MentaleFitnessInUnruhigenZeiten</a:t>
            </a:r>
          </a:p>
          <a:p>
            <a:pPr algn="just"/>
            <a:endParaRPr lang="de-DE" dirty="0">
              <a:latin typeface="Segoe UI Black" panose="020B0A02040204020203" pitchFamily="34" charset="0"/>
              <a:ea typeface="Segoe UI Black" panose="020B0A02040204020203" pitchFamily="34" charset="0"/>
            </a:endParaRPr>
          </a:p>
          <a:p>
            <a:pPr algn="just"/>
            <a:r>
              <a:rPr lang="de-DE" dirty="0">
                <a:latin typeface="Segoe UI" panose="020B0502040204020203" pitchFamily="34" charset="0"/>
                <a:ea typeface="Segoe UI Black" panose="020B0A02040204020203" pitchFamily="34" charset="0"/>
                <a:cs typeface="Segoe UI" panose="020B0502040204020203" pitchFamily="34" charset="0"/>
              </a:rPr>
              <a:t>Herzlich Willkommen zum dritten Teil! </a:t>
            </a:r>
          </a:p>
          <a:p>
            <a:pPr algn="just"/>
            <a:endParaRPr lang="de-DE" dirty="0">
              <a:latin typeface="Segoe UI" panose="020B0502040204020203" pitchFamily="34" charset="0"/>
              <a:ea typeface="Segoe UI Black" panose="020B0A02040204020203" pitchFamily="34" charset="0"/>
              <a:cs typeface="Segoe UI" panose="020B0502040204020203" pitchFamily="34" charset="0"/>
            </a:endParaRPr>
          </a:p>
          <a:p>
            <a:pPr algn="just"/>
            <a:r>
              <a:rPr lang="de-DE" dirty="0">
                <a:latin typeface="Segoe UI" panose="020B0502040204020203" pitchFamily="34" charset="0"/>
                <a:ea typeface="Segoe UI Black" panose="020B0A02040204020203" pitchFamily="34" charset="0"/>
                <a:cs typeface="Segoe UI" panose="020B0502040204020203" pitchFamily="34" charset="0"/>
              </a:rPr>
              <a:t>Du hast bereits deine kognitiven Fähigkeiten auf unterschiedliche Art und Weise trainiert. Auch in diesem Programm wirst du wieder eine neue Übung kennenlernen. In den unterschiedlichen Level von „Übersicht behalten“ geht es darum, bewegende Reize zu verfolgen. Dabei wird deine Wahrnehmungsfähigkeit geschult, um in dynamischen Situationen möglichst die wichtigsten Informationen im Blick zu behalten und dementsprechend schnell und richtig reagieren zu können. Diese Trainingsform der Objektverfolgung konnte bereits nachweislich die Leistungen in verschiedenen Sportarten verbessern.  </a:t>
            </a:r>
          </a:p>
          <a:p>
            <a:pPr algn="just"/>
            <a:endParaRPr lang="de-DE" dirty="0">
              <a:latin typeface="Segoe UI" panose="020B0502040204020203" pitchFamily="34" charset="0"/>
              <a:ea typeface="Segoe UI Black" panose="020B0A02040204020203" pitchFamily="34" charset="0"/>
              <a:cs typeface="Segoe UI" panose="020B0502040204020203" pitchFamily="34" charset="0"/>
            </a:endParaRPr>
          </a:p>
          <a:p>
            <a:pPr algn="just"/>
            <a:r>
              <a:rPr lang="de-DE" dirty="0">
                <a:latin typeface="Segoe UI" panose="020B0502040204020203" pitchFamily="34" charset="0"/>
                <a:ea typeface="Segoe UI Black" panose="020B0A02040204020203" pitchFamily="34" charset="0"/>
                <a:cs typeface="Segoe UI" panose="020B0502040204020203" pitchFamily="34" charset="0"/>
              </a:rPr>
              <a:t>Die Schwierigkeit und Komplexität der Aufgaben steigert sich wieder von Level zu Level. Fang daher mit den „einfachen“ Leveln an und steigere dich dann von Tag zu Tag. Ganz wichtig: Sorge dafür, dass du ohne Ablenkung trainieren kannst. Such dir dafür einen ungestörten Raum und schaltest dein Handy einmal aus oder aktivierst den Nicht-Stören-Modus. </a:t>
            </a:r>
          </a:p>
          <a:p>
            <a:pPr algn="just"/>
            <a:endParaRPr lang="de-DE" dirty="0">
              <a:latin typeface="Segoe UI" panose="020B0502040204020203" pitchFamily="34" charset="0"/>
              <a:ea typeface="Segoe UI Black" panose="020B0A02040204020203" pitchFamily="34" charset="0"/>
              <a:cs typeface="Segoe UI" panose="020B0502040204020203" pitchFamily="34" charset="0"/>
            </a:endParaRPr>
          </a:p>
        </p:txBody>
      </p:sp>
      <p:sp>
        <p:nvSpPr>
          <p:cNvPr id="3" name="Rechteck 2">
            <a:hlinkClick r:id="rId8" action="ppaction://hlinksldjump"/>
          </p:cNvPr>
          <p:cNvSpPr/>
          <p:nvPr/>
        </p:nvSpPr>
        <p:spPr>
          <a:xfrm>
            <a:off x="3936000" y="5113697"/>
            <a:ext cx="4320000" cy="1538132"/>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1869476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5969750" y="486635"/>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3886106" y="577157"/>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1759789" y="3795882"/>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2112609" y="1026635"/>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3147884" y="2607306"/>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5558259" y="2611334"/>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3" name="Textfeld 22"/>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6</a:t>
            </a:r>
          </a:p>
        </p:txBody>
      </p:sp>
      <p:sp>
        <p:nvSpPr>
          <p:cNvPr id="25" name="Rechteck 24"/>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5130" r:id="rId2" imgW="739080" imgH="830520"/>
        </mc:Choice>
        <mc:Fallback>
          <p:control r:id="rId2" imgW="739080" imgH="830520">
            <p:pic>
              <p:nvPicPr>
                <p:cNvPr id="30"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39454472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00B05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vol="41000">
                                        <p:cTn display="0" masterRel="sameClick">
                                          <p:stCondLst>
                                            <p:cond evt="begin" delay="0">
                                              <p:tn val="2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1" nodeType="withEffect">
                                  <p:stCondLst>
                                    <p:cond delay="0"/>
                                  </p:stCondLst>
                                  <p:childTnLst>
                                    <p:animClr clrSpc="rgb" dir="cw">
                                      <p:cBhvr override="childStyle">
                                        <p:cTn id="33" dur="1000" fill="hold"/>
                                        <p:tgtEl>
                                          <p:spTgt spid="76"/>
                                        </p:tgtEl>
                                        <p:attrNameLst>
                                          <p:attrName>style.color</p:attrName>
                                        </p:attrNameLst>
                                      </p:cBhvr>
                                      <p:to>
                                        <a:srgbClr val="FF0000"/>
                                      </p:to>
                                    </p:animClr>
                                    <p:animClr clrSpc="rgb" dir="cw">
                                      <p:cBhvr>
                                        <p:cTn id="34" dur="1000" fill="hold"/>
                                        <p:tgtEl>
                                          <p:spTgt spid="76"/>
                                        </p:tgtEl>
                                        <p:attrNameLst>
                                          <p:attrName>fillcolor</p:attrName>
                                        </p:attrNameLst>
                                      </p:cBhvr>
                                      <p:to>
                                        <a:srgbClr val="FF000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vol="77000">
                                        <p:cTn display="0" masterRel="sameClick">
                                          <p:stCondLst>
                                            <p:cond evt="begin" delay="0">
                                              <p:tn val="3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1"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1"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1"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8"/>
                    </p:tgtEl>
                  </p:cond>
                </p:stCondLst>
                <p:endSync evt="end" delay="0">
                  <p:rtn val="all"/>
                </p:endSync>
                <p:childTnLst>
                  <p:par>
                    <p:cTn id="62" fill="hold">
                      <p:stCondLst>
                        <p:cond delay="0"/>
                      </p:stCondLst>
                      <p:childTnLst>
                        <p:par>
                          <p:cTn id="63" fill="hold">
                            <p:stCondLst>
                              <p:cond delay="0"/>
                            </p:stCondLst>
                            <p:childTnLst>
                              <p:par>
                                <p:cTn id="64" presetID="0" presetClass="path" presetSubtype="0" accel="50000" decel="50000" fill="hold" grpId="1" nodeType="withEffect">
                                  <p:stCondLst>
                                    <p:cond delay="0"/>
                                  </p:stCondLst>
                                  <p:childTnLst>
                                    <p:animMotion origin="layout" path="M 0 0 L 0 0 L 0.02878 -0.00671 C 0.03802 -0.00879 0.04701 -0.01319 0.05625 -0.01342 L 0.39128 -0.02014 C 0.44701 -0.02662 0.34922 -0.01389 0.4612 -0.03773 C 0.47539 -0.04074 0.48959 -0.04097 0.50378 -0.04236 L 0.5888 -0.04884 C 0.60143 -0.05555 0.61224 -0.0618 0.625 -0.06667 C 0.62956 -0.06852 0.63425 -0.06944 0.6388 -0.07106 C 0.63998 -0.07153 0.64115 -0.07315 0.64245 -0.07338 C 0.65586 -0.07477 0.66914 -0.07477 0.68255 -0.07546 C 0.68125 -0.07268 0.68034 -0.06921 0.67878 -0.06667 C 0.65638 -0.03194 0.66992 -0.05046 0.65873 -0.04236 C 0.65287 -0.03796 0.64714 -0.03287 0.64128 -0.02893 C 0.63919 -0.02754 0.63698 -0.02778 0.63503 -0.02662 C 0.62578 -0.02176 0.6168 -0.01504 0.60755 -0.01111 C 0.60261 -0.00903 0.59753 -0.00949 0.59245 -0.00903 L 0.51875 -0.00231 C 0.48008 0 0.44128 0.0007 0.40248 0.00208 C 0.38307 0.00787 0.38503 0.00741 0.35248 0.01551 C 0.34883 0.01644 0.34505 0.01713 0.34128 0.01783 L 0.29883 0.02431 C 0.29037 0.03195 0.29362 0.03009 0.28008 0.03333 C 0.22123 0.04746 0.23659 0.04236 0.16003 0.04445 C 0.13255 0.04815 0.10495 0.0507 0.07761 0.05556 C -0.04349 0.07732 0.06419 0.06435 0.00378 0.07107 C 0.00091 0.07246 -0.00247 0.07222 -0.00495 0.07546 C -0.00599 0.07685 -0.00247 0.07732 -0.00117 0.07778 C 0.003 0.07894 0.00716 0.0794 0.01133 0.07986 C 0.01758 0.08079 0.02383 0.08148 0.03008 0.08218 C 0.03711 0.08449 0.04414 0.08727 0.0513 0.08889 C 0.05755 0.09028 0.0638 0.09005 0.07005 0.09097 C 0.07709 0.09236 0.08425 0.09445 0.09128 0.0956 C 0.11341 0.09884 0.13555 0.10046 0.15755 0.1044 C 0.19219 0.11065 0.22669 0.11968 0.26133 0.12662 C 0.26745 0.12778 0.27383 0.12778 0.28008 0.12894 L 0.35508 0.14445 C 0.3638 0.1463 0.3724 0.15023 0.38125 0.15116 C 0.40495 0.15324 0.42878 0.15255 0.45248 0.15324 C 0.48177 0.15602 0.50313 0.15903 0.53503 0.15324 C 0.54037 0.15232 0.54479 0.14445 0.55 0.14213 C 0.55899 0.13843 0.56823 0.13611 0.57748 0.13542 C 0.60873 0.13333 0.63998 0.13403 0.67123 0.13333 C 0.67005 0.13264 0.66875 0.13102 0.66745 0.13102 C 0.62044 0.1331 0.61862 0.1338 0.57253 0.15324 C 0.53073 0.17107 0.48972 0.19514 0.44753 0.2088 L 0.31758 0.25116 C 0.3086 0.25417 0.30026 0.26181 0.29128 0.26435 C 0.26563 0.27199 0.23959 0.27616 0.2138 0.28218 C 0.21003 0.28449 0.20651 0.28843 0.20248 0.28889 C 0.19011 0.29028 0.17344 0.28681 0.16003 0.28449 L 0.07005 0.28658 C 0.0625 0.28681 0.05508 0.2882 0.04753 0.28889 L 0.02136 0.29097 C 0.01211 0.2956 0.01563 0.2956 0.01133 0.2956 L 0.475 0.3956 " pathEditMode="relative" ptsTypes="AAAAAAAAAAAAAAAAAAAAAAAAAAAAAAAAAAAAAAAAAAAAAAAAAAAAAAAAA">
                                      <p:cBhvr>
                                        <p:cTn id="65" dur="8000" fill="hold"/>
                                        <p:tgtEl>
                                          <p:spTgt spid="78"/>
                                        </p:tgtEl>
                                        <p:attrNameLst>
                                          <p:attrName>ppt_x</p:attrName>
                                          <p:attrName>ppt_y</p:attrName>
                                        </p:attrNameLst>
                                      </p:cBhvr>
                                    </p:animMotion>
                                  </p:childTnLst>
                                </p:cTn>
                              </p:par>
                              <p:par>
                                <p:cTn id="66" presetID="0" presetClass="path" presetSubtype="0" accel="50000" decel="50000" fill="hold" grpId="2" nodeType="withEffect">
                                  <p:stCondLst>
                                    <p:cond delay="0"/>
                                  </p:stCondLst>
                                  <p:childTnLst>
                                    <p:animMotion origin="layout" path="M 0 0 L 0 0 C -0.00039 0.00741 -0.00065 0.01482 -0.0013 0.02222 C -0.00143 0.02454 -0.00222 0.02662 -0.00248 0.02871 C -0.003 0.03241 -0.00326 0.03635 -0.00378 0.03982 C -0.0112 0.09097 -0.00573 0.0757 -0.01498 0.09769 C -0.01758 0.11111 -0.02018 0.12431 -0.02253 0.13773 C -0.02318 0.14121 -0.02266 0.1456 -0.02383 0.14885 C -0.02774 0.16088 -0.03451 0.17824 -0.04128 0.18889 C -0.04909 0.20093 -0.05586 0.21574 -0.06498 0.22431 C -0.07383 0.23241 -0.08242 0.24121 -0.09128 0.24885 C -0.0961 0.25278 -0.10547 0.25579 -0.11003 0.25764 C -0.11797 0.26435 -0.12565 0.27199 -0.13373 0.27778 C -0.1431 0.28403 -0.15834 0.2926 -0.16758 0.3044 C -0.17656 0.31597 -0.18672 0.3375 -0.19375 0.35093 C -0.19675 0.36644 -0.19258 0.34746 -0.2013 0.36875 C -0.20417 0.3757 -0.20625 0.38357 -0.20886 0.39097 C -0.2099 0.40903 -0.21159 0.4257 -0.20886 0.44422 C -0.20716 0.45533 -0.20235 0.4588 -0.19883 0.46644 C -0.19857 0.46713 -0.19076 0.4875 -0.1875 0.49097 C -0.18229 0.49676 -0.17656 0.50093 -0.17136 0.50648 C -0.16901 0.50903 -0.16745 0.51366 -0.16511 0.51551 C -0.15326 0.52408 -0.14089 0.5301 -0.12878 0.53773 C -0.12669 0.53889 -0.12474 0.54121 -0.12253 0.54213 C -0.06641 0.56505 -0.07995 0.56111 -0.04128 0.56875 C 0.05169 0.60625 -0.02448 0.57917 0.07747 0.6044 C 0.13073 0.61736 0.14323 0.6257 0.19505 0.63542 C 0.20416 0.63704 0.21328 0.63681 0.22252 0.63773 C 0.2638 0.63542 0.30508 0.63588 0.34622 0.63102 C 0.35221 0.63033 0.37956 0.62037 0.39375 0.61551 C 0.39961 0.61088 0.4056 0.60695 0.41133 0.60209 C 0.41263 0.60093 0.41393 0.59954 0.41497 0.59769 C 0.4207 0.5875 0.42591 0.57685 0.43125 0.56644 C 0.4375 0.55463 0.44557 0.54514 0.45 0.53102 L 0.46133 0.49537 C 0.46341 0.45 0.46341 0.4669 0.46002 0.39977 C 0.45989 0.39746 0.45924 0.39537 0.45885 0.39329 C 0.45833 0.36505 0.4582 0.33681 0.45755 0.3088 C 0.45716 0.29375 0.45469 0.28287 0.4513 0.26875 C 0.45065 0.26644 0.44961 0.26435 0.44883 0.26204 C 0.44609 0.2456 0.44505 0.23658 0.43997 0.21991 C 0.43919 0.21713 0.4375 0.21551 0.43633 0.2132 C 0.43294 0.21389 0.42956 0.21389 0.4263 0.21551 C 0.42448 0.21621 0.42304 0.21852 0.42122 0.21991 C 0.41719 0.22315 0.41302 0.22593 0.40872 0.22871 C 0.39635 0.23727 0.40351 0.22361 0.37877 0.25093 C 0.37213 0.25834 0.3664 0.26991 0.35872 0.27315 C 0.35377 0.27547 0.3487 0.27732 0.34375 0.27986 C 0.34166 0.28102 0.33971 0.2831 0.3375 0.28426 C 0.33177 0.2875 0.32591 0.29074 0.32005 0.29329 C 0.3151 0.29514 0.31002 0.29607 0.30508 0.29769 C 0.2875 0.29607 0.26966 0.29954 0.25247 0.29329 C 0.24844 0.29167 0.24778 0.28102 0.24505 0.27547 C 0.23906 0.26389 0.23216 0.25394 0.2263 0.24213 C 0.225 0.23959 0.22474 0.23611 0.2237 0.23334 C 0.19987 0.16505 0.20573 0.19468 0.2 0.16435 C 0.19961 0.15926 0.19922 0.15394 0.1987 0.14885 C 0.19804 0.14051 0.19622 0.13264 0.19622 0.12431 C 0.19622 0.10648 0.19765 0.08866 0.1987 0.07107 C 0.19896 0.06806 0.19896 0.06459 0.2 0.06204 C 0.21393 0.03241 0.2181 0.0294 0.2362 0.01111 C 0.24726 0 0.26198 -0.01342 0.27383 -0.02222 C 0.27539 -0.02338 0.27708 -0.02361 0.27877 -0.02453 C 0.28216 -0.02662 0.28541 -0.02916 0.2888 -0.03125 C 0.2931 -0.03379 0.30625 -0.0375 0.30755 -0.03796 C 0.32252 -0.04861 0.32057 -0.04815 0.34752 -0.04884 L 0.48125 -0.04676 C 0.48242 -0.04676 0.47969 -0.04375 0.47877 -0.04236 L 0.4763 0.02662 " pathEditMode="relative" ptsTypes="AAAAAAAAAAAAAAAAAAAAAAAAAAAAAAAAAAAAAAAAAAAAAAAAAAAAAAAAAAAAAAAAAAAAA">
                                      <p:cBhvr>
                                        <p:cTn id="67" dur="8000" fill="hold"/>
                                        <p:tgtEl>
                                          <p:spTgt spid="76"/>
                                        </p:tgtEl>
                                        <p:attrNameLst>
                                          <p:attrName>ppt_x</p:attrName>
                                          <p:attrName>ppt_y</p:attrName>
                                        </p:attrNameLst>
                                      </p:cBhvr>
                                    </p:animMotion>
                                  </p:childTnLst>
                                </p:cTn>
                              </p:par>
                              <p:par>
                                <p:cTn id="68" presetID="0" presetClass="path" presetSubtype="0" accel="50000" decel="50000" fill="hold" grpId="1" nodeType="withEffect">
                                  <p:stCondLst>
                                    <p:cond delay="0"/>
                                  </p:stCondLst>
                                  <p:childTnLst>
                                    <p:animMotion origin="layout" path="M 0 0 L 0 0 L -0.275 -0.00209 C -0.2767 -0.00209 -0.27826 -0.00417 -0.27995 -0.0044 C -0.28698 -0.00556 -0.29414 -0.00602 -0.30118 -0.00672 L -0.3375 -0.0088 C -0.33868 -0.00949 -0.33985 -0.01065 -0.34115 -0.01112 C -0.34532 -0.01227 -0.34961 -0.01158 -0.35365 -0.0132 C -0.35521 -0.01389 -0.35599 -0.0169 -0.35743 -0.01783 C -0.36198 -0.02061 -0.36667 -0.02223 -0.37123 -0.02431 C -0.38789 -0.04213 -0.37396 -0.02848 -0.4112 -0.05116 C -0.41576 -0.05394 -0.42032 -0.05695 -0.425 -0.05996 C -0.42826 -0.06204 -0.43151 -0.06482 -0.4349 -0.06667 C -0.44532 -0.07199 -0.44076 -0.06968 -0.4487 -0.07315 C -0.47149 0.04838 -0.44961 0.1831 -0.45118 0.31111 C -0.45131 0.32245 -0.45365 0.33333 -0.45495 0.34444 C -0.45521 0.34884 -0.45873 0.41064 -0.45873 0.42222 C -0.45873 0.47916 -0.46329 0.46458 -0.45495 0.48657 C -0.45157 0.48449 -0.44753 0.48426 -0.44493 0.48009 C -0.44258 0.47615 -0.44258 0.46967 -0.44115 0.46458 C -0.4405 0.46134 -0.43959 0.45856 -0.43868 0.45555 C -0.43412 0.4412 -0.42227 0.42268 -0.41875 0.41551 C -0.41732 0.41273 -0.41641 0.40926 -0.41498 0.40671 C -0.3961 0.37523 -0.37709 0.34351 -0.35743 0.31342 C -0.35534 0.31018 -0.35235 0.30926 -0.35 0.30671 C -0.32579 0.28032 -0.36381 0.30972 -0.3112 0.26458 C -0.30769 0.26157 -0.30365 0.2618 -0.3 0.25995 C -0.28282 0.25162 -0.26576 0.24282 -0.2487 0.23333 C -0.24688 0.2324 -0.24545 0.23032 -0.24375 0.22893 C -0.23503 0.22222 -0.22605 0.2162 -0.21745 0.20902 C -0.21563 0.2074 -0.2142 0.20416 -0.2125 0.20231 C -0.20834 0.19768 -0.20417 0.19305 -0.2 0.18888 C -0.18842 0.17754 -0.1767 0.16666 -0.16498 0.15555 C -0.15105 0.14236 -0.16511 0.15972 -0.1362 0.12662 C -0.13034 0.12013 -0.12435 0.11388 -0.11875 0.10671 C -0.11407 0.10069 -0.10977 0.09421 -0.10495 0.08888 C -0.10287 0.0868 -0.10079 0.08449 -0.0987 0.08217 C -0.0974 0.08078 -0.09349 0.07824 -0.09493 0.07777 C -0.0987 0.07662 -0.10248 0.08009 -0.10625 0.08009 L -0.3125 0.08217 C -0.19362 0.07569 -0.29362 0.08055 -0.03998 0.07777 L 0.13255 0.07569 C 0.14127 0.07476 0.15013 0.07453 0.15885 0.07338 C 0.16054 0.07314 0.16276 0.06875 0.1638 0.07106 C 0.16692 0.0787 0.16718 0.08888 0.16875 0.09791 C 0.16927 0.1 0.16966 0.10231 0.17005 0.10439 C 0.17174 0.11481 0.17291 0.12546 0.175 0.13564 C 0.17578 0.13912 0.1776 0.14143 0.17877 0.14444 C 0.18086 0.15856 0.18255 0.17291 0.18502 0.1868 C 0.18554 0.18935 0.18763 0.19328 0.18763 0.19328 L 0.18763 0.19328 " pathEditMode="relative" ptsTypes="AAAAAAAAAAAAAAAAAAAAAAAAAAAAAAAAAAAAAAAAAAAAAAAAAAA">
                                      <p:cBhvr>
                                        <p:cTn id="69" dur="8000" fill="hold"/>
                                        <p:tgtEl>
                                          <p:spTgt spid="2"/>
                                        </p:tgtEl>
                                        <p:attrNameLst>
                                          <p:attrName>ppt_x</p:attrName>
                                          <p:attrName>ppt_y</p:attrName>
                                        </p:attrNameLst>
                                      </p:cBhvr>
                                    </p:animMotion>
                                  </p:childTnLst>
                                </p:cTn>
                              </p:par>
                              <p:par>
                                <p:cTn id="70" presetID="0" presetClass="path" presetSubtype="0" accel="50000" decel="50000" fill="hold" grpId="2" nodeType="withEffect">
                                  <p:stCondLst>
                                    <p:cond delay="0"/>
                                  </p:stCondLst>
                                  <p:childTnLst>
                                    <p:animMotion origin="layout" path="M 0 0 L 0 0 C -0.00338 0.01806 -0.00377 0.02894 -0.0112 0.04213 C -0.01732 0.05301 -0.02357 0.05579 -0.03125 0.06204 C -0.03294 0.06343 -0.0345 0.06528 -0.0362 0.06667 C -0.03737 0.06759 -0.0388 0.06782 -0.03997 0.06875 C -0.05416 0.07894 -0.04388 0.07269 -0.05247 0.07778 C -0.06601 0.09583 -0.04505 0.06829 -0.06875 0.09537 C -0.07096 0.09792 -0.07252 0.10232 -0.075 0.1044 C -0.09219 0.11875 -0.10976 0.13171 -0.12747 0.14445 C -0.12943 0.14583 -0.13164 0.14537 -0.13372 0.14653 C -0.14049 0.15046 -0.14687 0.15602 -0.15377 0.15995 C -0.16107 0.16412 -0.16914 0.16528 -0.17617 0.17107 C -0.17995 0.17407 -0.18385 0.17662 -0.1875 0.17986 C -0.1888 0.18102 -0.18984 0.1831 -0.19127 0.18426 C -0.19297 0.18588 -0.20065 0.19051 -0.20247 0.19329 C -0.20742 0.2007 -0.21614 0.21759 -0.21614 0.21759 C -0.21784 0.22454 -0.22226 0.24375 -0.22239 0.24884 C -0.22291 0.25995 -0.22278 0.2713 -0.22122 0.28218 C -0.22057 0.28611 -0.2181 0.28843 -0.21614 0.29097 C -0.21302 0.29514 -0.21002 0.30023 -0.20625 0.30208 C -0.19687 0.30695 -0.17747 0.31111 -0.17747 0.31111 C -0.15325 0.31019 -0.12916 0.31042 -0.10495 0.3088 C -0.09544 0.3081 -0.07018 0.3007 -0.0612 0.29769 C -0.05989 0.29722 -0.05872 0.29607 -0.05742 0.29537 C -0.05078 0.29236 -0.04388 0.29074 -0.0375 0.28657 C -0.03008 0.28171 -0.02278 0.27639 -0.01627 0.26875 C -0.01497 0.26736 -0.0138 0.26551 -0.0125 0.26435 C -0.00534 0.25857 -0.00234 0.25671 0.00378 0.25324 C 0.00729 0.24769 0.02279 0.22338 0.0263 0.21551 C 0.03242 0.20116 0.03099 0.19861 0.03503 0.18657 C 0.03946 0.17315 0.04375 0.15926 0.04883 0.14653 C 0.04961 0.14445 0.0513 0.14352 0.05248 0.14213 C 0.05951 0.11343 0.05495 0.13681 0.05755 0.09097 C 0.05768 0.08796 0.05834 0.08495 0.05873 0.08218 C 0.06159 0.06505 0.06159 0.06505 0.0638 0.05324 C 0.06849 -0.03819 0.06367 0.06435 0.0625 -0.16227 C 0.0625 -0.16343 0.06406 -0.22639 0.06498 -0.23565 C 0.06576 -0.24329 0.06771 -0.25046 0.06875 -0.25787 C 0.07266 -0.28565 0.06641 -0.25602 0.07383 -0.2868 C 0.07422 -0.29421 0.07409 -0.30162 0.075 -0.30903 C 0.07539 -0.31157 0.07682 -0.31319 0.07748 -0.31574 C 0.07891 -0.3206 0.08021 -0.32593 0.08125 -0.33125 C 0.08985 -0.37199 0.08047 -0.33495 0.0888 -0.36227 C 0.0905 -0.36805 0.09011 -0.3794 0.09375 -0.38009 L 0.10755 -0.38218 C 0.14505 -0.37685 0.12865 -0.38981 0.14753 -0.36227 C 0.1487 -0.36065 0.15026 -0.35972 0.1513 -0.35787 C 0.15899 -0.34421 0.17383 -0.31574 0.17383 -0.31574 C 0.17787 -0.29977 0.18177 -0.28542 0.18503 -0.26898 C 0.18607 -0.26389 0.18672 -0.25856 0.1875 -0.25347 C 0.18672 -0.19421 0.18607 -0.13495 0.18503 -0.07569 C 0.18451 -0.0463 0.18464 -0.05069 0.18255 -0.03125 C 0.17956 0.0375 0.1819 -0.0206 0.17878 0.11111 C 0.17839 0.12662 0.178 0.14213 0.17748 0.15764 C 0.17656 0.18681 0.17787 0.17801 0.175 0.19329 C 0.18008 0.20648 0.18438 0.2206 0.18998 0.23333 C 0.19089 0.23495 0.19258 0.23449 0.19375 0.23542 C 0.20235 0.2419 0.20326 0.24282 0.21003 0.24884 C 0.22539 0.24653 0.24102 0.24699 0.25625 0.24213 C 0.25977 0.24097 0.26276 0.23588 0.26498 0.23102 C 0.29935 0.15764 0.2625 0.21551 0.3 0.16204 C 0.33229 0.06157 0.28216 0.22338 0.30873 -0.13125 C 0.31719 -0.24398 0.31888 -0.20046 0.3388 -0.22685 C 0.35078 -0.24259 0.37253 -0.27731 0.3875 -0.28449 C 0.44362 -0.31157 0.4569 -0.31227 0.49753 -0.31782 C 0.50625 -0.31574 0.51563 -0.31759 0.5237 -0.31111 C 0.55378 -0.28773 0.55729 -0.27454 0.575 -0.23796 C 0.57839 -0.22083 0.58216 -0.20393 0.58503 -0.1868 C 0.5875 -0.17153 0.58893 -0.15555 0.59128 -0.14005 C 0.5944 -0.11852 0.59792 -0.09722 0.6013 -0.07569 C 0.60169 -0.04305 0.60156 -0.01042 0.60248 0.02222 C 0.60495 0.11157 0.61042 -0.00324 0.60378 0.15556 C 0.60313 0.16921 0.59571 0.19537 0.59128 0.2044 C 0.57253 0.24167 0.57057 0.23403 0.5487 0.25995 C 0.52396 0.28935 0.54167 0.275 0.52253 0.29097 C 0.51875 0.29421 0.51524 0.29861 0.5112 0.3 C 0.49636 0.30463 0.46628 0.3088 0.46628 0.3088 L 0.39753 0.3044 C 0.37904 0.30324 0.30508 0.30208 0.27253 0.29537 C 0.24453 0.28958 0.21667 0.28171 0.1888 0.27546 C 0.17383 0.27199 0.15873 0.26945 0.14375 0.26667 C 0.1155 0.24884 0.08451 0.24074 0.05873 0.2132 C -0.00573 0.14421 -0.03437 0.11782 -0.0875 0.05093 C -0.10351 0.03079 -0.11901 0.00903 -0.13502 -0.01111 C -0.14518 -0.0243 -0.15625 -0.03542 -0.16627 -0.04907 L -0.1875 -0.07778 L -0.1875 -0.07778 " pathEditMode="relative" ptsTypes="AAAAAAAAAAAAAAAAAAAAAAAAAAAAAAAAAAAAAAAAAAAAAAAAAAAAAAAAAAAAAAAAAAAAAAAAAAAAAAAAAAAAAAAA">
                                      <p:cBhvr>
                                        <p:cTn id="71" dur="8000" fill="hold"/>
                                        <p:tgtEl>
                                          <p:spTgt spid="79"/>
                                        </p:tgtEl>
                                        <p:attrNameLst>
                                          <p:attrName>ppt_x</p:attrName>
                                          <p:attrName>ppt_y</p:attrName>
                                        </p:attrNameLst>
                                      </p:cBhvr>
                                    </p:animMotion>
                                  </p:childTnLst>
                                </p:cTn>
                              </p:par>
                              <p:par>
                                <p:cTn id="72" presetID="0" presetClass="path" presetSubtype="0" accel="50000" decel="50000" fill="hold" grpId="2" nodeType="withEffect">
                                  <p:stCondLst>
                                    <p:cond delay="0"/>
                                  </p:stCondLst>
                                  <p:childTnLst>
                                    <p:animMotion origin="layout" path="M 0 0 L 0 0 C 0.00534 0.0037 0.01068 0.00787 0.01615 0.01111 C 0.0194 0.01296 0.02852 0.01458 0.03112 0.01551 C 0.10026 0.03912 -0.01315 0.0081 0.14245 0.04652 C 0.1849 0.05717 0.22813 0.06018 0.26992 0.07777 C 0.28411 0.08356 0.29792 0.09282 0.31237 0.0956 C 0.35065 0.10254 0.38906 0.10301 0.42747 0.10671 L 0.59245 0.08449 C 0.59883 0.08356 0.60573 0.07754 0.6112 0.07338 C 0.6151 0.07014 0.6263 0.05972 0.62865 0.05555 C 0.64141 0.03287 0.65365 0.00926 0.66484 -0.01551 C 0.66654 -0.01922 0.66797 -0.02338 0.66992 -0.02662 C 0.6776 -0.04051 0.68503 -0.05486 0.69362 -0.06667 C 0.6974 -0.07199 0.70104 -0.07755 0.70495 -0.08218 C 0.72253 -0.10417 0.69219 -0.06088 0.71745 -0.09561 C 0.72253 -0.10278 0.72734 -0.11042 0.73242 -0.11783 C 0.7332 -0.12894 0.73477 -0.14005 0.7349 -0.15116 C 0.73516 -0.1757 0.73438 -0.2 0.73359 -0.22454 C 0.73359 -0.22755 0.73268 -0.23033 0.73242 -0.23334 C 0.7319 -0.23936 0.7319 -0.24537 0.73112 -0.25116 C 0.72969 -0.2632 0.72747 -0.27477 0.72617 -0.28681 C 0.72435 -0.30255 0.72161 -0.35834 0.71367 -0.3757 C 0.69727 -0.41135 0.70807 -0.39144 0.6862 -0.42223 C 0.68359 -0.42593 0.68112 -0.42963 0.67865 -0.43334 C 0.67578 -0.43773 0.67305 -0.44306 0.66992 -0.44676 C 0.66862 -0.44815 0.66758 -0.45023 0.66615 -0.45116 C 0.65833 -0.45625 0.65052 -0.46181 0.64245 -0.46459 C 0.62344 -0.47084 0.60417 -0.47662 0.5849 -0.47778 C 0.51667 -0.48241 0.44831 -0.48079 0.37995 -0.48218 C 0.34206 -0.47408 0.30391 -0.4676 0.26615 -0.45787 C 0.24857 -0.45324 0.22201 -0.4169 0.21237 -0.40672 C 0.19779 -0.39121 0.22292 -0.42431 0.19492 -0.38449 C 0.19076 -0.37037 0.18646 -0.35648 0.18242 -0.34236 C 0.1819 -0.34028 0.18151 -0.33797 0.18112 -0.33565 C 0.17578 -0.29723 0.17956 -0.31783 0.17617 -0.3 C 0.17695 -0.2919 0.17487 -0.28033 0.17865 -0.2757 C 0.18451 -0.26852 0.19297 -0.27361 0.19987 -0.27107 C 0.21133 -0.26713 0.2224 -0.26088 0.23372 -0.25556 C 0.23958 -0.25278 0.24518 -0.24838 0.25117 -0.24676 C 0.32565 -0.22547 0.37578 -0.23357 0.4612 -0.23125 C 0.51406 -0.21598 0.49206 -0.22292 0.52747 -0.21111 C 0.52865 -0.20903 0.53021 -0.20718 0.53112 -0.2044 C 0.54258 -0.16991 0.53971 -0.17616 0.54245 -0.13565 C 0.54036 -0.12385 0.53919 -0.11135 0.5362 -0.1 C 0.53555 -0.09792 0.53359 -0.09861 0.53242 -0.09792 C 0.52734 -0.09422 0.52253 -0.09005 0.51745 -0.08681 C 0.51536 -0.08542 0.51315 -0.08542 0.5112 -0.08449 C 0.47695 -0.06852 0.44401 -0.03704 0.40872 -0.03565 C 0.3207 -0.03195 0.3737 -0.0338 0.24987 -0.03125 C 0.24661 -0.03033 0.24323 -0.0301 0.23997 -0.02894 C 0.23867 -0.02848 0.2375 -0.02686 0.2362 -0.02662 C 0.22578 -0.02547 0.20495 -0.02454 0.20495 -0.02454 L 0.20495 -0.02454 " pathEditMode="relative" ptsTypes="AAAAAAAAAAAAAAAAAAAAAAAAAAAAAAAAAAAAAAAAAAAAAAAAAAAAAA">
                                      <p:cBhvr>
                                        <p:cTn id="73" dur="8000" fill="hold"/>
                                        <p:tgtEl>
                                          <p:spTgt spid="77"/>
                                        </p:tgtEl>
                                        <p:attrNameLst>
                                          <p:attrName>ppt_x</p:attrName>
                                          <p:attrName>ppt_y</p:attrName>
                                        </p:attrNameLst>
                                      </p:cBhvr>
                                    </p:animMotion>
                                  </p:childTnLst>
                                </p:cTn>
                              </p:par>
                              <p:par>
                                <p:cTn id="74" presetID="0" presetClass="path" presetSubtype="0" accel="50000" decel="50000" fill="hold" grpId="2" nodeType="withEffect">
                                  <p:stCondLst>
                                    <p:cond delay="0"/>
                                  </p:stCondLst>
                                  <p:childTnLst>
                                    <p:animMotion origin="layout" path="M 0 0 L 0 0 C 0.00586 -0.00532 0.01198 -0.00926 0.01745 -0.01551 C 0.02123 -0.01991 0.02409 -0.02616 0.02748 -0.03125 C 0.03073 -0.03588 0.03412 -0.04028 0.0375 -0.04444 C 0.05456 -0.0662 0.0711 -0.08889 0.0888 -0.10903 C 0.09336 -0.11412 0.09818 -0.11852 0.10248 -0.12454 C 0.11237 -0.13842 0.12188 -0.1537 0.13125 -0.16898 C 0.13932 -0.18194 0.14597 -0.19815 0.15495 -0.20903 C 0.17513 -0.23287 0.15755 -0.21157 0.19753 -0.26458 L 0.22123 -0.2956 C 0.22292 -0.29791 0.22435 -0.30046 0.22617 -0.30231 C 0.24076 -0.31643 0.25456 -0.33356 0.26992 -0.34444 C 0.27201 -0.34606 0.27422 -0.34699 0.27617 -0.34884 C 0.29935 -0.37083 0.28334 -0.35671 0.3 -0.37569 C 0.30261 -0.3787 0.31003 -0.38611 0.31367 -0.38889 C 0.31576 -0.39051 0.31784 -0.3919 0.31992 -0.39329 C 0.33542 -0.39051 0.35091 -0.38912 0.36615 -0.38449 C 0.36823 -0.38379 0.3694 -0.37986 0.37123 -0.37778 C 0.37865 -0.36944 0.39375 -0.35347 0.39375 -0.35347 C 0.3974 -0.33866 0.40065 -0.32315 0.40495 -0.30903 C 0.40612 -0.30532 0.40938 -0.30416 0.4099 -0.3 C 0.41237 -0.28125 0.41263 -0.26157 0.41367 -0.24236 C 0.41628 -0.19491 0.41719 -0.15509 0.41875 -0.10671 C 0.4181 -0.05 0.42162 -0.01597 0.41498 0.03102 C 0.41094 0.05926 0.40703 0.0875 0.40248 0.11551 C 0.40169 0.12037 0.40026 0.12477 0.3987 0.12894 C 0.3819 0.17454 0.37722 0.18496 0.35248 0.22431 C 0.35039 0.22778 0.34753 0.2294 0.34492 0.23102 C 0.33294 0.23889 0.32097 0.24722 0.30873 0.25324 C 0.30469 0.25533 0.30039 0.25486 0.29623 0.25556 L 0.28503 0.25764 C 0.28373 0.25926 0.28268 0.26204 0.28125 0.26227 C 0.11888 0.27894 0.10469 0.27732 -0.04127 0.28218 C -0.0539 0.28773 -0.03906 0.28148 -0.06497 0.28889 C -0.06666 0.28935 -0.06836 0.29028 -0.07005 0.29121 C -0.09127 0.28588 -0.11328 0.28704 -0.13372 0.27546 C -0.15221 0.26528 -0.16797 0.24306 -0.18502 0.22662 C -0.1888 0.22292 -0.19245 0.21921 -0.19622 0.21551 L -0.2237 0.18889 C -0.22539 0.18727 -0.22734 0.18681 -0.22877 0.18449 C -0.23502 0.17338 -0.2414 0.1625 -0.24752 0.15116 C -0.24844 0.14908 -0.24922 0.14676 -0.25 0.14445 C -0.25377 0.13334 -0.25742 0.12222 -0.2612 0.11111 C -0.26159 0.10579 -0.26211 0.1007 -0.2625 0.0956 C -0.26393 0.07593 -0.26588 0.05764 -0.26002 0.03773 C -0.25573 0.02338 -0.24883 0.01111 -0.24127 0.00209 C -0.22995 -0.01111 -0.22031 -0.03032 -0.20742 -0.03773 C -0.18515 -0.05092 -0.19987 -0.0419 -0.16367 -0.06666 C -0.1625 -0.06898 -0.16159 -0.07199 -0.16002 -0.07338 C -0.15065 -0.08171 -0.14075 -0.08796 -0.13125 -0.0956 C -0.12956 -0.09699 -0.12773 -0.09815 -0.12617 -0.1 C -0.12474 -0.10185 -0.1237 -0.1044 -0.12252 -0.10671 C -0.122 -0.10903 -0.12187 -0.11134 -0.12122 -0.11342 C -0.11706 -0.12801 -0.11107 -0.13819 -0.10495 -0.15116 C -0.10456 -0.15347 -0.10443 -0.15579 -0.10377 -0.15787 C -0.10104 -0.16551 -0.09687 -0.17176 -0.09505 -0.18009 C -0.0931 -0.18842 -0.09388 -0.19815 -0.09245 -0.20671 C -0.09179 -0.21088 -0.08997 -0.21412 -0.0888 -0.21782 C -0.08385 -0.24745 -0.07995 -0.25393 -0.08372 -0.28217 C -0.08424 -0.28657 -0.0862 -0.28958 -0.0875 -0.29329 C -0.08021 -0.29977 -0.08437 -0.29791 -0.075 -0.29791 L -0.075 -0.29791 " pathEditMode="relative" ptsTypes="AAAAAAAAAAAAAAAAAAAAAAAAAAAAAAAAAAAAAAAAAAAAAAAAAAAAAAAAAAAAAAA">
                                      <p:cBhvr>
                                        <p:cTn id="75" dur="8000" fill="hold"/>
                                        <p:tgtEl>
                                          <p:spTgt spid="80"/>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1" animBg="1"/>
      <p:bldP spid="76" grpId="2" animBg="1"/>
      <p:bldP spid="77" grpId="1" animBg="1"/>
      <p:bldP spid="77" grpId="2" animBg="1"/>
      <p:bldP spid="78" grpId="0" animBg="1"/>
      <p:bldP spid="78" grpId="1" animBg="1"/>
      <p:bldP spid="79" grpId="1" animBg="1"/>
      <p:bldP spid="79" grpId="2" animBg="1"/>
      <p:bldP spid="80" grpId="1" animBg="1"/>
      <p:bldP spid="80" grpId="2"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9473871" y="458904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4873740" y="48023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p:cNvSpPr/>
          <p:nvPr/>
        </p:nvSpPr>
        <p:spPr>
          <a:xfrm>
            <a:off x="6836874" y="392940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4986449" y="481816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6221536" y="303487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p:cNvSpPr/>
          <p:nvPr/>
        </p:nvSpPr>
        <p:spPr>
          <a:xfrm>
            <a:off x="3783949" y="161305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6859737" y="58651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p:cNvSpPr/>
          <p:nvPr/>
        </p:nvSpPr>
        <p:spPr>
          <a:xfrm rot="156335">
            <a:off x="6399943" y="197305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20</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1031897" y="161305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p:cNvSpPr/>
          <p:nvPr/>
        </p:nvSpPr>
        <p:spPr>
          <a:xfrm>
            <a:off x="2495337" y="5397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p:cNvSpPr/>
          <p:nvPr/>
        </p:nvSpPr>
        <p:spPr>
          <a:xfrm>
            <a:off x="8128052" y="186672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p:cNvSpPr/>
          <p:nvPr/>
        </p:nvSpPr>
        <p:spPr>
          <a:xfrm>
            <a:off x="1721054" y="357636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Ellipse 36"/>
          <p:cNvSpPr/>
          <p:nvPr/>
        </p:nvSpPr>
        <p:spPr>
          <a:xfrm>
            <a:off x="3558964" y="357636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8" name="Ellipse 37"/>
          <p:cNvSpPr/>
          <p:nvPr/>
        </p:nvSpPr>
        <p:spPr>
          <a:xfrm>
            <a:off x="2539297" y="205725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9" name="Ellipse 38"/>
          <p:cNvSpPr/>
          <p:nvPr/>
        </p:nvSpPr>
        <p:spPr>
          <a:xfrm>
            <a:off x="4814581" y="204069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0" name="Ellipse 39"/>
          <p:cNvSpPr/>
          <p:nvPr/>
        </p:nvSpPr>
        <p:spPr>
          <a:xfrm>
            <a:off x="8456065" y="86337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1" name="Ellipse 40"/>
          <p:cNvSpPr/>
          <p:nvPr/>
        </p:nvSpPr>
        <p:spPr>
          <a:xfrm>
            <a:off x="10577348" y="409816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2" name="Ellipse 41"/>
          <p:cNvSpPr/>
          <p:nvPr/>
        </p:nvSpPr>
        <p:spPr>
          <a:xfrm>
            <a:off x="8833708" y="316356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3" name="Ellipse 42"/>
          <p:cNvSpPr/>
          <p:nvPr/>
        </p:nvSpPr>
        <p:spPr>
          <a:xfrm>
            <a:off x="9840167" y="198904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4" name="Ellipse 43"/>
          <p:cNvSpPr/>
          <p:nvPr/>
        </p:nvSpPr>
        <p:spPr>
          <a:xfrm>
            <a:off x="10371277" y="51980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5" name="Textfeld 4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
        <p:nvSpPr>
          <p:cNvPr id="46" name="Rechteck 45"/>
          <p:cNvSpPr/>
          <p:nvPr/>
        </p:nvSpPr>
        <p:spPr>
          <a:xfrm>
            <a:off x="215153" y="225911"/>
            <a:ext cx="11796196" cy="543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ontrols>
      <mc:AlternateContent xmlns:mc="http://schemas.openxmlformats.org/markup-compatibility/2006">
        <mc:Choice xmlns:v="urn:schemas-microsoft-com:vml" Requires="v">
          <p:control spid="80902"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2839968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33"/>
                                        </p:tgtEl>
                                        <p:attrNameLst>
                                          <p:attrName>style.color</p:attrName>
                                        </p:attrNameLst>
                                      </p:cBhvr>
                                      <p:to>
                                        <a:srgbClr val="B4C6E7"/>
                                      </p:to>
                                    </p:animClr>
                                    <p:animClr clrSpc="rgb" dir="cw">
                                      <p:cBhvr>
                                        <p:cTn id="22" dur="500" autoRev="1" fill="remove"/>
                                        <p:tgtEl>
                                          <p:spTgt spid="33"/>
                                        </p:tgtEl>
                                        <p:attrNameLst>
                                          <p:attrName>fillcolor</p:attrName>
                                        </p:attrNameLst>
                                      </p:cBhvr>
                                      <p:to>
                                        <a:srgbClr val="B4C6E7"/>
                                      </p:to>
                                    </p:animClr>
                                    <p:set>
                                      <p:cBhvr>
                                        <p:cTn id="23" dur="500" autoRev="1" fill="remove"/>
                                        <p:tgtEl>
                                          <p:spTgt spid="33"/>
                                        </p:tgtEl>
                                        <p:attrNameLst>
                                          <p:attrName>fill.type</p:attrName>
                                        </p:attrNameLst>
                                      </p:cBhvr>
                                      <p:to>
                                        <p:strVal val="solid"/>
                                      </p:to>
                                    </p:set>
                                    <p:set>
                                      <p:cBhvr>
                                        <p:cTn id="24" dur="500" autoRev="1" fill="remove"/>
                                        <p:tgtEl>
                                          <p:spTgt spid="33"/>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00B050"/>
                                      </p:to>
                                    </p:animClr>
                                    <p:animClr clrSpc="rgb" dir="cw">
                                      <p:cBhvr>
                                        <p:cTn id="44" dur="1000" fill="hold"/>
                                        <p:tgtEl>
                                          <p:spTgt spid="76"/>
                                        </p:tgtEl>
                                        <p:attrNameLst>
                                          <p:attrName>fillcolor</p:attrName>
                                        </p:attrNameLst>
                                      </p:cBhvr>
                                      <p:to>
                                        <a:srgbClr val="00B05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FF0000"/>
                                      </p:to>
                                    </p:animClr>
                                    <p:animClr clrSpc="rgb" dir="cw">
                                      <p:cBhvr>
                                        <p:cTn id="60" dur="1000" fill="hold"/>
                                        <p:tgtEl>
                                          <p:spTgt spid="79"/>
                                        </p:tgtEl>
                                        <p:attrNameLst>
                                          <p:attrName>fillcolor</p:attrName>
                                        </p:attrNameLst>
                                      </p:cBhvr>
                                      <p:to>
                                        <a:srgbClr val="FF000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vol="77000">
                                        <p:cTn display="0" masterRel="sameClick">
                                          <p:stCondLst>
                                            <p:cond evt="begin" delay="0">
                                              <p:tn val="5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FF0000"/>
                                      </p:to>
                                    </p:animClr>
                                    <p:animClr clrSpc="rgb" dir="cw">
                                      <p:cBhvr>
                                        <p:cTn id="76" dur="1000" fill="hold"/>
                                        <p:tgtEl>
                                          <p:spTgt spid="21"/>
                                        </p:tgtEl>
                                        <p:attrNameLst>
                                          <p:attrName>fillcolor</p:attrName>
                                        </p:attrNameLst>
                                      </p:cBhvr>
                                      <p:to>
                                        <a:srgbClr val="FF000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vol="100000">
                                        <p:cTn display="0" masterRel="sameClick">
                                          <p:stCondLst>
                                            <p:cond evt="begin" delay="0">
                                              <p:tn val="7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FF0000"/>
                                      </p:to>
                                    </p:animClr>
                                    <p:animClr clrSpc="rgb" dir="cw">
                                      <p:cBhvr>
                                        <p:cTn id="84" dur="1000" fill="hold"/>
                                        <p:tgtEl>
                                          <p:spTgt spid="22"/>
                                        </p:tgtEl>
                                        <p:attrNameLst>
                                          <p:attrName>fillcolor</p:attrName>
                                        </p:attrNameLst>
                                      </p:cBhvr>
                                      <p:to>
                                        <a:srgbClr val="FF000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vol="77000">
                                        <p:cTn display="0" masterRel="sameClick">
                                          <p:stCondLst>
                                            <p:cond evt="begin" delay="0">
                                              <p:tn val="8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1000" fill="hold"/>
                                        <p:tgtEl>
                                          <p:spTgt spid="33"/>
                                        </p:tgtEl>
                                        <p:attrNameLst>
                                          <p:attrName>style.color</p:attrName>
                                        </p:attrNameLst>
                                      </p:cBhvr>
                                      <p:to>
                                        <a:srgbClr val="00B050"/>
                                      </p:to>
                                    </p:animClr>
                                    <p:animClr clrSpc="rgb" dir="cw">
                                      <p:cBhvr>
                                        <p:cTn id="92" dur="1000" fill="hold"/>
                                        <p:tgtEl>
                                          <p:spTgt spid="33"/>
                                        </p:tgtEl>
                                        <p:attrNameLst>
                                          <p:attrName>fillcolor</p:attrName>
                                        </p:attrNameLst>
                                      </p:cBhvr>
                                      <p:to>
                                        <a:srgbClr val="00B050"/>
                                      </p:to>
                                    </p:animClr>
                                    <p:set>
                                      <p:cBhvr>
                                        <p:cTn id="93" dur="1000" fill="hold"/>
                                        <p:tgtEl>
                                          <p:spTgt spid="33"/>
                                        </p:tgtEl>
                                        <p:attrNameLst>
                                          <p:attrName>fill.type</p:attrName>
                                        </p:attrNameLst>
                                      </p:cBhvr>
                                      <p:to>
                                        <p:strVal val="solid"/>
                                      </p:to>
                                    </p:set>
                                    <p:set>
                                      <p:cBhvr>
                                        <p:cTn id="94" dur="1000" fill="hold"/>
                                        <p:tgtEl>
                                          <p:spTgt spid="33"/>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95" restart="whenNotActive" fill="hold" evtFilter="cancelBubble" nodeType="interactiveSeq">
                <p:stCondLst>
                  <p:cond evt="onClick" delay="0">
                    <p:tgtEl>
                      <p:spTgt spid="34"/>
                    </p:tgtEl>
                  </p:cond>
                </p:stCondLst>
                <p:endSync evt="end" delay="0">
                  <p:rtn val="all"/>
                </p:endSync>
                <p:childTnLst>
                  <p:par>
                    <p:cTn id="96" fill="hold">
                      <p:stCondLst>
                        <p:cond delay="0"/>
                      </p:stCondLst>
                      <p:childTnLst>
                        <p:par>
                          <p:cTn id="97" fill="hold">
                            <p:stCondLst>
                              <p:cond delay="0"/>
                            </p:stCondLst>
                            <p:childTnLst>
                              <p:par>
                                <p:cTn id="98" presetID="19" presetClass="emph" presetSubtype="0" fill="hold" grpId="0" nodeType="clickEffect">
                                  <p:stCondLst>
                                    <p:cond delay="0"/>
                                  </p:stCondLst>
                                  <p:childTnLst>
                                    <p:animClr clrSpc="rgb" dir="cw">
                                      <p:cBhvr override="childStyle">
                                        <p:cTn id="99" dur="1000" fill="hold"/>
                                        <p:tgtEl>
                                          <p:spTgt spid="34"/>
                                        </p:tgtEl>
                                        <p:attrNameLst>
                                          <p:attrName>style.color</p:attrName>
                                        </p:attrNameLst>
                                      </p:cBhvr>
                                      <p:to>
                                        <a:srgbClr val="FF0000"/>
                                      </p:to>
                                    </p:animClr>
                                    <p:animClr clrSpc="rgb" dir="cw">
                                      <p:cBhvr>
                                        <p:cTn id="100" dur="1000" fill="hold"/>
                                        <p:tgtEl>
                                          <p:spTgt spid="34"/>
                                        </p:tgtEl>
                                        <p:attrNameLst>
                                          <p:attrName>fillcolor</p:attrName>
                                        </p:attrNameLst>
                                      </p:cBhvr>
                                      <p:to>
                                        <a:srgbClr val="FF0000"/>
                                      </p:to>
                                    </p:animClr>
                                    <p:set>
                                      <p:cBhvr>
                                        <p:cTn id="101" dur="1000" fill="hold"/>
                                        <p:tgtEl>
                                          <p:spTgt spid="34"/>
                                        </p:tgtEl>
                                        <p:attrNameLst>
                                          <p:attrName>fill.type</p:attrName>
                                        </p:attrNameLst>
                                      </p:cBhvr>
                                      <p:to>
                                        <p:strVal val="solid"/>
                                      </p:to>
                                    </p:set>
                                    <p:set>
                                      <p:cBhvr>
                                        <p:cTn id="102" dur="1000" fill="hold"/>
                                        <p:tgtEl>
                                          <p:spTgt spid="34"/>
                                        </p:tgtEl>
                                        <p:attrNameLst>
                                          <p:attrName>fill.on</p:attrName>
                                        </p:attrNameLst>
                                      </p:cBhvr>
                                      <p:to>
                                        <p:strVal val="true"/>
                                      </p:to>
                                    </p:set>
                                  </p:childTnLst>
                                  <p:subTnLst>
                                    <p:audio>
                                      <p:cMediaNode vol="77000">
                                        <p:cTn display="0" masterRel="sameClick">
                                          <p:stCondLst>
                                            <p:cond evt="begin" delay="0">
                                              <p:tn val="9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103" restart="whenNotActive" fill="hold" evtFilter="cancelBubble" nodeType="interactiveSeq">
                <p:stCondLst>
                  <p:cond evt="onClick" delay="0">
                    <p:tgtEl>
                      <p:spTgt spid="35"/>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1000" fill="hold"/>
                                        <p:tgtEl>
                                          <p:spTgt spid="35"/>
                                        </p:tgtEl>
                                        <p:attrNameLst>
                                          <p:attrName>style.color</p:attrName>
                                        </p:attrNameLst>
                                      </p:cBhvr>
                                      <p:to>
                                        <a:srgbClr val="FF0000"/>
                                      </p:to>
                                    </p:animClr>
                                    <p:animClr clrSpc="rgb" dir="cw">
                                      <p:cBhvr>
                                        <p:cTn id="108" dur="1000" fill="hold"/>
                                        <p:tgtEl>
                                          <p:spTgt spid="35"/>
                                        </p:tgtEl>
                                        <p:attrNameLst>
                                          <p:attrName>fillcolor</p:attrName>
                                        </p:attrNameLst>
                                      </p:cBhvr>
                                      <p:to>
                                        <a:srgbClr val="FF0000"/>
                                      </p:to>
                                    </p:animClr>
                                    <p:set>
                                      <p:cBhvr>
                                        <p:cTn id="109" dur="1000" fill="hold"/>
                                        <p:tgtEl>
                                          <p:spTgt spid="35"/>
                                        </p:tgtEl>
                                        <p:attrNameLst>
                                          <p:attrName>fill.type</p:attrName>
                                        </p:attrNameLst>
                                      </p:cBhvr>
                                      <p:to>
                                        <p:strVal val="solid"/>
                                      </p:to>
                                    </p:set>
                                    <p:set>
                                      <p:cBhvr>
                                        <p:cTn id="110" dur="1000" fill="hold"/>
                                        <p:tgtEl>
                                          <p:spTgt spid="35"/>
                                        </p:tgtEl>
                                        <p:attrNameLst>
                                          <p:attrName>fill.on</p:attrName>
                                        </p:attrNameLst>
                                      </p:cBhvr>
                                      <p:to>
                                        <p:strVal val="true"/>
                                      </p:to>
                                    </p:set>
                                  </p:childTnLst>
                                  <p:subTnLst>
                                    <p:audio>
                                      <p:cMediaNode vol="100000">
                                        <p:cTn display="0" masterRel="sameClick">
                                          <p:stCondLst>
                                            <p:cond evt="begin" delay="0">
                                              <p:tn val="10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11" restart="whenNotActive" fill="hold" evtFilter="cancelBubble" nodeType="interactiveSeq">
                <p:stCondLst>
                  <p:cond evt="onClick" delay="0">
                    <p:tgtEl>
                      <p:spTgt spid="36"/>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1000" fill="hold"/>
                                        <p:tgtEl>
                                          <p:spTgt spid="36"/>
                                        </p:tgtEl>
                                        <p:attrNameLst>
                                          <p:attrName>style.color</p:attrName>
                                        </p:attrNameLst>
                                      </p:cBhvr>
                                      <p:to>
                                        <a:srgbClr val="FF0000"/>
                                      </p:to>
                                    </p:animClr>
                                    <p:animClr clrSpc="rgb" dir="cw">
                                      <p:cBhvr>
                                        <p:cTn id="116" dur="1000" fill="hold"/>
                                        <p:tgtEl>
                                          <p:spTgt spid="36"/>
                                        </p:tgtEl>
                                        <p:attrNameLst>
                                          <p:attrName>fillcolor</p:attrName>
                                        </p:attrNameLst>
                                      </p:cBhvr>
                                      <p:to>
                                        <a:srgbClr val="FF0000"/>
                                      </p:to>
                                    </p:animClr>
                                    <p:set>
                                      <p:cBhvr>
                                        <p:cTn id="117" dur="1000" fill="hold"/>
                                        <p:tgtEl>
                                          <p:spTgt spid="36"/>
                                        </p:tgtEl>
                                        <p:attrNameLst>
                                          <p:attrName>fill.type</p:attrName>
                                        </p:attrNameLst>
                                      </p:cBhvr>
                                      <p:to>
                                        <p:strVal val="solid"/>
                                      </p:to>
                                    </p:set>
                                    <p:set>
                                      <p:cBhvr>
                                        <p:cTn id="118" dur="1000" fill="hold"/>
                                        <p:tgtEl>
                                          <p:spTgt spid="36"/>
                                        </p:tgtEl>
                                        <p:attrNameLst>
                                          <p:attrName>fill.on</p:attrName>
                                        </p:attrNameLst>
                                      </p:cBhvr>
                                      <p:to>
                                        <p:strVal val="true"/>
                                      </p:to>
                                    </p:set>
                                  </p:childTnLst>
                                  <p:subTnLst>
                                    <p:audio>
                                      <p:cMediaNode vol="100000">
                                        <p:cTn display="0" masterRel="sameClick">
                                          <p:stCondLst>
                                            <p:cond evt="begin" delay="0">
                                              <p:tn val="11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19" presetClass="emph" presetSubtype="0" fill="hold" grpId="0" nodeType="clickEffect">
                                  <p:stCondLst>
                                    <p:cond delay="0"/>
                                  </p:stCondLst>
                                  <p:childTnLst>
                                    <p:animClr clrSpc="rgb" dir="cw">
                                      <p:cBhvr override="childStyle">
                                        <p:cTn id="123" dur="1000" fill="hold"/>
                                        <p:tgtEl>
                                          <p:spTgt spid="37"/>
                                        </p:tgtEl>
                                        <p:attrNameLst>
                                          <p:attrName>style.color</p:attrName>
                                        </p:attrNameLst>
                                      </p:cBhvr>
                                      <p:to>
                                        <a:srgbClr val="FF0000"/>
                                      </p:to>
                                    </p:animClr>
                                    <p:animClr clrSpc="rgb" dir="cw">
                                      <p:cBhvr>
                                        <p:cTn id="124" dur="1000" fill="hold"/>
                                        <p:tgtEl>
                                          <p:spTgt spid="37"/>
                                        </p:tgtEl>
                                        <p:attrNameLst>
                                          <p:attrName>fillcolor</p:attrName>
                                        </p:attrNameLst>
                                      </p:cBhvr>
                                      <p:to>
                                        <a:srgbClr val="FF0000"/>
                                      </p:to>
                                    </p:animClr>
                                    <p:set>
                                      <p:cBhvr>
                                        <p:cTn id="125" dur="1000" fill="hold"/>
                                        <p:tgtEl>
                                          <p:spTgt spid="37"/>
                                        </p:tgtEl>
                                        <p:attrNameLst>
                                          <p:attrName>fill.type</p:attrName>
                                        </p:attrNameLst>
                                      </p:cBhvr>
                                      <p:to>
                                        <p:strVal val="solid"/>
                                      </p:to>
                                    </p:set>
                                    <p:set>
                                      <p:cBhvr>
                                        <p:cTn id="126" dur="1000" fill="hold"/>
                                        <p:tgtEl>
                                          <p:spTgt spid="37"/>
                                        </p:tgtEl>
                                        <p:attrNameLst>
                                          <p:attrName>fill.on</p:attrName>
                                        </p:attrNameLst>
                                      </p:cBhvr>
                                      <p:to>
                                        <p:strVal val="true"/>
                                      </p:to>
                                    </p:set>
                                  </p:childTnLst>
                                  <p:subTnLst>
                                    <p:audio>
                                      <p:cMediaNode vol="77000">
                                        <p:cTn display="0" masterRel="sameClick">
                                          <p:stCondLst>
                                            <p:cond evt="begin" delay="0">
                                              <p:tn val="12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7"/>
                  </p:tgtEl>
                </p:cond>
              </p:nextCondLst>
            </p:seq>
            <p:seq concurrent="1" nextAc="seek">
              <p:cTn id="127" restart="whenNotActive" fill="hold" evtFilter="cancelBubble" nodeType="interactiveSeq">
                <p:stCondLst>
                  <p:cond evt="onClick" delay="0">
                    <p:tgtEl>
                      <p:spTgt spid="38"/>
                    </p:tgtEl>
                  </p:cond>
                </p:stCondLst>
                <p:endSync evt="end" delay="0">
                  <p:rtn val="all"/>
                </p:endSync>
                <p:childTnLst>
                  <p:par>
                    <p:cTn id="128" fill="hold">
                      <p:stCondLst>
                        <p:cond delay="0"/>
                      </p:stCondLst>
                      <p:childTnLst>
                        <p:par>
                          <p:cTn id="129" fill="hold">
                            <p:stCondLst>
                              <p:cond delay="0"/>
                            </p:stCondLst>
                            <p:childTnLst>
                              <p:par>
                                <p:cTn id="130" presetID="19" presetClass="emph" presetSubtype="0" fill="hold" grpId="0" nodeType="clickEffect">
                                  <p:stCondLst>
                                    <p:cond delay="0"/>
                                  </p:stCondLst>
                                  <p:childTnLst>
                                    <p:animClr clrSpc="rgb" dir="cw">
                                      <p:cBhvr override="childStyle">
                                        <p:cTn id="131" dur="1000" fill="hold"/>
                                        <p:tgtEl>
                                          <p:spTgt spid="38"/>
                                        </p:tgtEl>
                                        <p:attrNameLst>
                                          <p:attrName>style.color</p:attrName>
                                        </p:attrNameLst>
                                      </p:cBhvr>
                                      <p:to>
                                        <a:srgbClr val="FF0000"/>
                                      </p:to>
                                    </p:animClr>
                                    <p:animClr clrSpc="rgb" dir="cw">
                                      <p:cBhvr>
                                        <p:cTn id="132" dur="1000" fill="hold"/>
                                        <p:tgtEl>
                                          <p:spTgt spid="38"/>
                                        </p:tgtEl>
                                        <p:attrNameLst>
                                          <p:attrName>fillcolor</p:attrName>
                                        </p:attrNameLst>
                                      </p:cBhvr>
                                      <p:to>
                                        <a:srgbClr val="FF0000"/>
                                      </p:to>
                                    </p:animClr>
                                    <p:set>
                                      <p:cBhvr>
                                        <p:cTn id="133" dur="1000" fill="hold"/>
                                        <p:tgtEl>
                                          <p:spTgt spid="38"/>
                                        </p:tgtEl>
                                        <p:attrNameLst>
                                          <p:attrName>fill.type</p:attrName>
                                        </p:attrNameLst>
                                      </p:cBhvr>
                                      <p:to>
                                        <p:strVal val="solid"/>
                                      </p:to>
                                    </p:set>
                                    <p:set>
                                      <p:cBhvr>
                                        <p:cTn id="134" dur="1000" fill="hold"/>
                                        <p:tgtEl>
                                          <p:spTgt spid="38"/>
                                        </p:tgtEl>
                                        <p:attrNameLst>
                                          <p:attrName>fill.on</p:attrName>
                                        </p:attrNameLst>
                                      </p:cBhvr>
                                      <p:to>
                                        <p:strVal val="true"/>
                                      </p:to>
                                    </p:set>
                                  </p:childTnLst>
                                  <p:subTnLst>
                                    <p:audio>
                                      <p:cMediaNode vol="77000">
                                        <p:cTn display="0" masterRel="sameClick">
                                          <p:stCondLst>
                                            <p:cond evt="begin" delay="0">
                                              <p:tn val="13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8"/>
                  </p:tgtEl>
                </p:cond>
              </p:nextCondLst>
            </p:seq>
            <p:seq concurrent="1" nextAc="seek">
              <p:cTn id="135" restart="whenNotActive" fill="hold" evtFilter="cancelBubble" nodeType="interactiveSeq">
                <p:stCondLst>
                  <p:cond evt="onClick" delay="0">
                    <p:tgtEl>
                      <p:spTgt spid="39"/>
                    </p:tgtEl>
                  </p:cond>
                </p:stCondLst>
                <p:endSync evt="end" delay="0">
                  <p:rtn val="all"/>
                </p:endSync>
                <p:childTnLst>
                  <p:par>
                    <p:cTn id="136" fill="hold">
                      <p:stCondLst>
                        <p:cond delay="0"/>
                      </p:stCondLst>
                      <p:childTnLst>
                        <p:par>
                          <p:cTn id="137" fill="hold">
                            <p:stCondLst>
                              <p:cond delay="0"/>
                            </p:stCondLst>
                            <p:childTnLst>
                              <p:par>
                                <p:cTn id="138" presetID="19" presetClass="emph" presetSubtype="0" fill="hold" grpId="0" nodeType="clickEffect">
                                  <p:stCondLst>
                                    <p:cond delay="0"/>
                                  </p:stCondLst>
                                  <p:childTnLst>
                                    <p:animClr clrSpc="rgb" dir="cw">
                                      <p:cBhvr override="childStyle">
                                        <p:cTn id="139" dur="1000" fill="hold"/>
                                        <p:tgtEl>
                                          <p:spTgt spid="39"/>
                                        </p:tgtEl>
                                        <p:attrNameLst>
                                          <p:attrName>style.color</p:attrName>
                                        </p:attrNameLst>
                                      </p:cBhvr>
                                      <p:to>
                                        <a:srgbClr val="FF0000"/>
                                      </p:to>
                                    </p:animClr>
                                    <p:animClr clrSpc="rgb" dir="cw">
                                      <p:cBhvr>
                                        <p:cTn id="140" dur="1000" fill="hold"/>
                                        <p:tgtEl>
                                          <p:spTgt spid="39"/>
                                        </p:tgtEl>
                                        <p:attrNameLst>
                                          <p:attrName>fillcolor</p:attrName>
                                        </p:attrNameLst>
                                      </p:cBhvr>
                                      <p:to>
                                        <a:srgbClr val="FF0000"/>
                                      </p:to>
                                    </p:animClr>
                                    <p:set>
                                      <p:cBhvr>
                                        <p:cTn id="141" dur="1000" fill="hold"/>
                                        <p:tgtEl>
                                          <p:spTgt spid="39"/>
                                        </p:tgtEl>
                                        <p:attrNameLst>
                                          <p:attrName>fill.type</p:attrName>
                                        </p:attrNameLst>
                                      </p:cBhvr>
                                      <p:to>
                                        <p:strVal val="solid"/>
                                      </p:to>
                                    </p:set>
                                    <p:set>
                                      <p:cBhvr>
                                        <p:cTn id="142" dur="1000" fill="hold"/>
                                        <p:tgtEl>
                                          <p:spTgt spid="39"/>
                                        </p:tgtEl>
                                        <p:attrNameLst>
                                          <p:attrName>fill.on</p:attrName>
                                        </p:attrNameLst>
                                      </p:cBhvr>
                                      <p:to>
                                        <p:strVal val="true"/>
                                      </p:to>
                                    </p:set>
                                  </p:childTnLst>
                                  <p:subTnLst>
                                    <p:audio>
                                      <p:cMediaNode vol="77000">
                                        <p:cTn display="0" masterRel="sameClick">
                                          <p:stCondLst>
                                            <p:cond evt="begin" delay="0">
                                              <p:tn val="13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9"/>
                  </p:tgtEl>
                </p:cond>
              </p:nextCondLst>
            </p:seq>
            <p:seq concurrent="1" nextAc="seek">
              <p:cTn id="143" restart="whenNotActive" fill="hold" evtFilter="cancelBubble" nodeType="interactiveSeq">
                <p:stCondLst>
                  <p:cond evt="onClick" delay="0">
                    <p:tgtEl>
                      <p:spTgt spid="40"/>
                    </p:tgtEl>
                  </p:cond>
                </p:stCondLst>
                <p:endSync evt="end" delay="0">
                  <p:rtn val="all"/>
                </p:endSync>
                <p:childTnLst>
                  <p:par>
                    <p:cTn id="144" fill="hold">
                      <p:stCondLst>
                        <p:cond delay="0"/>
                      </p:stCondLst>
                      <p:childTnLst>
                        <p:par>
                          <p:cTn id="145" fill="hold">
                            <p:stCondLst>
                              <p:cond delay="0"/>
                            </p:stCondLst>
                            <p:childTnLst>
                              <p:par>
                                <p:cTn id="146" presetID="19" presetClass="emph" presetSubtype="0" fill="hold" grpId="0" nodeType="clickEffect">
                                  <p:stCondLst>
                                    <p:cond delay="0"/>
                                  </p:stCondLst>
                                  <p:childTnLst>
                                    <p:animClr clrSpc="rgb" dir="cw">
                                      <p:cBhvr override="childStyle">
                                        <p:cTn id="147" dur="1000" fill="hold"/>
                                        <p:tgtEl>
                                          <p:spTgt spid="40"/>
                                        </p:tgtEl>
                                        <p:attrNameLst>
                                          <p:attrName>style.color</p:attrName>
                                        </p:attrNameLst>
                                      </p:cBhvr>
                                      <p:to>
                                        <a:srgbClr val="FF0000"/>
                                      </p:to>
                                    </p:animClr>
                                    <p:animClr clrSpc="rgb" dir="cw">
                                      <p:cBhvr>
                                        <p:cTn id="148" dur="1000" fill="hold"/>
                                        <p:tgtEl>
                                          <p:spTgt spid="40"/>
                                        </p:tgtEl>
                                        <p:attrNameLst>
                                          <p:attrName>fillcolor</p:attrName>
                                        </p:attrNameLst>
                                      </p:cBhvr>
                                      <p:to>
                                        <a:srgbClr val="FF0000"/>
                                      </p:to>
                                    </p:animClr>
                                    <p:set>
                                      <p:cBhvr>
                                        <p:cTn id="149" dur="1000" fill="hold"/>
                                        <p:tgtEl>
                                          <p:spTgt spid="40"/>
                                        </p:tgtEl>
                                        <p:attrNameLst>
                                          <p:attrName>fill.type</p:attrName>
                                        </p:attrNameLst>
                                      </p:cBhvr>
                                      <p:to>
                                        <p:strVal val="solid"/>
                                      </p:to>
                                    </p:set>
                                    <p:set>
                                      <p:cBhvr>
                                        <p:cTn id="150" dur="1000" fill="hold"/>
                                        <p:tgtEl>
                                          <p:spTgt spid="40"/>
                                        </p:tgtEl>
                                        <p:attrNameLst>
                                          <p:attrName>fill.on</p:attrName>
                                        </p:attrNameLst>
                                      </p:cBhvr>
                                      <p:to>
                                        <p:strVal val="true"/>
                                      </p:to>
                                    </p:set>
                                  </p:childTnLst>
                                  <p:subTnLst>
                                    <p:audio>
                                      <p:cMediaNode vol="77000">
                                        <p:cTn display="0" masterRel="sameClick">
                                          <p:stCondLst>
                                            <p:cond evt="begin" delay="0">
                                              <p:tn val="14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0"/>
                  </p:tgtEl>
                </p:cond>
              </p:nextCondLst>
            </p:seq>
            <p:seq concurrent="1" nextAc="seek">
              <p:cTn id="151" restart="whenNotActive" fill="hold" evtFilter="cancelBubble" nodeType="interactiveSeq">
                <p:stCondLst>
                  <p:cond evt="onClick" delay="0">
                    <p:tgtEl>
                      <p:spTgt spid="41"/>
                    </p:tgtEl>
                  </p:cond>
                </p:stCondLst>
                <p:endSync evt="end" delay="0">
                  <p:rtn val="all"/>
                </p:endSync>
                <p:childTnLst>
                  <p:par>
                    <p:cTn id="152" fill="hold">
                      <p:stCondLst>
                        <p:cond delay="0"/>
                      </p:stCondLst>
                      <p:childTnLst>
                        <p:par>
                          <p:cTn id="153" fill="hold">
                            <p:stCondLst>
                              <p:cond delay="0"/>
                            </p:stCondLst>
                            <p:childTnLst>
                              <p:par>
                                <p:cTn id="154" presetID="19" presetClass="emph" presetSubtype="0" fill="hold" grpId="0" nodeType="clickEffect">
                                  <p:stCondLst>
                                    <p:cond delay="0"/>
                                  </p:stCondLst>
                                  <p:childTnLst>
                                    <p:animClr clrSpc="rgb" dir="cw">
                                      <p:cBhvr override="childStyle">
                                        <p:cTn id="155" dur="1000" fill="hold"/>
                                        <p:tgtEl>
                                          <p:spTgt spid="41"/>
                                        </p:tgtEl>
                                        <p:attrNameLst>
                                          <p:attrName>style.color</p:attrName>
                                        </p:attrNameLst>
                                      </p:cBhvr>
                                      <p:to>
                                        <a:srgbClr val="FF0000"/>
                                      </p:to>
                                    </p:animClr>
                                    <p:animClr clrSpc="rgb" dir="cw">
                                      <p:cBhvr>
                                        <p:cTn id="156" dur="1000" fill="hold"/>
                                        <p:tgtEl>
                                          <p:spTgt spid="41"/>
                                        </p:tgtEl>
                                        <p:attrNameLst>
                                          <p:attrName>fillcolor</p:attrName>
                                        </p:attrNameLst>
                                      </p:cBhvr>
                                      <p:to>
                                        <a:srgbClr val="FF0000"/>
                                      </p:to>
                                    </p:animClr>
                                    <p:set>
                                      <p:cBhvr>
                                        <p:cTn id="157" dur="1000" fill="hold"/>
                                        <p:tgtEl>
                                          <p:spTgt spid="41"/>
                                        </p:tgtEl>
                                        <p:attrNameLst>
                                          <p:attrName>fill.type</p:attrName>
                                        </p:attrNameLst>
                                      </p:cBhvr>
                                      <p:to>
                                        <p:strVal val="solid"/>
                                      </p:to>
                                    </p:set>
                                    <p:set>
                                      <p:cBhvr>
                                        <p:cTn id="158" dur="1000" fill="hold"/>
                                        <p:tgtEl>
                                          <p:spTgt spid="41"/>
                                        </p:tgtEl>
                                        <p:attrNameLst>
                                          <p:attrName>fill.on</p:attrName>
                                        </p:attrNameLst>
                                      </p:cBhvr>
                                      <p:to>
                                        <p:strVal val="true"/>
                                      </p:to>
                                    </p:set>
                                  </p:childTnLst>
                                  <p:subTnLst>
                                    <p:audio>
                                      <p:cMediaNode vol="77000">
                                        <p:cTn display="0" masterRel="sameClick">
                                          <p:stCondLst>
                                            <p:cond evt="begin" delay="0">
                                              <p:tn val="15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1"/>
                  </p:tgtEl>
                </p:cond>
              </p:nextCondLst>
            </p:seq>
            <p:seq concurrent="1" nextAc="seek">
              <p:cTn id="159" restart="whenNotActive" fill="hold" evtFilter="cancelBubble" nodeType="interactiveSeq">
                <p:stCondLst>
                  <p:cond evt="onClick" delay="0">
                    <p:tgtEl>
                      <p:spTgt spid="42"/>
                    </p:tgtEl>
                  </p:cond>
                </p:stCondLst>
                <p:endSync evt="end" delay="0">
                  <p:rtn val="all"/>
                </p:endSync>
                <p:childTnLst>
                  <p:par>
                    <p:cTn id="160" fill="hold">
                      <p:stCondLst>
                        <p:cond delay="0"/>
                      </p:stCondLst>
                      <p:childTnLst>
                        <p:par>
                          <p:cTn id="161" fill="hold">
                            <p:stCondLst>
                              <p:cond delay="0"/>
                            </p:stCondLst>
                            <p:childTnLst>
                              <p:par>
                                <p:cTn id="162" presetID="19" presetClass="emph" presetSubtype="0" fill="hold" grpId="0" nodeType="clickEffect">
                                  <p:stCondLst>
                                    <p:cond delay="0"/>
                                  </p:stCondLst>
                                  <p:childTnLst>
                                    <p:animClr clrSpc="rgb" dir="cw">
                                      <p:cBhvr override="childStyle">
                                        <p:cTn id="163" dur="1000" fill="hold"/>
                                        <p:tgtEl>
                                          <p:spTgt spid="42"/>
                                        </p:tgtEl>
                                        <p:attrNameLst>
                                          <p:attrName>style.color</p:attrName>
                                        </p:attrNameLst>
                                      </p:cBhvr>
                                      <p:to>
                                        <a:srgbClr val="FF0000"/>
                                      </p:to>
                                    </p:animClr>
                                    <p:animClr clrSpc="rgb" dir="cw">
                                      <p:cBhvr>
                                        <p:cTn id="164" dur="1000" fill="hold"/>
                                        <p:tgtEl>
                                          <p:spTgt spid="42"/>
                                        </p:tgtEl>
                                        <p:attrNameLst>
                                          <p:attrName>fillcolor</p:attrName>
                                        </p:attrNameLst>
                                      </p:cBhvr>
                                      <p:to>
                                        <a:srgbClr val="FF0000"/>
                                      </p:to>
                                    </p:animClr>
                                    <p:set>
                                      <p:cBhvr>
                                        <p:cTn id="165" dur="1000" fill="hold"/>
                                        <p:tgtEl>
                                          <p:spTgt spid="42"/>
                                        </p:tgtEl>
                                        <p:attrNameLst>
                                          <p:attrName>fill.type</p:attrName>
                                        </p:attrNameLst>
                                      </p:cBhvr>
                                      <p:to>
                                        <p:strVal val="solid"/>
                                      </p:to>
                                    </p:set>
                                    <p:set>
                                      <p:cBhvr>
                                        <p:cTn id="166" dur="1000" fill="hold"/>
                                        <p:tgtEl>
                                          <p:spTgt spid="42"/>
                                        </p:tgtEl>
                                        <p:attrNameLst>
                                          <p:attrName>fill.on</p:attrName>
                                        </p:attrNameLst>
                                      </p:cBhvr>
                                      <p:to>
                                        <p:strVal val="true"/>
                                      </p:to>
                                    </p:set>
                                  </p:childTnLst>
                                  <p:subTnLst>
                                    <p:audio>
                                      <p:cMediaNode vol="77000">
                                        <p:cTn display="0" masterRel="sameClick">
                                          <p:stCondLst>
                                            <p:cond evt="begin" delay="0">
                                              <p:tn val="16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2"/>
                  </p:tgtEl>
                </p:cond>
              </p:nextCondLst>
            </p:seq>
            <p:seq concurrent="1" nextAc="seek">
              <p:cTn id="167" restart="whenNotActive" fill="hold" evtFilter="cancelBubble" nodeType="interactiveSeq">
                <p:stCondLst>
                  <p:cond evt="onClick" delay="0">
                    <p:tgtEl>
                      <p:spTgt spid="43"/>
                    </p:tgtEl>
                  </p:cond>
                </p:stCondLst>
                <p:endSync evt="end" delay="0">
                  <p:rtn val="all"/>
                </p:endSync>
                <p:childTnLst>
                  <p:par>
                    <p:cTn id="168" fill="hold">
                      <p:stCondLst>
                        <p:cond delay="0"/>
                      </p:stCondLst>
                      <p:childTnLst>
                        <p:par>
                          <p:cTn id="169" fill="hold">
                            <p:stCondLst>
                              <p:cond delay="0"/>
                            </p:stCondLst>
                            <p:childTnLst>
                              <p:par>
                                <p:cTn id="170" presetID="19" presetClass="emph" presetSubtype="0" fill="hold" grpId="0" nodeType="clickEffect">
                                  <p:stCondLst>
                                    <p:cond delay="0"/>
                                  </p:stCondLst>
                                  <p:childTnLst>
                                    <p:animClr clrSpc="rgb" dir="cw">
                                      <p:cBhvr override="childStyle">
                                        <p:cTn id="171" dur="1000" fill="hold"/>
                                        <p:tgtEl>
                                          <p:spTgt spid="43"/>
                                        </p:tgtEl>
                                        <p:attrNameLst>
                                          <p:attrName>style.color</p:attrName>
                                        </p:attrNameLst>
                                      </p:cBhvr>
                                      <p:to>
                                        <a:srgbClr val="FF0000"/>
                                      </p:to>
                                    </p:animClr>
                                    <p:animClr clrSpc="rgb" dir="cw">
                                      <p:cBhvr>
                                        <p:cTn id="172" dur="1000" fill="hold"/>
                                        <p:tgtEl>
                                          <p:spTgt spid="43"/>
                                        </p:tgtEl>
                                        <p:attrNameLst>
                                          <p:attrName>fillcolor</p:attrName>
                                        </p:attrNameLst>
                                      </p:cBhvr>
                                      <p:to>
                                        <a:srgbClr val="FF0000"/>
                                      </p:to>
                                    </p:animClr>
                                    <p:set>
                                      <p:cBhvr>
                                        <p:cTn id="173" dur="1000" fill="hold"/>
                                        <p:tgtEl>
                                          <p:spTgt spid="43"/>
                                        </p:tgtEl>
                                        <p:attrNameLst>
                                          <p:attrName>fill.type</p:attrName>
                                        </p:attrNameLst>
                                      </p:cBhvr>
                                      <p:to>
                                        <p:strVal val="solid"/>
                                      </p:to>
                                    </p:set>
                                    <p:set>
                                      <p:cBhvr>
                                        <p:cTn id="174" dur="1000" fill="hold"/>
                                        <p:tgtEl>
                                          <p:spTgt spid="43"/>
                                        </p:tgtEl>
                                        <p:attrNameLst>
                                          <p:attrName>fill.on</p:attrName>
                                        </p:attrNameLst>
                                      </p:cBhvr>
                                      <p:to>
                                        <p:strVal val="true"/>
                                      </p:to>
                                    </p:set>
                                  </p:childTnLst>
                                  <p:subTnLst>
                                    <p:audio>
                                      <p:cMediaNode vol="77000">
                                        <p:cTn display="0" masterRel="sameClick">
                                          <p:stCondLst>
                                            <p:cond evt="begin" delay="0">
                                              <p:tn val="17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3"/>
                  </p:tgtEl>
                </p:cond>
              </p:nextCondLst>
            </p:seq>
            <p:seq concurrent="1" nextAc="seek">
              <p:cTn id="175" restart="whenNotActive" fill="hold" evtFilter="cancelBubble" nodeType="interactiveSeq">
                <p:stCondLst>
                  <p:cond evt="onClick" delay="0">
                    <p:tgtEl>
                      <p:spTgt spid="44"/>
                    </p:tgtEl>
                  </p:cond>
                </p:stCondLst>
                <p:endSync evt="end" delay="0">
                  <p:rtn val="all"/>
                </p:endSync>
                <p:childTnLst>
                  <p:par>
                    <p:cTn id="176" fill="hold">
                      <p:stCondLst>
                        <p:cond delay="0"/>
                      </p:stCondLst>
                      <p:childTnLst>
                        <p:par>
                          <p:cTn id="177" fill="hold">
                            <p:stCondLst>
                              <p:cond delay="0"/>
                            </p:stCondLst>
                            <p:childTnLst>
                              <p:par>
                                <p:cTn id="178" presetID="19" presetClass="emph" presetSubtype="0" fill="hold" grpId="0" nodeType="clickEffect">
                                  <p:stCondLst>
                                    <p:cond delay="0"/>
                                  </p:stCondLst>
                                  <p:childTnLst>
                                    <p:animClr clrSpc="rgb" dir="cw">
                                      <p:cBhvr override="childStyle">
                                        <p:cTn id="179" dur="1000" fill="hold"/>
                                        <p:tgtEl>
                                          <p:spTgt spid="44"/>
                                        </p:tgtEl>
                                        <p:attrNameLst>
                                          <p:attrName>style.color</p:attrName>
                                        </p:attrNameLst>
                                      </p:cBhvr>
                                      <p:to>
                                        <a:srgbClr val="FF0000"/>
                                      </p:to>
                                    </p:animClr>
                                    <p:animClr clrSpc="rgb" dir="cw">
                                      <p:cBhvr>
                                        <p:cTn id="180" dur="1000" fill="hold"/>
                                        <p:tgtEl>
                                          <p:spTgt spid="44"/>
                                        </p:tgtEl>
                                        <p:attrNameLst>
                                          <p:attrName>fillcolor</p:attrName>
                                        </p:attrNameLst>
                                      </p:cBhvr>
                                      <p:to>
                                        <a:srgbClr val="FF0000"/>
                                      </p:to>
                                    </p:animClr>
                                    <p:set>
                                      <p:cBhvr>
                                        <p:cTn id="181" dur="1000" fill="hold"/>
                                        <p:tgtEl>
                                          <p:spTgt spid="44"/>
                                        </p:tgtEl>
                                        <p:attrNameLst>
                                          <p:attrName>fill.type</p:attrName>
                                        </p:attrNameLst>
                                      </p:cBhvr>
                                      <p:to>
                                        <p:strVal val="solid"/>
                                      </p:to>
                                    </p:set>
                                    <p:set>
                                      <p:cBhvr>
                                        <p:cTn id="182" dur="1000" fill="hold"/>
                                        <p:tgtEl>
                                          <p:spTgt spid="44"/>
                                        </p:tgtEl>
                                        <p:attrNameLst>
                                          <p:attrName>fill.on</p:attrName>
                                        </p:attrNameLst>
                                      </p:cBhvr>
                                      <p:to>
                                        <p:strVal val="true"/>
                                      </p:to>
                                    </p:set>
                                  </p:childTnLst>
                                  <p:subTnLst>
                                    <p:audio>
                                      <p:cMediaNode vol="77000">
                                        <p:cTn display="0" masterRel="sameClick">
                                          <p:stCondLst>
                                            <p:cond evt="begin" delay="0">
                                              <p:tn val="17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4"/>
                  </p:tgtEl>
                </p:cond>
              </p:nextCondLst>
            </p:seq>
            <p:seq concurrent="1" nextAc="seek">
              <p:cTn id="183" restart="whenNotActive" fill="hold" evtFilter="cancelBubble" nodeType="interactiveSeq">
                <p:stCondLst>
                  <p:cond evt="onClick" delay="0">
                    <p:tgtEl>
                      <p:spTgt spid="28"/>
                    </p:tgtEl>
                  </p:cond>
                </p:stCondLst>
                <p:endSync evt="end" delay="0">
                  <p:rtn val="all"/>
                </p:endSync>
                <p:childTnLst>
                  <p:par>
                    <p:cTn id="184" fill="hold">
                      <p:stCondLst>
                        <p:cond delay="0"/>
                      </p:stCondLst>
                      <p:childTnLst>
                        <p:par>
                          <p:cTn id="185" fill="hold">
                            <p:stCondLst>
                              <p:cond delay="0"/>
                            </p:stCondLst>
                            <p:childTnLst>
                              <p:par>
                                <p:cTn id="186" presetID="1" presetClass="entr" presetSubtype="0" fill="hold" grpId="0" nodeType="withEffect">
                                  <p:stCondLst>
                                    <p:cond delay="2500"/>
                                  </p:stCondLst>
                                  <p:childTnLst>
                                    <p:set>
                                      <p:cBhvr>
                                        <p:cTn id="187" dur="1" fill="hold">
                                          <p:stCondLst>
                                            <p:cond delay="9"/>
                                          </p:stCondLst>
                                        </p:cTn>
                                        <p:tgtEl>
                                          <p:spTgt spid="46"/>
                                        </p:tgtEl>
                                        <p:attrNameLst>
                                          <p:attrName>style.visibility</p:attrName>
                                        </p:attrNameLst>
                                      </p:cBhvr>
                                      <p:to>
                                        <p:strVal val="visible"/>
                                      </p:to>
                                    </p:set>
                                  </p:childTnLst>
                                </p:cTn>
                              </p:par>
                              <p:par>
                                <p:cTn id="188" presetID="1" presetClass="exit" presetSubtype="0" fill="hold" grpId="1" nodeType="withEffect">
                                  <p:stCondLst>
                                    <p:cond delay="3000"/>
                                  </p:stCondLst>
                                  <p:childTnLst>
                                    <p:set>
                                      <p:cBhvr>
                                        <p:cTn id="189" dur="1" fill="hold">
                                          <p:stCondLst>
                                            <p:cond delay="0"/>
                                          </p:stCondLst>
                                        </p:cTn>
                                        <p:tgtEl>
                                          <p:spTgt spid="46"/>
                                        </p:tgtEl>
                                        <p:attrNameLst>
                                          <p:attrName>style.visibility</p:attrName>
                                        </p:attrNameLst>
                                      </p:cBhvr>
                                      <p:to>
                                        <p:strVal val="hidden"/>
                                      </p:to>
                                    </p:set>
                                  </p:childTnLst>
                                </p:cTn>
                              </p:par>
                              <p:par>
                                <p:cTn id="190" presetID="0" presetClass="path" presetSubtype="0" accel="50000" decel="50000" fill="hold" grpId="1" nodeType="withEffect">
                                  <p:stCondLst>
                                    <p:cond delay="0"/>
                                  </p:stCondLst>
                                  <p:childTnLst>
                                    <p:animMotion origin="layout" path="M 0 0 L 0 0 C 0.00039 0.00741 0.00052 0.01482 0.0013 0.02223 C 0.00195 0.02871 0.00495 0.04005 0.00625 0.04653 C 0.00716 0.05093 0.00794 0.05533 0.00872 0.05996 C 0.00924 0.06274 0.00924 0.06598 0.01002 0.06875 C 0.01719 0.09792 0.02669 0.12524 0.03255 0.15556 C 0.0375 0.18149 0.03958 0.20973 0.04752 0.23334 C 0.05521 0.25602 0.05117 0.24306 0.0612 0.28426 C 0.06211 0.28797 0.06302 0.29167 0.0638 0.29537 C 0.06471 0.30047 0.06484 0.30625 0.06627 0.31088 C 0.06706 0.31389 0.06875 0.31551 0.07005 0.3176 C 0.06914 0.32593 0.06901 0.33426 0.06745 0.34213 C 0.06406 0.35926 0.05976 0.36412 0.05377 0.37778 C 0.04818 0.39005 0.05443 0.38426 0.04127 0.39769 C 0.03893 0.4 0.03633 0.40116 0.03372 0.40209 C 0.00794 0.41227 0.01172 0.41042 -0.0112 0.4132 L -0.04245 0.42431 C -0.04584 0.42547 -0.04922 0.425 -0.05248 0.42662 C -0.05391 0.42732 -0.05482 0.4301 -0.05625 0.43102 C -0.05821 0.43241 -0.06042 0.43241 -0.0625 0.43334 C -0.08932 0.44514 -0.05703 0.43218 -0.07748 0.43982 C -0.08125 0.44121 -0.0849 0.44329 -0.0888 0.44445 C -0.09375 0.44561 -0.0987 0.44584 -0.10378 0.44653 C -0.11159 0.45116 -0.10586 0.44838 -0.12005 0.45093 L -0.13125 0.45324 C -0.13294 0.45463 -0.13451 0.45672 -0.1362 0.45764 C -0.13998 0.45973 -0.14375 0.46042 -0.14753 0.46204 C -0.15052 0.46343 -0.15339 0.46505 -0.15625 0.46667 C -0.16003 0.46875 -0.1638 0.47107 -0.16745 0.47315 C -0.17162 0.4757 -0.16992 0.47547 -0.17253 0.47547 L -0.1737 0.47755 " pathEditMode="relative" ptsTypes="AAAAAAAAAAAAAAAAAAAAAAAAAAAAAAAA">
                                      <p:cBhvr>
                                        <p:cTn id="191" dur="5000" fill="hold"/>
                                        <p:tgtEl>
                                          <p:spTgt spid="44"/>
                                        </p:tgtEl>
                                        <p:attrNameLst>
                                          <p:attrName>ppt_x</p:attrName>
                                          <p:attrName>ppt_y</p:attrName>
                                        </p:attrNameLst>
                                      </p:cBhvr>
                                    </p:animMotion>
                                  </p:childTnLst>
                                </p:cTn>
                              </p:par>
                              <p:par>
                                <p:cTn id="192" presetID="0" presetClass="path" presetSubtype="0" accel="50000" decel="50000" fill="hold" grpId="1" nodeType="withEffect">
                                  <p:stCondLst>
                                    <p:cond delay="0"/>
                                  </p:stCondLst>
                                  <p:childTnLst>
                                    <p:animMotion origin="layout" path="M 0 0 L 0 0 C -0.04023 -0.02986 -0.0039 -0.00092 -0.01888 -0.01574 C -0.02122 -0.01805 -0.02396 -0.01967 -0.0263 -0.02222 C -0.04648 -0.04629 -0.06497 -0.07546 -0.08633 -0.0956 C -0.10508 -0.11342 -0.12317 -0.13356 -0.14258 -0.14907 C -0.14635 -0.15185 -0.15 -0.15532 -0.1539 -0.15787 C -0.16341 -0.16412 -0.17304 -0.16967 -0.18268 -0.17569 C -0.20742 -0.19143 -0.147 -0.16064 -0.22265 -0.2 C -0.22552 -0.20162 -0.22851 -0.20162 -0.23138 -0.20231 L -0.24635 -0.21111 C -0.24922 -0.21273 -0.25208 -0.21551 -0.25508 -0.21551 C -0.25742 -0.21551 -0.25924 -0.21273 -0.26146 -0.21111 C -0.26302 -0.20833 -0.26497 -0.20555 -0.2664 -0.20231 C -0.27044 -0.19305 -0.27317 -0.18194 -0.2776 -0.17338 C -0.29179 -0.14606 -0.30521 -0.11713 -0.32018 -0.0912 C -0.322 -0.08796 -0.32526 -0.08865 -0.3276 -0.0868 C -0.33151 -0.08356 -0.33502 -0.07916 -0.33893 -0.07569 C -0.34713 -0.06852 -0.34323 -0.07477 -0.34635 -0.06898 L -0.34635 -0.06898 " pathEditMode="relative" ptsTypes="AAAAAAAAAAAAAAAAAAAA">
                                      <p:cBhvr>
                                        <p:cTn id="193" dur="5000" fill="hold"/>
                                        <p:tgtEl>
                                          <p:spTgt spid="43"/>
                                        </p:tgtEl>
                                        <p:attrNameLst>
                                          <p:attrName>ppt_x</p:attrName>
                                          <p:attrName>ppt_y</p:attrName>
                                        </p:attrNameLst>
                                      </p:cBhvr>
                                    </p:animMotion>
                                  </p:childTnLst>
                                </p:cTn>
                              </p:par>
                              <p:par>
                                <p:cTn id="194" presetID="0" presetClass="path" presetSubtype="0" accel="50000" decel="50000" fill="hold" grpId="1" nodeType="withEffect">
                                  <p:stCondLst>
                                    <p:cond delay="0"/>
                                  </p:stCondLst>
                                  <p:childTnLst>
                                    <p:animMotion origin="layout" path="M 0 0 L 0 0 L -0.01263 0.02199 C -0.01381 0.0243 -0.01524 0.02638 -0.01628 0.0287 C -0.02513 0.04722 -0.03295 0.06713 -0.04258 0.08426 C -0.07448 0.1412 -0.02631 0.05463 -0.10131 0.20208 C -0.1043 0.20787 -0.10821 0.21203 -0.11133 0.21759 C -0.11862 0.23055 -0.12579 0.24375 -0.13256 0.25763 C -0.13386 0.26018 -0.13399 0.26388 -0.13503 0.26643 C -0.13855 0.2743 -0.14258 0.28125 -0.14636 0.28865 C -0.14948 0.30578 -0.14766 0.29768 -0.15886 0.3243 C -0.1599 0.32685 -0.16146 0.3287 -0.16263 0.33101 C -0.16602 0.33819 -0.16901 0.34606 -0.17253 0.35324 C -0.17657 0.36111 -0.18021 0.36944 -0.18503 0.37546 C -0.19284 0.38518 -0.20183 0.39143 -0.21003 0.39976 C -0.21706 0.40717 -0.2194 0.41689 -0.22631 0.42662 C -0.2392 0.44444 -0.23842 0.44328 -0.24753 0.44884 C -0.24636 0.45463 -0.24662 0.4625 -0.24388 0.46643 C -0.22891 0.48888 -0.18842 0.51782 -0.17383 0.5287 C -0.17136 0.53055 -0.16875 0.53148 -0.16628 0.5331 C -0.13594 0.55625 -0.14909 0.55532 -0.13503 0.55532 L -0.13386 0.55532 " pathEditMode="relative" ptsTypes="AAAAAAAAAAAAAAAAAAAAAA">
                                      <p:cBhvr>
                                        <p:cTn id="195" dur="5000" fill="hold"/>
                                        <p:tgtEl>
                                          <p:spTgt spid="40"/>
                                        </p:tgtEl>
                                        <p:attrNameLst>
                                          <p:attrName>ppt_x</p:attrName>
                                          <p:attrName>ppt_y</p:attrName>
                                        </p:attrNameLst>
                                      </p:cBhvr>
                                    </p:animMotion>
                                  </p:childTnLst>
                                </p:cTn>
                              </p:par>
                              <p:par>
                                <p:cTn id="196" presetID="0" presetClass="path" presetSubtype="0" accel="50000" decel="50000" fill="hold" grpId="1" nodeType="withEffect">
                                  <p:stCondLst>
                                    <p:cond delay="0"/>
                                  </p:stCondLst>
                                  <p:childTnLst>
                                    <p:animMotion origin="layout" path="M 0 0 L 0 0 C -0.03125 0.04745 0.0056 -0.00811 -0.0138 0.0199 C -0.01888 0.02708 -0.02266 0.03796 -0.02878 0.04212 C -0.03216 0.04421 -0.03555 0.04606 -0.0388 0.04884 C -0.05807 0.06388 -0.07578 0.08634 -0.09636 0.09537 C -0.12175 0.10648 -0.1474 0.11574 -0.17253 0.1287 C -0.19076 0.13796 -0.20938 0.14699 -0.2263 0.16203 C -0.228 0.16342 -0.22956 0.16527 -0.23125 0.16643 C -0.24206 0.17337 -0.25287 0.18009 -0.2638 0.18657 C -0.26576 0.18773 -0.26797 0.18773 -0.27005 0.18865 L -0.29128 0.19745 C -0.29427 0.19884 -0.29701 0.20138 -0.3 0.20208 C -0.30625 0.20347 -0.3125 0.20347 -0.31875 0.20416 C -0.32123 0.20578 -0.3237 0.20787 -0.3263 0.20856 C -0.34284 0.21319 -0.3763 0.21967 -0.3763 0.21967 C -0.37878 0.22129 -0.38138 0.22615 -0.38373 0.2243 C -0.41498 0.19953 -0.37709 0.23101 -0.40378 0.20416 C -0.41315 0.19467 -0.42266 0.18564 -0.43255 0.17754 C -0.45729 0.1574 -0.48164 0.13518 -0.50755 0.1199 C -0.51003 0.11828 -0.5125 0.11712 -0.51498 0.11527 C -0.51667 0.11412 -0.51992 0.11087 -0.51992 0.11087 L -0.51992 0.11087 " pathEditMode="relative" ptsTypes="AAAAAAAAAAAAAAAAAAAAAAA">
                                      <p:cBhvr>
                                        <p:cTn id="197" dur="5000" fill="hold"/>
                                        <p:tgtEl>
                                          <p:spTgt spid="35"/>
                                        </p:tgtEl>
                                        <p:attrNameLst>
                                          <p:attrName>ppt_x</p:attrName>
                                          <p:attrName>ppt_y</p:attrName>
                                        </p:attrNameLst>
                                      </p:cBhvr>
                                    </p:animMotion>
                                  </p:childTnLst>
                                </p:cTn>
                              </p:par>
                              <p:par>
                                <p:cTn id="198" presetID="0" presetClass="path" presetSubtype="0" accel="50000" decel="50000" fill="hold" grpId="1" nodeType="withEffect">
                                  <p:stCondLst>
                                    <p:cond delay="0"/>
                                  </p:stCondLst>
                                  <p:childTnLst>
                                    <p:animMotion origin="layout" path="M 0 0 L 0 0 C -0.00755 -0.00301 -0.01497 -0.00648 -0.02252 -0.00903 C -0.02838 -0.01088 -0.03437 -0.01065 -0.0401 -0.01342 C -0.04648 -0.01666 -0.05234 -0.02338 -0.05885 -0.02685 C -0.08203 -0.03889 -0.10586 -0.04699 -0.12877 -0.06018 C -0.14049 -0.06666 -0.15208 -0.07407 -0.1638 -0.08009 L -0.2875 -0.14236 C -0.29414 -0.1456 -0.30091 -0.14791 -0.30755 -0.15115 C -0.40052 -0.19861 -0.36276 -0.18819 -0.4013 -0.19791 C -0.40546 -0.20092 -0.4095 -0.20416 -0.4138 -0.20694 C -0.41536 -0.20787 -0.4177 -0.21134 -0.41875 -0.20903 C -0.42096 -0.2044 -0.41979 -0.19676 -0.42122 -0.1912 C -0.42252 -0.1868 -0.42395 -0.1824 -0.425 -0.17801 C -0.42721 -0.16852 -0.42877 -0.15833 -0.43125 -0.14907 C -0.43541 -0.13356 -0.44036 -0.11852 -0.44375 -0.10231 C -0.44713 -0.0868 -0.44974 -0.0706 -0.45377 -0.05555 C -0.45442 -0.05324 -0.45755 -0.05115 -0.45755 -0.05115 L -0.48619 0.05787 " pathEditMode="relative" ptsTypes="AAAAAAAAAAAAAAAAAAA">
                                      <p:cBhvr>
                                        <p:cTn id="199" dur="5000" fill="hold"/>
                                        <p:tgtEl>
                                          <p:spTgt spid="22"/>
                                        </p:tgtEl>
                                        <p:attrNameLst>
                                          <p:attrName>ppt_x</p:attrName>
                                          <p:attrName>ppt_y</p:attrName>
                                        </p:attrNameLst>
                                      </p:cBhvr>
                                    </p:animMotion>
                                  </p:childTnLst>
                                </p:cTn>
                              </p:par>
                              <p:par>
                                <p:cTn id="200" presetID="0" presetClass="path" presetSubtype="0" accel="50000" decel="50000" fill="hold" grpId="1" nodeType="withEffect">
                                  <p:stCondLst>
                                    <p:cond delay="0"/>
                                  </p:stCondLst>
                                  <p:childTnLst>
                                    <p:animMotion origin="layout" path="M 0 0 L 0 0 C -0.00586 0.00209 -0.01172 0.00417 -0.01758 0.00648 C -0.01888 0.00718 -0.02006 0.0088 -0.02136 0.0088 L -0.50756 0.01551 C -0.50677 0.08658 -0.50704 0.15764 -0.50508 0.22871 C -0.50039 0.40047 -0.50404 0.36713 -0.49388 0.44861 C -0.4931 0.49676 -0.49141 0.51922 -0.49388 0.56204 C -0.49401 0.56435 -0.49467 0.56644 -0.49506 0.56875 C -0.49597 0.57246 -0.49701 0.57593 -0.49766 0.57986 C -0.49818 0.58334 -0.49831 0.58727 -0.49883 0.59097 C -0.49961 0.59607 -0.50079 0.60116 -0.50131 0.60648 C -0.50222 0.61366 -0.50196 0.62176 -0.50391 0.62871 C -0.50417 0.62963 -0.50469 0.63009 -0.50508 0.63102 L -0.50508 0.63102 " pathEditMode="relative" ptsTypes="AAAAAAAAAAAAAAA">
                                      <p:cBhvr>
                                        <p:cTn id="201" dur="5000" fill="hold"/>
                                        <p:tgtEl>
                                          <p:spTgt spid="21"/>
                                        </p:tgtEl>
                                        <p:attrNameLst>
                                          <p:attrName>ppt_x</p:attrName>
                                          <p:attrName>ppt_y</p:attrName>
                                        </p:attrNameLst>
                                      </p:cBhvr>
                                    </p:animMotion>
                                  </p:childTnLst>
                                </p:cTn>
                              </p:par>
                              <p:par>
                                <p:cTn id="202" presetID="0" presetClass="path" presetSubtype="0" accel="50000" decel="50000" fill="hold" grpId="2" nodeType="withEffect">
                                  <p:stCondLst>
                                    <p:cond delay="0"/>
                                  </p:stCondLst>
                                  <p:childTnLst>
                                    <p:animMotion origin="layout" path="M 0 0 L 0 0 C -0.00417 0.00209 -0.00898 0.00232 -0.0125 0.00648 C -0.01797 0.01297 -0.02187 0.02269 -0.0263 0.03102 C -0.0293 0.03681 -0.03229 0.0426 -0.03503 0.04885 C -0.04896 0.07963 -0.06198 0.11181 -0.0763 0.14213 C -0.11042 0.21436 -0.11107 0.21505 -0.13372 0.25533 C -0.1388 0.27686 -0.14453 0.29792 -0.14883 0.31991 C -0.15 0.32616 -0.14857 0.3338 -0.15 0.33982 C -0.15482 0.35926 -0.16224 0.37639 -0.16758 0.39537 C -0.16927 0.40162 -0.16953 0.40903 -0.17122 0.41528 C -0.175 0.42917 -0.17956 0.44213 -0.18372 0.45533 C -0.18581 0.46991 -0.1849 0.46713 -0.19258 0.48426 C -0.19466 0.48912 -0.19844 0.4919 -0.2 0.49769 C -0.20091 0.50047 -0.20104 0.5044 -0.20247 0.50648 C -0.20872 0.51505 -0.21719 0.51829 -0.22253 0.52871 C -0.22669 0.53681 -0.23099 0.54468 -0.23503 0.55324 C -0.23594 0.5551 -0.23633 0.55811 -0.2375 0.55973 C -0.2401 0.56343 -0.24336 0.56574 -0.24622 0.56875 C -0.25039 0.57755 -0.26029 0.58403 -0.25872 0.59537 C -0.25833 0.59838 -0.25872 0.60209 -0.25755 0.60417 C -0.25625 0.60648 -0.25417 0.60556 -0.25247 0.60648 C -0.25 0.60787 -0.24753 0.60996 -0.24505 0.61088 C -0.23594 0.61436 -0.22669 0.61667 -0.21745 0.61968 C -0.18646 0.6301 -0.21172 0.6257 -0.15 0.63311 C -0.12552 0.63611 -0.10091 0.63797 -0.0763 0.63982 C -0.06042 0.64098 -0.04466 0.64121 -0.02878 0.6419 C -0.0276 0.64283 -0.02643 0.64422 -0.025 0.64422 C -0.01836 0.64422 -0.00977 0.65047 -0.00508 0.6419 C -0.00039 0.63357 -0.0043 0.61829 -0.00378 0.60648 C -0.00352 0.59838 -0.00299 0.59005 -0.0026 0.58195 C -0.00299 0.54584 -0.00378 0.50949 -0.00378 0.47315 L -0.00378 0.47315 " pathEditMode="relative" ptsTypes="AAAAAAAAAAAAAAAAAAAAAAAAAAAAAAAAA">
                                      <p:cBhvr>
                                        <p:cTn id="203" dur="5000" fill="hold"/>
                                        <p:tgtEl>
                                          <p:spTgt spid="76"/>
                                        </p:tgtEl>
                                        <p:attrNameLst>
                                          <p:attrName>ppt_x</p:attrName>
                                          <p:attrName>ppt_y</p:attrName>
                                        </p:attrNameLst>
                                      </p:cBhvr>
                                    </p:animMotion>
                                  </p:childTnLst>
                                </p:cTn>
                              </p:par>
                              <p:par>
                                <p:cTn id="204" presetID="0" presetClass="path" presetSubtype="0" accel="50000" decel="50000" fill="hold" grpId="1" nodeType="withEffect">
                                  <p:stCondLst>
                                    <p:cond delay="0"/>
                                  </p:stCondLst>
                                  <p:childTnLst>
                                    <p:animMotion origin="layout" path="M 0 0 L 0 0 C -0.06719 0.02385 -0.00612 0.00348 -0.1789 0.01343 L -0.24518 0.01783 C -0.25989 0.02315 -0.26523 0.0257 -0.28268 0.02662 C -0.28724 0.02709 -0.29179 0.02524 -0.29635 0.02454 C -0.29101 -0.05995 -0.2862 -0.14444 -0.28021 -0.2287 C -0.27956 -0.23726 -0.27708 -0.2449 -0.27643 -0.25324 C -0.27422 -0.27986 -0.27344 -0.30671 -0.27135 -0.33333 C -0.26692 -0.39027 -0.26719 -0.26365 -0.26393 -0.4 C -0.26263 -0.45162 -0.26393 -0.5037 -0.26393 -0.55532 L -0.26393 -0.55532 " pathEditMode="relative" ptsTypes="AAAAAAAAAAAA">
                                      <p:cBhvr>
                                        <p:cTn id="205" dur="5000" fill="hold"/>
                                        <p:tgtEl>
                                          <p:spTgt spid="78"/>
                                        </p:tgtEl>
                                        <p:attrNameLst>
                                          <p:attrName>ppt_x</p:attrName>
                                          <p:attrName>ppt_y</p:attrName>
                                        </p:attrNameLst>
                                      </p:cBhvr>
                                    </p:animMotion>
                                  </p:childTnLst>
                                </p:cTn>
                              </p:par>
                              <p:par>
                                <p:cTn id="206" presetID="0" presetClass="path" presetSubtype="0" accel="50000" decel="50000" fill="hold" grpId="1" nodeType="withEffect">
                                  <p:stCondLst>
                                    <p:cond delay="0"/>
                                  </p:stCondLst>
                                  <p:childTnLst>
                                    <p:animMotion origin="layout" path="M 0 0 L 0 0 C -0.00039 0.00717 -0.00182 0.01481 -0.00117 0.02199 C -0.00052 0.03079 0.0026 0.03819 0.00378 0.04653 C 0.00469 0.05301 0.00404 0.06018 0.00508 0.06643 C 0.00651 0.07639 0.00964 0.08565 0.01133 0.09537 C 0.01302 0.10555 0.01289 0.11666 0.01497 0.12662 C 0.02409 0.16782 0.03307 0.20972 0.04505 0.24884 C 0.04753 0.25694 0.04974 0.26528 0.05247 0.27315 C 0.06432 0.30602 0.07708 0.33796 0.0888 0.37083 C 0.09792 0.39653 0.10299 0.42731 0.1151 0.44861 C 0.12044 0.45833 0.12383 0.475 0.13125 0.47754 L 0.1375 0.47986 C 0.13802 0.47685 0.13815 0.47384 0.1388 0.47083 C 0.14362 0.45069 0.14779 0.43009 0.15378 0.41088 C 0.15534 0.40579 0.1582 0.40162 0.16133 0.39977 C 0.18477 0.38541 0.20859 0.37338 0.23255 0.36204 C 0.23997 0.35856 0.24753 0.35671 0.25508 0.35532 C 0.29544 0.34861 0.33594 0.34329 0.3763 0.3375 C 0.38255 0.3368 0.38893 0.33657 0.39505 0.33541 C 0.45495 0.32454 0.44206 0.32778 0.47643 0.31759 C 0.46419 0.35023 0.48398 0.29907 0.47005 0.3287 C 0.46888 0.33125 0.46888 0.33518 0.46758 0.3375 C 0.46589 0.3412 0.46328 0.34305 0.46133 0.34653 C 0.4599 0.34907 0.45885 0.35231 0.45755 0.35532 C 0.44687 0.3831 0.44961 0.37291 0.44505 0.39305 C 0.44427 0.45764 0.44362 0.52199 0.44258 0.58657 C 0.44232 0.60509 0.44141 0.62338 0.44141 0.64213 L 0.44141 0.64213 " pathEditMode="relative" ptsTypes="AAAAAAAAAAAAAAAAAAAAAAAAAAAAA">
                                      <p:cBhvr>
                                        <p:cTn id="207" dur="5000" fill="hold"/>
                                        <p:tgtEl>
                                          <p:spTgt spid="34"/>
                                        </p:tgtEl>
                                        <p:attrNameLst>
                                          <p:attrName>ppt_x</p:attrName>
                                          <p:attrName>ppt_y</p:attrName>
                                        </p:attrNameLst>
                                      </p:cBhvr>
                                    </p:animMotion>
                                  </p:childTnLst>
                                </p:cTn>
                              </p:par>
                              <p:par>
                                <p:cTn id="208" presetID="0" presetClass="path" presetSubtype="0" accel="50000" decel="50000" fill="hold" grpId="1" nodeType="withEffect">
                                  <p:stCondLst>
                                    <p:cond delay="0"/>
                                  </p:stCondLst>
                                  <p:childTnLst>
                                    <p:animMotion origin="layout" path="M 0 0 L 0 0 C 0.20977 -0.0287 0.42084 -0.00277 0.63125 -0.00439 C 0.63334 -0.00439 0.63529 -0.00648 0.6375 -0.00648 C 0.65157 -0.00787 0.66576 -0.0081 0.67995 -0.00879 C 0.68737 -0.00439 0.6836 -0.00902 0.68243 0.01343 C 0.6806 0.05278 0.68308 0.03311 0.67878 0.06019 C 0.67709 0.08889 0.67605 0.11806 0.6737 0.14676 C 0.67318 0.15371 0.67058 0.15973 0.66993 0.16667 C 0.66849 0.18588 0.66849 0.20533 0.66745 0.22454 C 0.66719 0.22894 0.66667 0.23334 0.66628 0.23797 C 0.66381 0.29514 0.6655 0.23681 0.66628 0.30232 C 0.66654 0.32894 0.66628 0.35556 0.66628 0.38241 L 0.66628 0.38241 " pathEditMode="relative" ptsTypes="AAAAAAAAAAAAAA">
                                      <p:cBhvr>
                                        <p:cTn id="209" dur="5000" fill="hold"/>
                                        <p:tgtEl>
                                          <p:spTgt spid="38"/>
                                        </p:tgtEl>
                                        <p:attrNameLst>
                                          <p:attrName>ppt_x</p:attrName>
                                          <p:attrName>ppt_y</p:attrName>
                                        </p:attrNameLst>
                                      </p:cBhvr>
                                    </p:animMotion>
                                  </p:childTnLst>
                                </p:cTn>
                              </p:par>
                              <p:par>
                                <p:cTn id="210" presetID="0" presetClass="path" presetSubtype="0" accel="50000" decel="50000" fill="hold" grpId="1" nodeType="withEffect">
                                  <p:stCondLst>
                                    <p:cond delay="0"/>
                                  </p:stCondLst>
                                  <p:childTnLst>
                                    <p:animMotion origin="layout" path="M 0 0 L 0 0 C 0.02031 0.05857 0.03633 0.12269 0.0612 0.17547 L 0.10495 0.26898 C 0.15117 0.15695 0.18555 0.02616 0.24362 -0.06666 C 0.278 -0.12152 0.3724 -0.15764 0.3724 -0.15764 L 0.3724 -0.15764 " pathEditMode="relative" ptsTypes="AAAAAAA">
                                      <p:cBhvr>
                                        <p:cTn id="211" dur="5000" fill="hold"/>
                                        <p:tgtEl>
                                          <p:spTgt spid="80"/>
                                        </p:tgtEl>
                                        <p:attrNameLst>
                                          <p:attrName>ppt_x</p:attrName>
                                          <p:attrName>ppt_y</p:attrName>
                                        </p:attrNameLst>
                                      </p:cBhvr>
                                    </p:animMotion>
                                  </p:childTnLst>
                                </p:cTn>
                              </p:par>
                              <p:par>
                                <p:cTn id="212" presetID="0" presetClass="path" presetSubtype="0" accel="50000" decel="50000" fill="hold" grpId="1" nodeType="withEffect">
                                  <p:stCondLst>
                                    <p:cond delay="0"/>
                                  </p:stCondLst>
                                  <p:childTnLst>
                                    <p:animMotion origin="layout" path="M 0 0 L 0 0 C -0.00039 0.00672 -0.00182 0.03611 -0.00247 0.04445 C -0.00351 0.05625 -0.00508 0.06806 -0.00625 0.07986 C -0.00677 0.08496 -0.00677 0.09051 -0.00755 0.09537 C -0.0125 0.12755 -0.01836 0.15926 -0.02383 0.19098 C -0.02708 0.23148 -0.02526 0.21574 -0.0388 0.28658 C -0.04375 0.31273 -0.04857 0.33935 -0.05508 0.36435 C -0.05612 0.36875 -0.05924 0.37014 -0.06133 0.37315 C -0.07096 0.38797 -0.08997 0.41783 -0.08997 0.41783 C -0.08789 0.40625 -0.08815 0.40556 -0.08125 0.39329 C -0.0625 0.35973 -0.07057 0.37153 -0.0375 0.33542 C -0.03554 0.33334 -0.03346 0.33218 -0.03125 0.33102 C 0.00078 0.31574 0.03268 0.29977 0.06498 0.28658 C 0.07071 0.28426 0.07669 0.28519 0.08255 0.28426 C 0.14636 0.275 0.12435 0.27917 0.17136 0.26875 C 0.17383 0.26574 0.17682 0.26389 0.17878 0.25996 C 0.18034 0.25695 0.18034 0.25255 0.18125 0.24885 C 0.18203 0.24584 0.18321 0.24306 0.18386 0.23982 C 0.18659 0.22593 0.1888 0.21181 0.19128 0.19769 C 0.19245 0.18403 0.19479 0.15579 0.19505 0.14653 C 0.19544 0.13542 0.19505 0.12431 0.19505 0.1132 L 0.19505 0.1132 " pathEditMode="relative" ptsTypes="AAAAAAAAAAAAAAAAAAAAAAA">
                                      <p:cBhvr>
                                        <p:cTn id="213" dur="5000" fill="hold"/>
                                        <p:tgtEl>
                                          <p:spTgt spid="39"/>
                                        </p:tgtEl>
                                        <p:attrNameLst>
                                          <p:attrName>ppt_x</p:attrName>
                                          <p:attrName>ppt_y</p:attrName>
                                        </p:attrNameLst>
                                      </p:cBhvr>
                                    </p:animMotion>
                                  </p:childTnLst>
                                </p:cTn>
                              </p:par>
                              <p:par>
                                <p:cTn id="214" presetID="0" presetClass="path" presetSubtype="0" accel="50000" decel="50000" fill="hold" grpId="1" nodeType="withEffect">
                                  <p:stCondLst>
                                    <p:cond delay="0"/>
                                  </p:stCondLst>
                                  <p:childTnLst>
                                    <p:animMotion origin="layout" path="M 0 0 L 0 0 C 0.00364 -0.003 0.00742 -0.00601 0.0112 -0.00902 C 0.01562 -0.01273 0.02018 -0.01759 0.025 -0.02013 C 0.0444 -0.03009 0.06497 -0.03495 0.08372 -0.04907 C 0.10911 -0.06828 0.1332 -0.09421 0.15989 -0.10671 C 0.16614 -0.10972 0.17265 -0.11134 0.17864 -0.11574 C 0.20195 -0.13217 0.22461 -0.15115 0.24739 -0.16898 C 0.24909 -0.17037 0.25065 -0.17245 0.25247 -0.17337 C 0.26068 -0.17847 0.26914 -0.1824 0.27747 -0.1868 C 0.29075 -0.20578 0.28502 -0.19837 0.30989 -0.22453 C 0.31237 -0.22708 0.3151 -0.2287 0.31745 -0.23125 C 0.34088 -0.25671 0.3612 -0.29444 0.3875 -0.30902 C 0.39414 -0.31273 0.40065 -0.31712 0.40742 -0.32013 C 0.40911 -0.32083 0.41081 -0.32129 0.4125 -0.32245 C 0.42331 -0.33009 0.43385 -0.33981 0.44492 -0.34675 C 0.44804 -0.34884 0.45156 -0.34814 0.45495 -0.34907 C 0.47122 -0.35393 0.4875 -0.35879 0.50364 -0.36458 C 0.50794 -0.3662 0.51198 -0.36944 0.51614 -0.37129 C 0.52982 -0.37685 0.54375 -0.38125 0.55742 -0.3868 C 0.56041 -0.38796 0.56328 -0.38958 0.56614 -0.3912 C 0.58372 -0.40162 0.5789 -0.39675 0.5875 -0.40671 C 0.59232 -0.40393 0.59088 -0.40578 0.59492 -0.39791 C 0.60456 -0.3787 0.61497 -0.36064 0.6237 -0.34004 C 0.62864 -0.32824 0.63242 -0.31435 0.63867 -0.30462 C 0.65338 -0.28217 0.6862 -0.24467 0.6862 -0.24467 L 0.70625 -0.24675 L 0.70495 -0.24675 " pathEditMode="relative" ptsTypes="AAAAAAAAAAAAAAAAAAAAAAAAAAAA">
                                      <p:cBhvr>
                                        <p:cTn id="215" dur="5000" fill="hold"/>
                                        <p:tgtEl>
                                          <p:spTgt spid="36"/>
                                        </p:tgtEl>
                                        <p:attrNameLst>
                                          <p:attrName>ppt_x</p:attrName>
                                          <p:attrName>ppt_y</p:attrName>
                                        </p:attrNameLst>
                                      </p:cBhvr>
                                    </p:animMotion>
                                  </p:childTnLst>
                                </p:cTn>
                              </p:par>
                              <p:par>
                                <p:cTn id="216" presetID="0" presetClass="path" presetSubtype="0" accel="50000" decel="50000" fill="hold" grpId="1" nodeType="withEffect">
                                  <p:stCondLst>
                                    <p:cond delay="0"/>
                                  </p:stCondLst>
                                  <p:childTnLst>
                                    <p:animMotion origin="layout" path="M 0 0 L 0 0 C -0.00091 -0.01991 -0.00143 -0.04005 -0.0026 -0.05995 C -0.00299 -0.06806 -0.00442 -0.07616 -0.00507 -0.08426 C -0.00573 -0.09398 -0.00586 -0.1037 -0.00625 -0.1132 C -0.00716 -0.19282 -0.00716 -0.27824 -0.01132 -0.35764 C -0.01289 -0.38889 -0.01588 -0.42014 -0.01875 -0.45093 C -0.01927 -0.45556 -0.01953 -0.45995 -0.02005 -0.46435 C -0.02161 -0.47639 -0.02343 -0.48796 -0.025 -0.5 C -0.02343 -0.5007 -0.02174 -0.50116 -0.02005 -0.50208 C -0.01666 -0.50417 -0.01354 -0.50741 -0.01002 -0.5088 C -0.00559 -0.51042 -0.00091 -0.51065 0.00365 -0.51111 C 0.02162 -0.51227 0.03959 -0.51227 0.05743 -0.5132 L 0.22618 -0.52222 C 0.23347 -0.52338 0.26628 -0.55185 0.26628 -0.51991 C 0.26628 -0.51759 0.26524 -0.51551 0.26498 -0.5132 C 0.26485 -0.51181 0.26498 -0.51042 0.26498 -0.5088 L 0.26498 -0.50671 " pathEditMode="relative" ptsTypes="AAAAAAAAAAAAAAAAAA">
                                      <p:cBhvr>
                                        <p:cTn id="217" dur="5000" fill="hold"/>
                                        <p:tgtEl>
                                          <p:spTgt spid="37"/>
                                        </p:tgtEl>
                                        <p:attrNameLst>
                                          <p:attrName>ppt_x</p:attrName>
                                          <p:attrName>ppt_y</p:attrName>
                                        </p:attrNameLst>
                                      </p:cBhvr>
                                    </p:animMotion>
                                  </p:childTnLst>
                                </p:cTn>
                              </p:par>
                              <p:par>
                                <p:cTn id="218" presetID="0" presetClass="path" presetSubtype="0" accel="50000" decel="50000" fill="hold" grpId="1" nodeType="withEffect">
                                  <p:stCondLst>
                                    <p:cond delay="0"/>
                                  </p:stCondLst>
                                  <p:childTnLst>
                                    <p:animMotion origin="layout" path="M 0 0 L 0 0 C -0.11796 0.0044 -0.23893 -0.03449 -0.35377 0.01342 C -0.37851 0.02361 -0.35755 0.14884 -0.35755 0.14884 L -0.35872 0.15116 " pathEditMode="relative" ptsTypes="AAAAA">
                                      <p:cBhvr>
                                        <p:cTn id="219" dur="5000" fill="hold"/>
                                        <p:tgtEl>
                                          <p:spTgt spid="77"/>
                                        </p:tgtEl>
                                        <p:attrNameLst>
                                          <p:attrName>ppt_x</p:attrName>
                                          <p:attrName>ppt_y</p:attrName>
                                        </p:attrNameLst>
                                      </p:cBhvr>
                                    </p:animMotion>
                                  </p:childTnLst>
                                </p:cTn>
                              </p:par>
                              <p:par>
                                <p:cTn id="220" presetID="0" presetClass="path" presetSubtype="0" accel="50000" decel="50000" fill="hold" grpId="1" nodeType="withEffect">
                                  <p:stCondLst>
                                    <p:cond delay="0"/>
                                  </p:stCondLst>
                                  <p:childTnLst>
                                    <p:animMotion origin="layout" path="M 0 0 L 0 0 L 0.03242 -0.01319 C 0.03867 -0.01574 0.04505 -0.01713 0.05117 -0.01991 C 0.06289 -0.02523 0.07409 -0.03634 0.0862 -0.03773 C 0.12813 -0.04282 0.11003 -0.04028 0.18242 -0.05324 C 0.18542 -0.05394 0.18828 -0.05463 0.19128 -0.05556 C 0.19753 -0.05764 0.20378 -0.05972 0.21003 -0.06227 C 0.2112 -0.06273 0.2125 -0.06343 0.21367 -0.06435 C 0.21836 -0.06806 0.22266 -0.07292 0.22747 -0.07546 C 0.23229 -0.07824 0.2375 -0.07847 0.24245 -0.07986 L 0.2862 -0.07546 C 0.29206 -0.075 0.29805 -0.07593 0.30378 -0.07338 C 0.30547 -0.07245 0.30703 -0.06227 0.30755 -0.05995 C 0.30703 -0.05185 0.30755 -0.04329 0.30625 -0.03542 C 0.30573 -0.03241 0.30365 -0.03125 0.30247 -0.02894 C 0.29831 -0.02014 0.29544 -0.01042 0.29245 0 C 0.28138 0.03958 0.29323 -0.00023 0.28372 0.04236 C 0.28203 0.05 0.27982 0.05741 0.27747 0.06458 C 0.27448 0.07361 0.27083 0.08218 0.26745 0.0912 C 0.26667 0.09329 0.26576 0.0956 0.26497 0.09792 C 0.26328 0.10301 0.26211 0.1088 0.26003 0.11343 C 0.25664 0.1206 0.2487 0.13333 0.2487 0.13333 L 0.24622 0.13796 " pathEditMode="relative" ptsTypes="AAAAAAAAAAAAAAAAAAAAAAAA">
                                      <p:cBhvr>
                                        <p:cTn id="221" dur="5000" fill="hold"/>
                                        <p:tgtEl>
                                          <p:spTgt spid="79"/>
                                        </p:tgtEl>
                                        <p:attrNameLst>
                                          <p:attrName>ppt_x</p:attrName>
                                          <p:attrName>ppt_y</p:attrName>
                                        </p:attrNameLst>
                                      </p:cBhvr>
                                    </p:animMotion>
                                  </p:childTnLst>
                                </p:cTn>
                              </p:par>
                              <p:par>
                                <p:cTn id="222" presetID="0" presetClass="path" presetSubtype="0" accel="50000" decel="50000" fill="hold" grpId="1" nodeType="withEffect">
                                  <p:stCondLst>
                                    <p:cond delay="0"/>
                                  </p:stCondLst>
                                  <p:childTnLst>
                                    <p:animMotion origin="layout" path="M 0 0 L 0 0 C -0.00378 0.00069 -0.00755 0.00115 -0.01133 0.00231 C -0.01263 0.00277 -0.0138 0.00393 -0.01511 0.00439 C -0.02123 0.00787 -0.025 0.00995 -0.03125 0.01111 C -0.07669 0.01921 -0.08099 0.0162 -0.14128 0.01782 C -0.18815 0.03125 -0.16198 0.02615 -0.22005 0.02893 C -0.23216 0.03032 -0.28281 0.03796 -0.29753 0.03125 C -0.30052 0.02986 -0.29961 0.0206 -0.3013 0.0155 C -0.30378 0.00787 -0.30703 0.00069 -0.31003 -0.00672 C -0.31419 -0.01667 -0.32227 -0.03264 -0.3263 -0.04005 C -0.3319 -0.05047 -0.33789 -0.06065 -0.34375 -0.07107 L -0.35755 -0.09561 C -0.36211 -0.10371 -0.36966 -0.11737 -0.3737 -0.12223 C -0.38229 -0.13241 -0.37904 -0.12801 -0.39245 -0.14885 C -0.39388 -0.15093 -0.39531 -0.15278 -0.39623 -0.15556 C -0.39987 -0.16551 -0.40313 -0.17616 -0.40625 -0.18658 C -0.4069 -0.18866 -0.40716 -0.19098 -0.40755 -0.19329 C -0.40873 -0.2007 -0.40951 -0.20834 -0.4112 -0.21551 C -0.41576 -0.2338 -0.42266 -0.25 -0.4263 -0.26875 C -0.42669 -0.27107 -0.42696 -0.27338 -0.42748 -0.27547 C -0.42956 -0.2845 -0.43177 -0.29329 -0.43373 -0.30209 C -0.43425 -0.3044 -0.43464 -0.30672 -0.43503 -0.3088 C -0.43633 -0.3169 -0.43737 -0.32524 -0.43867 -0.33334 C -0.44024 -0.34237 -0.44206 -0.35116 -0.44375 -0.35996 C -0.44505 -0.36737 -0.44492 -0.36436 -0.44492 -0.36875 L -0.44492 -0.36875 " pathEditMode="relative" ptsTypes="AAAAAAAAAAAAAAAAAAAAAAAAAAA">
                                      <p:cBhvr>
                                        <p:cTn id="223" dur="5000" fill="hold"/>
                                        <p:tgtEl>
                                          <p:spTgt spid="2"/>
                                        </p:tgtEl>
                                        <p:attrNameLst>
                                          <p:attrName>ppt_x</p:attrName>
                                          <p:attrName>ppt_y</p:attrName>
                                        </p:attrNameLst>
                                      </p:cBhvr>
                                    </p:animMotion>
                                  </p:childTnLst>
                                </p:cTn>
                              </p:par>
                              <p:par>
                                <p:cTn id="224" presetID="0" presetClass="path" presetSubtype="0" accel="50000" decel="50000" fill="hold" grpId="2" nodeType="withEffect">
                                  <p:stCondLst>
                                    <p:cond delay="0"/>
                                  </p:stCondLst>
                                  <p:childTnLst>
                                    <p:animMotion origin="layout" path="M 0 0 L 0 0 C -0.0017 -0.01111 -0.00352 -0.02223 -0.00508 -0.03334 C -0.00599 -0.04005 -0.0056 -0.04769 -0.00756 -0.05348 C -0.01407 -0.07246 -0.02032 -0.09283 -0.03008 -0.10672 C -0.03217 -0.10973 -0.03438 -0.11227 -0.03633 -0.11551 C -0.05417 -0.14746 -0.05886 -0.15371 -0.07006 -0.18449 C -0.07188 -0.18936 -0.07357 -0.19468 -0.075 -0.2 C -0.07605 -0.20348 -0.0767 -0.20741 -0.07748 -0.21111 C -0.05925 -0.22199 -0.07839 -0.21135 -0.02878 -0.21551 C 0.09752 -0.22616 -0.03099 -0.21945 0.08242 -0.22454 C 0.0858 -0.22593 0.08919 -0.22686 0.09244 -0.22894 C 0.09362 -0.22963 0.09492 -0.23056 0.09609 -0.23102 C 0.09948 -0.23264 0.10273 -0.23542 0.10612 -0.23542 L 0.12109 -0.23542 L 0.17994 -0.12454 " pathEditMode="relative" ptsTypes="AAAAAAAAAAAAAAAA">
                                      <p:cBhvr>
                                        <p:cTn id="225" dur="5000" fill="hold"/>
                                        <p:tgtEl>
                                          <p:spTgt spid="33"/>
                                        </p:tgtEl>
                                        <p:attrNameLst>
                                          <p:attrName>ppt_x</p:attrName>
                                          <p:attrName>ppt_y</p:attrName>
                                        </p:attrNameLst>
                                      </p:cBhvr>
                                    </p:animMotion>
                                  </p:childTnLst>
                                </p:cTn>
                              </p:par>
                              <p:par>
                                <p:cTn id="226" presetID="0" presetClass="path" presetSubtype="0" accel="50000" decel="50000" fill="hold" grpId="1" nodeType="withEffect">
                                  <p:stCondLst>
                                    <p:cond delay="0"/>
                                  </p:stCondLst>
                                  <p:childTnLst>
                                    <p:animMotion origin="layout" path="M 0 0 L 0 0 C -0.05208 0.08356 -0.1 0.17639 -0.15625 0.25115 C -0.17005 0.26944 -0.18919 0.27685 -0.20625 0.27338 C -0.2914 0.25532 -0.37395 0.2081 -0.45872 0.18657 C -0.45625 0.11041 -0.45403 0.03403 -0.4513 -0.04236 C -0.45117 -0.04676 -0.45 -0.05556 -0.45 -0.05556 L -0.45 -0.05556 " pathEditMode="relative" ptsTypes="AAAAAAAA">
                                      <p:cBhvr>
                                        <p:cTn id="227" dur="5000" fill="hold"/>
                                        <p:tgtEl>
                                          <p:spTgt spid="42"/>
                                        </p:tgtEl>
                                        <p:attrNameLst>
                                          <p:attrName>ppt_x</p:attrName>
                                          <p:attrName>ppt_y</p:attrName>
                                        </p:attrNameLst>
                                      </p:cBhvr>
                                    </p:animMotion>
                                  </p:childTnLst>
                                </p:cTn>
                              </p:par>
                              <p:par>
                                <p:cTn id="228" presetID="0" presetClass="path" presetSubtype="0" accel="50000" decel="50000" fill="hold" grpId="1" nodeType="withEffect">
                                  <p:stCondLst>
                                    <p:cond delay="0"/>
                                  </p:stCondLst>
                                  <p:childTnLst>
                                    <p:animMotion origin="layout" path="M 0 0 L 0 0 C 0.00287 0.0044 0.00573 0.00903 0.00873 0.01319 C 0.01888 0.02778 0.02696 0.01968 0.04375 0.02222 C 0.04323 0.03704 0.04245 0.05185 0.04245 0.06667 C 0.04245 0.12222 0.04102 0.13148 0.04623 0.17106 C 0.04649 0.17338 0.04701 0.17569 0.04753 0.17778 C 0.04375 0.1794 0.04011 0.18194 0.0362 0.18218 C -0.01445 0.18565 0.03008 0.18079 0.00873 0.17778 C 0 0.17662 -0.00885 0.17639 -0.01758 0.17569 L -0.15 0.18009 C -0.29635 0.18056 -0.44323 0.20139 -0.5888 0.17569 C -0.59804 0.15926 -0.5862 0.18241 -0.59505 0.15116 C -0.59896 0.13704 -0.59883 0.13773 -0.60377 0.11782 C -0.60469 0.11412 -0.60534 0.11018 -0.60625 0.10671 C -0.60703 0.10417 -0.60807 0.10231 -0.60885 0.1 C -0.61041 0.09421 -0.61002 0.09282 -0.61002 0.08657 L -0.61002 0.08657 " pathEditMode="relative" ptsTypes="AAAAAAAAAAAAAAAAAA">
                                      <p:cBhvr>
                                        <p:cTn id="229" dur="5000" fill="hold"/>
                                        <p:tgtEl>
                                          <p:spTgt spid="41"/>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3" grpId="2"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6" grpId="0" animBg="1"/>
      <p:bldP spid="46" grpId="1"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9473871" y="458904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4873740" y="48023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p:cNvSpPr/>
          <p:nvPr/>
        </p:nvSpPr>
        <p:spPr>
          <a:xfrm>
            <a:off x="6836874" y="392940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207719" y="469854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6221536" y="303487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p:cNvSpPr/>
          <p:nvPr/>
        </p:nvSpPr>
        <p:spPr>
          <a:xfrm>
            <a:off x="5337151" y="445089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6859737" y="58651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p:cNvSpPr/>
          <p:nvPr/>
        </p:nvSpPr>
        <p:spPr>
          <a:xfrm rot="156335">
            <a:off x="6399943" y="197305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5 von 20</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1031897" y="161305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p:cNvSpPr/>
          <p:nvPr/>
        </p:nvSpPr>
        <p:spPr>
          <a:xfrm>
            <a:off x="3086760" y="115417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p:cNvSpPr/>
          <p:nvPr/>
        </p:nvSpPr>
        <p:spPr>
          <a:xfrm>
            <a:off x="8128052" y="186672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p:cNvSpPr/>
          <p:nvPr/>
        </p:nvSpPr>
        <p:spPr>
          <a:xfrm>
            <a:off x="2048461" y="251274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Ellipse 36"/>
          <p:cNvSpPr/>
          <p:nvPr/>
        </p:nvSpPr>
        <p:spPr>
          <a:xfrm>
            <a:off x="2963984" y="356940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8" name="Ellipse 37"/>
          <p:cNvSpPr/>
          <p:nvPr/>
        </p:nvSpPr>
        <p:spPr>
          <a:xfrm>
            <a:off x="3806760" y="222672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9" name="Ellipse 38"/>
          <p:cNvSpPr/>
          <p:nvPr/>
        </p:nvSpPr>
        <p:spPr>
          <a:xfrm>
            <a:off x="4807892" y="267487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0" name="Ellipse 39"/>
          <p:cNvSpPr/>
          <p:nvPr/>
        </p:nvSpPr>
        <p:spPr>
          <a:xfrm>
            <a:off x="8456065" y="86337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1" name="Ellipse 40"/>
          <p:cNvSpPr/>
          <p:nvPr/>
        </p:nvSpPr>
        <p:spPr>
          <a:xfrm>
            <a:off x="10577348" y="409816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2" name="Ellipse 41"/>
          <p:cNvSpPr/>
          <p:nvPr/>
        </p:nvSpPr>
        <p:spPr>
          <a:xfrm>
            <a:off x="3070126" y="11970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3" name="Ellipse 42"/>
          <p:cNvSpPr/>
          <p:nvPr/>
        </p:nvSpPr>
        <p:spPr>
          <a:xfrm>
            <a:off x="9840167" y="198904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4" name="Ellipse 43"/>
          <p:cNvSpPr/>
          <p:nvPr/>
        </p:nvSpPr>
        <p:spPr>
          <a:xfrm>
            <a:off x="5816001" y="91183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5" name="Textfeld 4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
        <p:nvSpPr>
          <p:cNvPr id="46" name="Rechteck 45"/>
          <p:cNvSpPr/>
          <p:nvPr/>
        </p:nvSpPr>
        <p:spPr>
          <a:xfrm>
            <a:off x="215153" y="225911"/>
            <a:ext cx="11796196" cy="543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ontrols>
      <mc:AlternateContent xmlns:mc="http://schemas.openxmlformats.org/markup-compatibility/2006">
        <mc:Choice xmlns:v="urn:schemas-microsoft-com:vml" Requires="v">
          <p:control spid="81927"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29941528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33"/>
                                        </p:tgtEl>
                                        <p:attrNameLst>
                                          <p:attrName>style.color</p:attrName>
                                        </p:attrNameLst>
                                      </p:cBhvr>
                                      <p:to>
                                        <a:srgbClr val="B4C6E7"/>
                                      </p:to>
                                    </p:animClr>
                                    <p:animClr clrSpc="rgb" dir="cw">
                                      <p:cBhvr>
                                        <p:cTn id="22" dur="500" autoRev="1" fill="remove"/>
                                        <p:tgtEl>
                                          <p:spTgt spid="33"/>
                                        </p:tgtEl>
                                        <p:attrNameLst>
                                          <p:attrName>fillcolor</p:attrName>
                                        </p:attrNameLst>
                                      </p:cBhvr>
                                      <p:to>
                                        <a:srgbClr val="B4C6E7"/>
                                      </p:to>
                                    </p:animClr>
                                    <p:set>
                                      <p:cBhvr>
                                        <p:cTn id="23" dur="500" autoRev="1" fill="remove"/>
                                        <p:tgtEl>
                                          <p:spTgt spid="33"/>
                                        </p:tgtEl>
                                        <p:attrNameLst>
                                          <p:attrName>fill.type</p:attrName>
                                        </p:attrNameLst>
                                      </p:cBhvr>
                                      <p:to>
                                        <p:strVal val="solid"/>
                                      </p:to>
                                    </p:set>
                                    <p:set>
                                      <p:cBhvr>
                                        <p:cTn id="24" dur="500" autoRev="1" fill="remove"/>
                                        <p:tgtEl>
                                          <p:spTgt spid="33"/>
                                        </p:tgtEl>
                                        <p:attrNameLst>
                                          <p:attrName>fill.on</p:attrName>
                                        </p:attrNameLst>
                                      </p:cBhvr>
                                      <p:to>
                                        <p:strVal val="true"/>
                                      </p:to>
                                    </p:set>
                                  </p:childTnLst>
                                </p:cTn>
                              </p:par>
                              <p:par>
                                <p:cTn id="25" presetID="27" presetClass="emph" presetSubtype="0" repeatCount="3000" fill="remove" grpId="1" nodeType="withEffect">
                                  <p:stCondLst>
                                    <p:cond delay="0"/>
                                  </p:stCondLst>
                                  <p:childTnLst>
                                    <p:animClr clrSpc="rgb" dir="cw">
                                      <p:cBhvr override="childStyle">
                                        <p:cTn id="26" dur="500" autoRev="1" fill="remove"/>
                                        <p:tgtEl>
                                          <p:spTgt spid="44"/>
                                        </p:tgtEl>
                                        <p:attrNameLst>
                                          <p:attrName>style.color</p:attrName>
                                        </p:attrNameLst>
                                      </p:cBhvr>
                                      <p:to>
                                        <a:srgbClr val="B4C6E7"/>
                                      </p:to>
                                    </p:animClr>
                                    <p:animClr clrSpc="rgb" dir="cw">
                                      <p:cBhvr>
                                        <p:cTn id="27" dur="500" autoRev="1" fill="remove"/>
                                        <p:tgtEl>
                                          <p:spTgt spid="44"/>
                                        </p:tgtEl>
                                        <p:attrNameLst>
                                          <p:attrName>fillcolor</p:attrName>
                                        </p:attrNameLst>
                                      </p:cBhvr>
                                      <p:to>
                                        <a:srgbClr val="B4C6E7"/>
                                      </p:to>
                                    </p:animClr>
                                    <p:set>
                                      <p:cBhvr>
                                        <p:cTn id="28" dur="500" autoRev="1" fill="remove"/>
                                        <p:tgtEl>
                                          <p:spTgt spid="44"/>
                                        </p:tgtEl>
                                        <p:attrNameLst>
                                          <p:attrName>fill.type</p:attrName>
                                        </p:attrNameLst>
                                      </p:cBhvr>
                                      <p:to>
                                        <p:strVal val="solid"/>
                                      </p:to>
                                    </p:set>
                                    <p:set>
                                      <p:cBhvr>
                                        <p:cTn id="29" dur="500" autoRev="1" fill="remove"/>
                                        <p:tgtEl>
                                          <p:spTgt spid="44"/>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30" restart="whenNotActive" fill="hold" evtFilter="cancelBubble" nodeType="interactiveSeq">
                <p:stCondLst>
                  <p:cond evt="onClick" delay="0">
                    <p:tgtEl>
                      <p:spTgt spid="7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1000" fill="hold"/>
                                        <p:tgtEl>
                                          <p:spTgt spid="78"/>
                                        </p:tgtEl>
                                        <p:attrNameLst>
                                          <p:attrName>fillcolor</p:attrName>
                                        </p:attrNameLst>
                                      </p:cBhvr>
                                      <p:to>
                                        <a:srgbClr val="00B050"/>
                                      </p:to>
                                    </p:animClr>
                                    <p:set>
                                      <p:cBhvr>
                                        <p:cTn id="35" dur="1000" fill="hold"/>
                                        <p:tgtEl>
                                          <p:spTgt spid="78"/>
                                        </p:tgtEl>
                                        <p:attrNameLst>
                                          <p:attrName>fill.type</p:attrName>
                                        </p:attrNameLst>
                                      </p:cBhvr>
                                      <p:to>
                                        <p:strVal val="solid"/>
                                      </p:to>
                                    </p:set>
                                    <p:set>
                                      <p:cBhvr>
                                        <p:cTn id="36" dur="1000" fill="hold"/>
                                        <p:tgtEl>
                                          <p:spTgt spid="78"/>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7" restart="whenNotActive" fill="hold" evtFilter="cancelBubble" nodeType="interactiveSeq">
                <p:stCondLst>
                  <p:cond evt="onClick" delay="0">
                    <p:tgtEl>
                      <p:spTgt spid="2"/>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1000" fill="hold"/>
                                        <p:tgtEl>
                                          <p:spTgt spid="2"/>
                                        </p:tgtEl>
                                        <p:attrNameLst>
                                          <p:attrName>fillcolor</p:attrName>
                                        </p:attrNameLst>
                                      </p:cBhvr>
                                      <p:to>
                                        <a:srgbClr val="00B050"/>
                                      </p:to>
                                    </p:animClr>
                                    <p:set>
                                      <p:cBhvr>
                                        <p:cTn id="42" dur="1000" fill="hold"/>
                                        <p:tgtEl>
                                          <p:spTgt spid="2"/>
                                        </p:tgtEl>
                                        <p:attrNameLst>
                                          <p:attrName>fill.type</p:attrName>
                                        </p:attrNameLst>
                                      </p:cBhvr>
                                      <p:to>
                                        <p:strVal val="solid"/>
                                      </p:to>
                                    </p:set>
                                    <p:set>
                                      <p:cBhvr>
                                        <p:cTn id="43" dur="1000" fill="hold"/>
                                        <p:tgtEl>
                                          <p:spTgt spid="2"/>
                                        </p:tgtEl>
                                        <p:attrNameLst>
                                          <p:attrName>fill.on</p:attrName>
                                        </p:attrNameLst>
                                      </p:cBhvr>
                                      <p:to>
                                        <p:strVal val="true"/>
                                      </p:to>
                                    </p:set>
                                  </p:childTnLst>
                                  <p:subTnLst>
                                    <p:audio>
                                      <p:cMediaNode vol="41000">
                                        <p:cTn display="0" masterRel="sameClick">
                                          <p:stCondLst>
                                            <p:cond evt="begin" delay="0">
                                              <p:tn val="4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44" restart="whenNotActive" fill="hold" evtFilter="cancelBubble" nodeType="interactiveSeq">
                <p:stCondLst>
                  <p:cond evt="onClick" delay="0">
                    <p:tgtEl>
                      <p:spTgt spid="76"/>
                    </p:tgtEl>
                  </p:cond>
                </p:stCondLst>
                <p:endSync evt="end" delay="0">
                  <p:rtn val="all"/>
                </p:endSync>
                <p:childTnLst>
                  <p:par>
                    <p:cTn id="45" fill="hold">
                      <p:stCondLst>
                        <p:cond delay="0"/>
                      </p:stCondLst>
                      <p:childTnLst>
                        <p:par>
                          <p:cTn id="46" fill="hold">
                            <p:stCondLst>
                              <p:cond delay="0"/>
                            </p:stCondLst>
                            <p:childTnLst>
                              <p:par>
                                <p:cTn id="47" presetID="19" presetClass="emph" presetSubtype="0" fill="hold" grpId="0" nodeType="withEffect">
                                  <p:stCondLst>
                                    <p:cond delay="0"/>
                                  </p:stCondLst>
                                  <p:childTnLst>
                                    <p:animClr clrSpc="rgb" dir="cw">
                                      <p:cBhvr override="childStyle">
                                        <p:cTn id="48" dur="1000" fill="hold"/>
                                        <p:tgtEl>
                                          <p:spTgt spid="76"/>
                                        </p:tgtEl>
                                        <p:attrNameLst>
                                          <p:attrName>style.color</p:attrName>
                                        </p:attrNameLst>
                                      </p:cBhvr>
                                      <p:to>
                                        <a:srgbClr val="00B050"/>
                                      </p:to>
                                    </p:animClr>
                                    <p:animClr clrSpc="rgb" dir="cw">
                                      <p:cBhvr>
                                        <p:cTn id="49" dur="1000" fill="hold"/>
                                        <p:tgtEl>
                                          <p:spTgt spid="76"/>
                                        </p:tgtEl>
                                        <p:attrNameLst>
                                          <p:attrName>fillcolor</p:attrName>
                                        </p:attrNameLst>
                                      </p:cBhvr>
                                      <p:to>
                                        <a:srgbClr val="00B050"/>
                                      </p:to>
                                    </p:animClr>
                                    <p:set>
                                      <p:cBhvr>
                                        <p:cTn id="50" dur="1000" fill="hold"/>
                                        <p:tgtEl>
                                          <p:spTgt spid="76"/>
                                        </p:tgtEl>
                                        <p:attrNameLst>
                                          <p:attrName>fill.type</p:attrName>
                                        </p:attrNameLst>
                                      </p:cBhvr>
                                      <p:to>
                                        <p:strVal val="solid"/>
                                      </p:to>
                                    </p:set>
                                    <p:set>
                                      <p:cBhvr>
                                        <p:cTn id="51" dur="1000" fill="hold"/>
                                        <p:tgtEl>
                                          <p:spTgt spid="7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52" restart="whenNotActive" fill="hold" evtFilter="cancelBubble" nodeType="interactiveSeq">
                <p:stCondLst>
                  <p:cond evt="onClick" delay="0">
                    <p:tgtEl>
                      <p:spTgt spid="80"/>
                    </p:tgtEl>
                  </p:cond>
                </p:stCondLst>
                <p:endSync evt="end" delay="0">
                  <p:rtn val="all"/>
                </p:endSync>
                <p:childTnLst>
                  <p:par>
                    <p:cTn id="53" fill="hold">
                      <p:stCondLst>
                        <p:cond delay="0"/>
                      </p:stCondLst>
                      <p:childTnLst>
                        <p:par>
                          <p:cTn id="54" fill="hold">
                            <p:stCondLst>
                              <p:cond delay="0"/>
                            </p:stCondLst>
                            <p:childTnLst>
                              <p:par>
                                <p:cTn id="55" presetID="19" presetClass="emph" presetSubtype="0" fill="hold" grpId="0" nodeType="clickEffect">
                                  <p:stCondLst>
                                    <p:cond delay="0"/>
                                  </p:stCondLst>
                                  <p:childTnLst>
                                    <p:animClr clrSpc="rgb" dir="cw">
                                      <p:cBhvr override="childStyle">
                                        <p:cTn id="56" dur="1000" fill="hold"/>
                                        <p:tgtEl>
                                          <p:spTgt spid="80"/>
                                        </p:tgtEl>
                                        <p:attrNameLst>
                                          <p:attrName>style.color</p:attrName>
                                        </p:attrNameLst>
                                      </p:cBhvr>
                                      <p:to>
                                        <a:srgbClr val="FF0000"/>
                                      </p:to>
                                    </p:animClr>
                                    <p:animClr clrSpc="rgb" dir="cw">
                                      <p:cBhvr>
                                        <p:cTn id="57" dur="1000" fill="hold"/>
                                        <p:tgtEl>
                                          <p:spTgt spid="80"/>
                                        </p:tgtEl>
                                        <p:attrNameLst>
                                          <p:attrName>fillcolor</p:attrName>
                                        </p:attrNameLst>
                                      </p:cBhvr>
                                      <p:to>
                                        <a:srgbClr val="FF0000"/>
                                      </p:to>
                                    </p:animClr>
                                    <p:set>
                                      <p:cBhvr>
                                        <p:cTn id="58" dur="1000" fill="hold"/>
                                        <p:tgtEl>
                                          <p:spTgt spid="80"/>
                                        </p:tgtEl>
                                        <p:attrNameLst>
                                          <p:attrName>fill.type</p:attrName>
                                        </p:attrNameLst>
                                      </p:cBhvr>
                                      <p:to>
                                        <p:strVal val="solid"/>
                                      </p:to>
                                    </p:set>
                                    <p:set>
                                      <p:cBhvr>
                                        <p:cTn id="59" dur="1000" fill="hold"/>
                                        <p:tgtEl>
                                          <p:spTgt spid="80"/>
                                        </p:tgtEl>
                                        <p:attrNameLst>
                                          <p:attrName>fill.on</p:attrName>
                                        </p:attrNameLst>
                                      </p:cBhvr>
                                      <p:to>
                                        <p:strVal val="true"/>
                                      </p:to>
                                    </p:set>
                                  </p:childTnLst>
                                  <p:subTnLst>
                                    <p:audio>
                                      <p:cMediaNode vol="77000">
                                        <p:cTn display="0" masterRel="sameClick">
                                          <p:stCondLst>
                                            <p:cond evt="begin" delay="0">
                                              <p:tn val="5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60" restart="whenNotActive" fill="hold" evtFilter="cancelBubble" nodeType="interactiveSeq">
                <p:stCondLst>
                  <p:cond evt="onClick" delay="0">
                    <p:tgtEl>
                      <p:spTgt spid="79"/>
                    </p:tgtEl>
                  </p:cond>
                </p:stCondLst>
                <p:endSync evt="end" delay="0">
                  <p:rtn val="all"/>
                </p:endSync>
                <p:childTnLst>
                  <p:par>
                    <p:cTn id="61" fill="hold">
                      <p:stCondLst>
                        <p:cond delay="0"/>
                      </p:stCondLst>
                      <p:childTnLst>
                        <p:par>
                          <p:cTn id="62" fill="hold">
                            <p:stCondLst>
                              <p:cond delay="0"/>
                            </p:stCondLst>
                            <p:childTnLst>
                              <p:par>
                                <p:cTn id="63" presetID="19" presetClass="emph" presetSubtype="0" fill="hold" grpId="0" nodeType="clickEffect">
                                  <p:stCondLst>
                                    <p:cond delay="0"/>
                                  </p:stCondLst>
                                  <p:childTnLst>
                                    <p:animClr clrSpc="rgb" dir="cw">
                                      <p:cBhvr override="childStyle">
                                        <p:cTn id="64" dur="1000" fill="hold"/>
                                        <p:tgtEl>
                                          <p:spTgt spid="79"/>
                                        </p:tgtEl>
                                        <p:attrNameLst>
                                          <p:attrName>style.color</p:attrName>
                                        </p:attrNameLst>
                                      </p:cBhvr>
                                      <p:to>
                                        <a:srgbClr val="FF0000"/>
                                      </p:to>
                                    </p:animClr>
                                    <p:animClr clrSpc="rgb" dir="cw">
                                      <p:cBhvr>
                                        <p:cTn id="65" dur="1000" fill="hold"/>
                                        <p:tgtEl>
                                          <p:spTgt spid="79"/>
                                        </p:tgtEl>
                                        <p:attrNameLst>
                                          <p:attrName>fillcolor</p:attrName>
                                        </p:attrNameLst>
                                      </p:cBhvr>
                                      <p:to>
                                        <a:srgbClr val="FF0000"/>
                                      </p:to>
                                    </p:animClr>
                                    <p:set>
                                      <p:cBhvr>
                                        <p:cTn id="66" dur="1000" fill="hold"/>
                                        <p:tgtEl>
                                          <p:spTgt spid="79"/>
                                        </p:tgtEl>
                                        <p:attrNameLst>
                                          <p:attrName>fill.type</p:attrName>
                                        </p:attrNameLst>
                                      </p:cBhvr>
                                      <p:to>
                                        <p:strVal val="solid"/>
                                      </p:to>
                                    </p:set>
                                    <p:set>
                                      <p:cBhvr>
                                        <p:cTn id="67" dur="1000" fill="hold"/>
                                        <p:tgtEl>
                                          <p:spTgt spid="79"/>
                                        </p:tgtEl>
                                        <p:attrNameLst>
                                          <p:attrName>fill.on</p:attrName>
                                        </p:attrNameLst>
                                      </p:cBhvr>
                                      <p:to>
                                        <p:strVal val="true"/>
                                      </p:to>
                                    </p:set>
                                  </p:childTnLst>
                                  <p:subTnLst>
                                    <p:audio>
                                      <p:cMediaNode vol="77000">
                                        <p:cTn display="0" masterRel="sameClick">
                                          <p:stCondLst>
                                            <p:cond evt="begin" delay="0">
                                              <p:tn val="6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68" restart="whenNotActive" fill="hold" evtFilter="cancelBubble" nodeType="interactiveSeq">
                <p:stCondLst>
                  <p:cond evt="onClick" delay="0">
                    <p:tgtEl>
                      <p:spTgt spid="77"/>
                    </p:tgtEl>
                  </p:cond>
                </p:stCondLst>
                <p:endSync evt="end" delay="0">
                  <p:rtn val="all"/>
                </p:endSync>
                <p:childTnLst>
                  <p:par>
                    <p:cTn id="69" fill="hold">
                      <p:stCondLst>
                        <p:cond delay="0"/>
                      </p:stCondLst>
                      <p:childTnLst>
                        <p:par>
                          <p:cTn id="70" fill="hold">
                            <p:stCondLst>
                              <p:cond delay="0"/>
                            </p:stCondLst>
                            <p:childTnLst>
                              <p:par>
                                <p:cTn id="71" presetID="19" presetClass="emph" presetSubtype="0" fill="hold" grpId="0" nodeType="clickEffect">
                                  <p:stCondLst>
                                    <p:cond delay="0"/>
                                  </p:stCondLst>
                                  <p:childTnLst>
                                    <p:animClr clrSpc="rgb" dir="cw">
                                      <p:cBhvr override="childStyle">
                                        <p:cTn id="72" dur="1000" fill="hold"/>
                                        <p:tgtEl>
                                          <p:spTgt spid="77"/>
                                        </p:tgtEl>
                                        <p:attrNameLst>
                                          <p:attrName>style.color</p:attrName>
                                        </p:attrNameLst>
                                      </p:cBhvr>
                                      <p:to>
                                        <a:srgbClr val="FF0000"/>
                                      </p:to>
                                    </p:animClr>
                                    <p:animClr clrSpc="rgb" dir="cw">
                                      <p:cBhvr>
                                        <p:cTn id="73" dur="1000" fill="hold"/>
                                        <p:tgtEl>
                                          <p:spTgt spid="77"/>
                                        </p:tgtEl>
                                        <p:attrNameLst>
                                          <p:attrName>fillcolor</p:attrName>
                                        </p:attrNameLst>
                                      </p:cBhvr>
                                      <p:to>
                                        <a:srgbClr val="FF0000"/>
                                      </p:to>
                                    </p:animClr>
                                    <p:set>
                                      <p:cBhvr>
                                        <p:cTn id="74" dur="1000" fill="hold"/>
                                        <p:tgtEl>
                                          <p:spTgt spid="77"/>
                                        </p:tgtEl>
                                        <p:attrNameLst>
                                          <p:attrName>fill.type</p:attrName>
                                        </p:attrNameLst>
                                      </p:cBhvr>
                                      <p:to>
                                        <p:strVal val="solid"/>
                                      </p:to>
                                    </p:set>
                                    <p:set>
                                      <p:cBhvr>
                                        <p:cTn id="75" dur="1000" fill="hold"/>
                                        <p:tgtEl>
                                          <p:spTgt spid="77"/>
                                        </p:tgtEl>
                                        <p:attrNameLst>
                                          <p:attrName>fill.on</p:attrName>
                                        </p:attrNameLst>
                                      </p:cBhvr>
                                      <p:to>
                                        <p:strVal val="true"/>
                                      </p:to>
                                    </p:set>
                                  </p:childTnLst>
                                  <p:subTnLst>
                                    <p:audio>
                                      <p:cMediaNode vol="77000">
                                        <p:cTn display="0" masterRel="sameClick">
                                          <p:stCondLst>
                                            <p:cond evt="begin" delay="0">
                                              <p:tn val="7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6" restart="whenNotActive" fill="hold" evtFilter="cancelBubble" nodeType="interactiveSeq">
                <p:stCondLst>
                  <p:cond evt="onClick" delay="0">
                    <p:tgtEl>
                      <p:spTgt spid="21"/>
                    </p:tgtEl>
                  </p:cond>
                </p:stCondLst>
                <p:endSync evt="end" delay="0">
                  <p:rtn val="all"/>
                </p:endSync>
                <p:childTnLst>
                  <p:par>
                    <p:cTn id="77" fill="hold">
                      <p:stCondLst>
                        <p:cond delay="0"/>
                      </p:stCondLst>
                      <p:childTnLst>
                        <p:par>
                          <p:cTn id="78" fill="hold">
                            <p:stCondLst>
                              <p:cond delay="0"/>
                            </p:stCondLst>
                            <p:childTnLst>
                              <p:par>
                                <p:cTn id="79" presetID="19" presetClass="emph" presetSubtype="0" fill="hold" grpId="0" nodeType="clickEffect">
                                  <p:stCondLst>
                                    <p:cond delay="0"/>
                                  </p:stCondLst>
                                  <p:childTnLst>
                                    <p:animClr clrSpc="rgb" dir="cw">
                                      <p:cBhvr override="childStyle">
                                        <p:cTn id="80" dur="1000" fill="hold"/>
                                        <p:tgtEl>
                                          <p:spTgt spid="21"/>
                                        </p:tgtEl>
                                        <p:attrNameLst>
                                          <p:attrName>style.color</p:attrName>
                                        </p:attrNameLst>
                                      </p:cBhvr>
                                      <p:to>
                                        <a:srgbClr val="FF0000"/>
                                      </p:to>
                                    </p:animClr>
                                    <p:animClr clrSpc="rgb" dir="cw">
                                      <p:cBhvr>
                                        <p:cTn id="81" dur="1000" fill="hold"/>
                                        <p:tgtEl>
                                          <p:spTgt spid="21"/>
                                        </p:tgtEl>
                                        <p:attrNameLst>
                                          <p:attrName>fillcolor</p:attrName>
                                        </p:attrNameLst>
                                      </p:cBhvr>
                                      <p:to>
                                        <a:srgbClr val="FF0000"/>
                                      </p:to>
                                    </p:animClr>
                                    <p:set>
                                      <p:cBhvr>
                                        <p:cTn id="82" dur="1000" fill="hold"/>
                                        <p:tgtEl>
                                          <p:spTgt spid="21"/>
                                        </p:tgtEl>
                                        <p:attrNameLst>
                                          <p:attrName>fill.type</p:attrName>
                                        </p:attrNameLst>
                                      </p:cBhvr>
                                      <p:to>
                                        <p:strVal val="solid"/>
                                      </p:to>
                                    </p:set>
                                    <p:set>
                                      <p:cBhvr>
                                        <p:cTn id="83" dur="1000" fill="hold"/>
                                        <p:tgtEl>
                                          <p:spTgt spid="21"/>
                                        </p:tgtEl>
                                        <p:attrNameLst>
                                          <p:attrName>fill.on</p:attrName>
                                        </p:attrNameLst>
                                      </p:cBhvr>
                                      <p:to>
                                        <p:strVal val="true"/>
                                      </p:to>
                                    </p:set>
                                  </p:childTnLst>
                                  <p:subTnLst>
                                    <p:audio>
                                      <p:cMediaNode vol="100000">
                                        <p:cTn display="0" masterRel="sameClick">
                                          <p:stCondLst>
                                            <p:cond evt="begin" delay="0">
                                              <p:tn val="7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84" restart="whenNotActive" fill="hold" evtFilter="cancelBubble" nodeType="interactiveSeq">
                <p:stCondLst>
                  <p:cond evt="onClick" delay="0">
                    <p:tgtEl>
                      <p:spTgt spid="22"/>
                    </p:tgtEl>
                  </p:cond>
                </p:stCondLst>
                <p:endSync evt="end" delay="0">
                  <p:rtn val="all"/>
                </p:endSync>
                <p:childTnLst>
                  <p:par>
                    <p:cTn id="85" fill="hold">
                      <p:stCondLst>
                        <p:cond delay="0"/>
                      </p:stCondLst>
                      <p:childTnLst>
                        <p:par>
                          <p:cTn id="86" fill="hold">
                            <p:stCondLst>
                              <p:cond delay="0"/>
                            </p:stCondLst>
                            <p:childTnLst>
                              <p:par>
                                <p:cTn id="87" presetID="19" presetClass="emph" presetSubtype="0" fill="hold" grpId="0" nodeType="clickEffect">
                                  <p:stCondLst>
                                    <p:cond delay="0"/>
                                  </p:stCondLst>
                                  <p:childTnLst>
                                    <p:animClr clrSpc="rgb" dir="cw">
                                      <p:cBhvr override="childStyle">
                                        <p:cTn id="88" dur="1000" fill="hold"/>
                                        <p:tgtEl>
                                          <p:spTgt spid="22"/>
                                        </p:tgtEl>
                                        <p:attrNameLst>
                                          <p:attrName>style.color</p:attrName>
                                        </p:attrNameLst>
                                      </p:cBhvr>
                                      <p:to>
                                        <a:srgbClr val="FF0000"/>
                                      </p:to>
                                    </p:animClr>
                                    <p:animClr clrSpc="rgb" dir="cw">
                                      <p:cBhvr>
                                        <p:cTn id="89" dur="1000" fill="hold"/>
                                        <p:tgtEl>
                                          <p:spTgt spid="22"/>
                                        </p:tgtEl>
                                        <p:attrNameLst>
                                          <p:attrName>fillcolor</p:attrName>
                                        </p:attrNameLst>
                                      </p:cBhvr>
                                      <p:to>
                                        <a:srgbClr val="FF0000"/>
                                      </p:to>
                                    </p:animClr>
                                    <p:set>
                                      <p:cBhvr>
                                        <p:cTn id="90" dur="1000" fill="hold"/>
                                        <p:tgtEl>
                                          <p:spTgt spid="22"/>
                                        </p:tgtEl>
                                        <p:attrNameLst>
                                          <p:attrName>fill.type</p:attrName>
                                        </p:attrNameLst>
                                      </p:cBhvr>
                                      <p:to>
                                        <p:strVal val="solid"/>
                                      </p:to>
                                    </p:set>
                                    <p:set>
                                      <p:cBhvr>
                                        <p:cTn id="91" dur="1000" fill="hold"/>
                                        <p:tgtEl>
                                          <p:spTgt spid="22"/>
                                        </p:tgtEl>
                                        <p:attrNameLst>
                                          <p:attrName>fill.on</p:attrName>
                                        </p:attrNameLst>
                                      </p:cBhvr>
                                      <p:to>
                                        <p:strVal val="true"/>
                                      </p:to>
                                    </p:set>
                                  </p:childTnLst>
                                  <p:subTnLst>
                                    <p:audio>
                                      <p:cMediaNode vol="77000">
                                        <p:cTn display="0" masterRel="sameClick">
                                          <p:stCondLst>
                                            <p:cond evt="begin" delay="0">
                                              <p:tn val="8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92" restart="whenNotActive" fill="hold" evtFilter="cancelBubble" nodeType="interactiveSeq">
                <p:stCondLst>
                  <p:cond evt="onClick" delay="0">
                    <p:tgtEl>
                      <p:spTgt spid="33"/>
                    </p:tgtEl>
                  </p:cond>
                </p:stCondLst>
                <p:endSync evt="end" delay="0">
                  <p:rtn val="all"/>
                </p:endSync>
                <p:childTnLst>
                  <p:par>
                    <p:cTn id="93" fill="hold">
                      <p:stCondLst>
                        <p:cond delay="0"/>
                      </p:stCondLst>
                      <p:childTnLst>
                        <p:par>
                          <p:cTn id="94" fill="hold">
                            <p:stCondLst>
                              <p:cond delay="0"/>
                            </p:stCondLst>
                            <p:childTnLst>
                              <p:par>
                                <p:cTn id="95" presetID="19" presetClass="emph" presetSubtype="0" fill="hold" grpId="0" nodeType="clickEffect">
                                  <p:stCondLst>
                                    <p:cond delay="0"/>
                                  </p:stCondLst>
                                  <p:childTnLst>
                                    <p:animClr clrSpc="rgb" dir="cw">
                                      <p:cBhvr override="childStyle">
                                        <p:cTn id="96" dur="1000" fill="hold"/>
                                        <p:tgtEl>
                                          <p:spTgt spid="33"/>
                                        </p:tgtEl>
                                        <p:attrNameLst>
                                          <p:attrName>style.color</p:attrName>
                                        </p:attrNameLst>
                                      </p:cBhvr>
                                      <p:to>
                                        <a:srgbClr val="00B050"/>
                                      </p:to>
                                    </p:animClr>
                                    <p:animClr clrSpc="rgb" dir="cw">
                                      <p:cBhvr>
                                        <p:cTn id="97" dur="1000" fill="hold"/>
                                        <p:tgtEl>
                                          <p:spTgt spid="33"/>
                                        </p:tgtEl>
                                        <p:attrNameLst>
                                          <p:attrName>fillcolor</p:attrName>
                                        </p:attrNameLst>
                                      </p:cBhvr>
                                      <p:to>
                                        <a:srgbClr val="00B050"/>
                                      </p:to>
                                    </p:animClr>
                                    <p:set>
                                      <p:cBhvr>
                                        <p:cTn id="98" dur="1000" fill="hold"/>
                                        <p:tgtEl>
                                          <p:spTgt spid="33"/>
                                        </p:tgtEl>
                                        <p:attrNameLst>
                                          <p:attrName>fill.type</p:attrName>
                                        </p:attrNameLst>
                                      </p:cBhvr>
                                      <p:to>
                                        <p:strVal val="solid"/>
                                      </p:to>
                                    </p:set>
                                    <p:set>
                                      <p:cBhvr>
                                        <p:cTn id="99" dur="1000" fill="hold"/>
                                        <p:tgtEl>
                                          <p:spTgt spid="33"/>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34"/>
                    </p:tgtEl>
                  </p:cond>
                </p:stCondLst>
                <p:endSync evt="end" delay="0">
                  <p:rtn val="all"/>
                </p:endSync>
                <p:childTnLst>
                  <p:par>
                    <p:cTn id="101" fill="hold">
                      <p:stCondLst>
                        <p:cond delay="0"/>
                      </p:stCondLst>
                      <p:childTnLst>
                        <p:par>
                          <p:cTn id="102" fill="hold">
                            <p:stCondLst>
                              <p:cond delay="0"/>
                            </p:stCondLst>
                            <p:childTnLst>
                              <p:par>
                                <p:cTn id="103" presetID="19" presetClass="emph" presetSubtype="0" fill="hold" grpId="0" nodeType="clickEffect">
                                  <p:stCondLst>
                                    <p:cond delay="0"/>
                                  </p:stCondLst>
                                  <p:childTnLst>
                                    <p:animClr clrSpc="rgb" dir="cw">
                                      <p:cBhvr override="childStyle">
                                        <p:cTn id="104" dur="1000" fill="hold"/>
                                        <p:tgtEl>
                                          <p:spTgt spid="34"/>
                                        </p:tgtEl>
                                        <p:attrNameLst>
                                          <p:attrName>style.color</p:attrName>
                                        </p:attrNameLst>
                                      </p:cBhvr>
                                      <p:to>
                                        <a:srgbClr val="FF0000"/>
                                      </p:to>
                                    </p:animClr>
                                    <p:animClr clrSpc="rgb" dir="cw">
                                      <p:cBhvr>
                                        <p:cTn id="105" dur="1000" fill="hold"/>
                                        <p:tgtEl>
                                          <p:spTgt spid="34"/>
                                        </p:tgtEl>
                                        <p:attrNameLst>
                                          <p:attrName>fillcolor</p:attrName>
                                        </p:attrNameLst>
                                      </p:cBhvr>
                                      <p:to>
                                        <a:srgbClr val="FF0000"/>
                                      </p:to>
                                    </p:animClr>
                                    <p:set>
                                      <p:cBhvr>
                                        <p:cTn id="106" dur="1000" fill="hold"/>
                                        <p:tgtEl>
                                          <p:spTgt spid="34"/>
                                        </p:tgtEl>
                                        <p:attrNameLst>
                                          <p:attrName>fill.type</p:attrName>
                                        </p:attrNameLst>
                                      </p:cBhvr>
                                      <p:to>
                                        <p:strVal val="solid"/>
                                      </p:to>
                                    </p:set>
                                    <p:set>
                                      <p:cBhvr>
                                        <p:cTn id="107" dur="1000" fill="hold"/>
                                        <p:tgtEl>
                                          <p:spTgt spid="34"/>
                                        </p:tgtEl>
                                        <p:attrNameLst>
                                          <p:attrName>fill.on</p:attrName>
                                        </p:attrNameLst>
                                      </p:cBhvr>
                                      <p:to>
                                        <p:strVal val="true"/>
                                      </p:to>
                                    </p:set>
                                  </p:childTnLst>
                                  <p:subTnLst>
                                    <p:audio>
                                      <p:cMediaNode vol="77000">
                                        <p:cTn display="0" masterRel="sameClick">
                                          <p:stCondLst>
                                            <p:cond evt="begin" delay="0">
                                              <p:tn val="10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108" restart="whenNotActive" fill="hold" evtFilter="cancelBubble" nodeType="interactiveSeq">
                <p:stCondLst>
                  <p:cond evt="onClick" delay="0">
                    <p:tgtEl>
                      <p:spTgt spid="35"/>
                    </p:tgtEl>
                  </p:cond>
                </p:stCondLst>
                <p:endSync evt="end" delay="0">
                  <p:rtn val="all"/>
                </p:endSync>
                <p:childTnLst>
                  <p:par>
                    <p:cTn id="109" fill="hold">
                      <p:stCondLst>
                        <p:cond delay="0"/>
                      </p:stCondLst>
                      <p:childTnLst>
                        <p:par>
                          <p:cTn id="110" fill="hold">
                            <p:stCondLst>
                              <p:cond delay="0"/>
                            </p:stCondLst>
                            <p:childTnLst>
                              <p:par>
                                <p:cTn id="111" presetID="19" presetClass="emph" presetSubtype="0" fill="hold" grpId="0" nodeType="clickEffect">
                                  <p:stCondLst>
                                    <p:cond delay="0"/>
                                  </p:stCondLst>
                                  <p:childTnLst>
                                    <p:animClr clrSpc="rgb" dir="cw">
                                      <p:cBhvr override="childStyle">
                                        <p:cTn id="112" dur="1000" fill="hold"/>
                                        <p:tgtEl>
                                          <p:spTgt spid="35"/>
                                        </p:tgtEl>
                                        <p:attrNameLst>
                                          <p:attrName>style.color</p:attrName>
                                        </p:attrNameLst>
                                      </p:cBhvr>
                                      <p:to>
                                        <a:srgbClr val="FF0000"/>
                                      </p:to>
                                    </p:animClr>
                                    <p:animClr clrSpc="rgb" dir="cw">
                                      <p:cBhvr>
                                        <p:cTn id="113" dur="1000" fill="hold"/>
                                        <p:tgtEl>
                                          <p:spTgt spid="35"/>
                                        </p:tgtEl>
                                        <p:attrNameLst>
                                          <p:attrName>fillcolor</p:attrName>
                                        </p:attrNameLst>
                                      </p:cBhvr>
                                      <p:to>
                                        <a:srgbClr val="FF0000"/>
                                      </p:to>
                                    </p:animClr>
                                    <p:set>
                                      <p:cBhvr>
                                        <p:cTn id="114" dur="1000" fill="hold"/>
                                        <p:tgtEl>
                                          <p:spTgt spid="35"/>
                                        </p:tgtEl>
                                        <p:attrNameLst>
                                          <p:attrName>fill.type</p:attrName>
                                        </p:attrNameLst>
                                      </p:cBhvr>
                                      <p:to>
                                        <p:strVal val="solid"/>
                                      </p:to>
                                    </p:set>
                                    <p:set>
                                      <p:cBhvr>
                                        <p:cTn id="115" dur="1000" fill="hold"/>
                                        <p:tgtEl>
                                          <p:spTgt spid="35"/>
                                        </p:tgtEl>
                                        <p:attrNameLst>
                                          <p:attrName>fill.on</p:attrName>
                                        </p:attrNameLst>
                                      </p:cBhvr>
                                      <p:to>
                                        <p:strVal val="true"/>
                                      </p:to>
                                    </p:set>
                                  </p:childTnLst>
                                  <p:subTnLst>
                                    <p:audio>
                                      <p:cMediaNode vol="100000">
                                        <p:cTn display="0" masterRel="sameClick">
                                          <p:stCondLst>
                                            <p:cond evt="begin" delay="0">
                                              <p:tn val="11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16" restart="whenNotActive" fill="hold" evtFilter="cancelBubble" nodeType="interactiveSeq">
                <p:stCondLst>
                  <p:cond evt="onClick" delay="0">
                    <p:tgtEl>
                      <p:spTgt spid="36"/>
                    </p:tgtEl>
                  </p:cond>
                </p:stCondLst>
                <p:endSync evt="end" delay="0">
                  <p:rtn val="all"/>
                </p:endSync>
                <p:childTnLst>
                  <p:par>
                    <p:cTn id="117" fill="hold">
                      <p:stCondLst>
                        <p:cond delay="0"/>
                      </p:stCondLst>
                      <p:childTnLst>
                        <p:par>
                          <p:cTn id="118" fill="hold">
                            <p:stCondLst>
                              <p:cond delay="0"/>
                            </p:stCondLst>
                            <p:childTnLst>
                              <p:par>
                                <p:cTn id="119" presetID="19" presetClass="emph" presetSubtype="0" fill="hold" grpId="0" nodeType="clickEffect">
                                  <p:stCondLst>
                                    <p:cond delay="0"/>
                                  </p:stCondLst>
                                  <p:childTnLst>
                                    <p:animClr clrSpc="rgb" dir="cw">
                                      <p:cBhvr override="childStyle">
                                        <p:cTn id="120" dur="1000" fill="hold"/>
                                        <p:tgtEl>
                                          <p:spTgt spid="36"/>
                                        </p:tgtEl>
                                        <p:attrNameLst>
                                          <p:attrName>style.color</p:attrName>
                                        </p:attrNameLst>
                                      </p:cBhvr>
                                      <p:to>
                                        <a:srgbClr val="FF0000"/>
                                      </p:to>
                                    </p:animClr>
                                    <p:animClr clrSpc="rgb" dir="cw">
                                      <p:cBhvr>
                                        <p:cTn id="121" dur="1000" fill="hold"/>
                                        <p:tgtEl>
                                          <p:spTgt spid="36"/>
                                        </p:tgtEl>
                                        <p:attrNameLst>
                                          <p:attrName>fillcolor</p:attrName>
                                        </p:attrNameLst>
                                      </p:cBhvr>
                                      <p:to>
                                        <a:srgbClr val="FF0000"/>
                                      </p:to>
                                    </p:animClr>
                                    <p:set>
                                      <p:cBhvr>
                                        <p:cTn id="122" dur="1000" fill="hold"/>
                                        <p:tgtEl>
                                          <p:spTgt spid="36"/>
                                        </p:tgtEl>
                                        <p:attrNameLst>
                                          <p:attrName>fill.type</p:attrName>
                                        </p:attrNameLst>
                                      </p:cBhvr>
                                      <p:to>
                                        <p:strVal val="solid"/>
                                      </p:to>
                                    </p:set>
                                    <p:set>
                                      <p:cBhvr>
                                        <p:cTn id="123" dur="1000" fill="hold"/>
                                        <p:tgtEl>
                                          <p:spTgt spid="36"/>
                                        </p:tgtEl>
                                        <p:attrNameLst>
                                          <p:attrName>fill.on</p:attrName>
                                        </p:attrNameLst>
                                      </p:cBhvr>
                                      <p:to>
                                        <p:strVal val="true"/>
                                      </p:to>
                                    </p:set>
                                  </p:childTnLst>
                                  <p:subTnLst>
                                    <p:audio>
                                      <p:cMediaNode vol="100000">
                                        <p:cTn display="0" masterRel="sameClick">
                                          <p:stCondLst>
                                            <p:cond evt="begin" delay="0">
                                              <p:tn val="11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24" restart="whenNotActive" fill="hold" evtFilter="cancelBubble" nodeType="interactiveSeq">
                <p:stCondLst>
                  <p:cond evt="onClick" delay="0">
                    <p:tgtEl>
                      <p:spTgt spid="37"/>
                    </p:tgtEl>
                  </p:cond>
                </p:stCondLst>
                <p:endSync evt="end" delay="0">
                  <p:rtn val="all"/>
                </p:endSync>
                <p:childTnLst>
                  <p:par>
                    <p:cTn id="125" fill="hold">
                      <p:stCondLst>
                        <p:cond delay="0"/>
                      </p:stCondLst>
                      <p:childTnLst>
                        <p:par>
                          <p:cTn id="126" fill="hold">
                            <p:stCondLst>
                              <p:cond delay="0"/>
                            </p:stCondLst>
                            <p:childTnLst>
                              <p:par>
                                <p:cTn id="127" presetID="19" presetClass="emph" presetSubtype="0" fill="hold" grpId="0" nodeType="clickEffect">
                                  <p:stCondLst>
                                    <p:cond delay="0"/>
                                  </p:stCondLst>
                                  <p:childTnLst>
                                    <p:animClr clrSpc="rgb" dir="cw">
                                      <p:cBhvr override="childStyle">
                                        <p:cTn id="128" dur="1000" fill="hold"/>
                                        <p:tgtEl>
                                          <p:spTgt spid="37"/>
                                        </p:tgtEl>
                                        <p:attrNameLst>
                                          <p:attrName>style.color</p:attrName>
                                        </p:attrNameLst>
                                      </p:cBhvr>
                                      <p:to>
                                        <a:srgbClr val="FF0000"/>
                                      </p:to>
                                    </p:animClr>
                                    <p:animClr clrSpc="rgb" dir="cw">
                                      <p:cBhvr>
                                        <p:cTn id="129" dur="1000" fill="hold"/>
                                        <p:tgtEl>
                                          <p:spTgt spid="37"/>
                                        </p:tgtEl>
                                        <p:attrNameLst>
                                          <p:attrName>fillcolor</p:attrName>
                                        </p:attrNameLst>
                                      </p:cBhvr>
                                      <p:to>
                                        <a:srgbClr val="FF0000"/>
                                      </p:to>
                                    </p:animClr>
                                    <p:set>
                                      <p:cBhvr>
                                        <p:cTn id="130" dur="1000" fill="hold"/>
                                        <p:tgtEl>
                                          <p:spTgt spid="37"/>
                                        </p:tgtEl>
                                        <p:attrNameLst>
                                          <p:attrName>fill.type</p:attrName>
                                        </p:attrNameLst>
                                      </p:cBhvr>
                                      <p:to>
                                        <p:strVal val="solid"/>
                                      </p:to>
                                    </p:set>
                                    <p:set>
                                      <p:cBhvr>
                                        <p:cTn id="131" dur="1000" fill="hold"/>
                                        <p:tgtEl>
                                          <p:spTgt spid="37"/>
                                        </p:tgtEl>
                                        <p:attrNameLst>
                                          <p:attrName>fill.on</p:attrName>
                                        </p:attrNameLst>
                                      </p:cBhvr>
                                      <p:to>
                                        <p:strVal val="true"/>
                                      </p:to>
                                    </p:set>
                                  </p:childTnLst>
                                  <p:subTnLst>
                                    <p:audio>
                                      <p:cMediaNode vol="77000">
                                        <p:cTn display="0" masterRel="sameClick">
                                          <p:stCondLst>
                                            <p:cond evt="begin" delay="0">
                                              <p:tn val="12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7"/>
                  </p:tgtEl>
                </p:cond>
              </p:nextCondLst>
            </p:seq>
            <p:seq concurrent="1" nextAc="seek">
              <p:cTn id="132" restart="whenNotActive" fill="hold" evtFilter="cancelBubble" nodeType="interactiveSeq">
                <p:stCondLst>
                  <p:cond evt="onClick" delay="0">
                    <p:tgtEl>
                      <p:spTgt spid="38"/>
                    </p:tgtEl>
                  </p:cond>
                </p:stCondLst>
                <p:endSync evt="end" delay="0">
                  <p:rtn val="all"/>
                </p:endSync>
                <p:childTnLst>
                  <p:par>
                    <p:cTn id="133" fill="hold">
                      <p:stCondLst>
                        <p:cond delay="0"/>
                      </p:stCondLst>
                      <p:childTnLst>
                        <p:par>
                          <p:cTn id="134" fill="hold">
                            <p:stCondLst>
                              <p:cond delay="0"/>
                            </p:stCondLst>
                            <p:childTnLst>
                              <p:par>
                                <p:cTn id="135" presetID="19" presetClass="emph" presetSubtype="0" fill="hold" grpId="0" nodeType="clickEffect">
                                  <p:stCondLst>
                                    <p:cond delay="0"/>
                                  </p:stCondLst>
                                  <p:childTnLst>
                                    <p:animClr clrSpc="rgb" dir="cw">
                                      <p:cBhvr override="childStyle">
                                        <p:cTn id="136" dur="1000" fill="hold"/>
                                        <p:tgtEl>
                                          <p:spTgt spid="38"/>
                                        </p:tgtEl>
                                        <p:attrNameLst>
                                          <p:attrName>style.color</p:attrName>
                                        </p:attrNameLst>
                                      </p:cBhvr>
                                      <p:to>
                                        <a:srgbClr val="FF0000"/>
                                      </p:to>
                                    </p:animClr>
                                    <p:animClr clrSpc="rgb" dir="cw">
                                      <p:cBhvr>
                                        <p:cTn id="137" dur="1000" fill="hold"/>
                                        <p:tgtEl>
                                          <p:spTgt spid="38"/>
                                        </p:tgtEl>
                                        <p:attrNameLst>
                                          <p:attrName>fillcolor</p:attrName>
                                        </p:attrNameLst>
                                      </p:cBhvr>
                                      <p:to>
                                        <a:srgbClr val="FF0000"/>
                                      </p:to>
                                    </p:animClr>
                                    <p:set>
                                      <p:cBhvr>
                                        <p:cTn id="138" dur="1000" fill="hold"/>
                                        <p:tgtEl>
                                          <p:spTgt spid="38"/>
                                        </p:tgtEl>
                                        <p:attrNameLst>
                                          <p:attrName>fill.type</p:attrName>
                                        </p:attrNameLst>
                                      </p:cBhvr>
                                      <p:to>
                                        <p:strVal val="solid"/>
                                      </p:to>
                                    </p:set>
                                    <p:set>
                                      <p:cBhvr>
                                        <p:cTn id="139" dur="1000" fill="hold"/>
                                        <p:tgtEl>
                                          <p:spTgt spid="38"/>
                                        </p:tgtEl>
                                        <p:attrNameLst>
                                          <p:attrName>fill.on</p:attrName>
                                        </p:attrNameLst>
                                      </p:cBhvr>
                                      <p:to>
                                        <p:strVal val="true"/>
                                      </p:to>
                                    </p:set>
                                  </p:childTnLst>
                                  <p:subTnLst>
                                    <p:audio>
                                      <p:cMediaNode vol="77000">
                                        <p:cTn display="0" masterRel="sameClick">
                                          <p:stCondLst>
                                            <p:cond evt="begin" delay="0">
                                              <p:tn val="13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8"/>
                  </p:tgtEl>
                </p:cond>
              </p:nextCondLst>
            </p:seq>
            <p:seq concurrent="1" nextAc="seek">
              <p:cTn id="140" restart="whenNotActive" fill="hold" evtFilter="cancelBubble" nodeType="interactiveSeq">
                <p:stCondLst>
                  <p:cond evt="onClick" delay="0">
                    <p:tgtEl>
                      <p:spTgt spid="39"/>
                    </p:tgtEl>
                  </p:cond>
                </p:stCondLst>
                <p:endSync evt="end" delay="0">
                  <p:rtn val="all"/>
                </p:endSync>
                <p:childTnLst>
                  <p:par>
                    <p:cTn id="141" fill="hold">
                      <p:stCondLst>
                        <p:cond delay="0"/>
                      </p:stCondLst>
                      <p:childTnLst>
                        <p:par>
                          <p:cTn id="142" fill="hold">
                            <p:stCondLst>
                              <p:cond delay="0"/>
                            </p:stCondLst>
                            <p:childTnLst>
                              <p:par>
                                <p:cTn id="143" presetID="19" presetClass="emph" presetSubtype="0" fill="hold" grpId="0" nodeType="clickEffect">
                                  <p:stCondLst>
                                    <p:cond delay="0"/>
                                  </p:stCondLst>
                                  <p:childTnLst>
                                    <p:animClr clrSpc="rgb" dir="cw">
                                      <p:cBhvr override="childStyle">
                                        <p:cTn id="144" dur="1000" fill="hold"/>
                                        <p:tgtEl>
                                          <p:spTgt spid="39"/>
                                        </p:tgtEl>
                                        <p:attrNameLst>
                                          <p:attrName>style.color</p:attrName>
                                        </p:attrNameLst>
                                      </p:cBhvr>
                                      <p:to>
                                        <a:srgbClr val="FF0000"/>
                                      </p:to>
                                    </p:animClr>
                                    <p:animClr clrSpc="rgb" dir="cw">
                                      <p:cBhvr>
                                        <p:cTn id="145" dur="1000" fill="hold"/>
                                        <p:tgtEl>
                                          <p:spTgt spid="39"/>
                                        </p:tgtEl>
                                        <p:attrNameLst>
                                          <p:attrName>fillcolor</p:attrName>
                                        </p:attrNameLst>
                                      </p:cBhvr>
                                      <p:to>
                                        <a:srgbClr val="FF0000"/>
                                      </p:to>
                                    </p:animClr>
                                    <p:set>
                                      <p:cBhvr>
                                        <p:cTn id="146" dur="1000" fill="hold"/>
                                        <p:tgtEl>
                                          <p:spTgt spid="39"/>
                                        </p:tgtEl>
                                        <p:attrNameLst>
                                          <p:attrName>fill.type</p:attrName>
                                        </p:attrNameLst>
                                      </p:cBhvr>
                                      <p:to>
                                        <p:strVal val="solid"/>
                                      </p:to>
                                    </p:set>
                                    <p:set>
                                      <p:cBhvr>
                                        <p:cTn id="147" dur="1000" fill="hold"/>
                                        <p:tgtEl>
                                          <p:spTgt spid="39"/>
                                        </p:tgtEl>
                                        <p:attrNameLst>
                                          <p:attrName>fill.on</p:attrName>
                                        </p:attrNameLst>
                                      </p:cBhvr>
                                      <p:to>
                                        <p:strVal val="true"/>
                                      </p:to>
                                    </p:set>
                                  </p:childTnLst>
                                  <p:subTnLst>
                                    <p:audio>
                                      <p:cMediaNode vol="77000">
                                        <p:cTn display="0" masterRel="sameClick">
                                          <p:stCondLst>
                                            <p:cond evt="begin" delay="0">
                                              <p:tn val="14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9"/>
                  </p:tgtEl>
                </p:cond>
              </p:nextCondLst>
            </p:seq>
            <p:seq concurrent="1" nextAc="seek">
              <p:cTn id="148" restart="whenNotActive" fill="hold" evtFilter="cancelBubble" nodeType="interactiveSeq">
                <p:stCondLst>
                  <p:cond evt="onClick" delay="0">
                    <p:tgtEl>
                      <p:spTgt spid="40"/>
                    </p:tgtEl>
                  </p:cond>
                </p:stCondLst>
                <p:endSync evt="end" delay="0">
                  <p:rtn val="all"/>
                </p:endSync>
                <p:childTnLst>
                  <p:par>
                    <p:cTn id="149" fill="hold">
                      <p:stCondLst>
                        <p:cond delay="0"/>
                      </p:stCondLst>
                      <p:childTnLst>
                        <p:par>
                          <p:cTn id="150" fill="hold">
                            <p:stCondLst>
                              <p:cond delay="0"/>
                            </p:stCondLst>
                            <p:childTnLst>
                              <p:par>
                                <p:cTn id="151" presetID="19" presetClass="emph" presetSubtype="0" fill="hold" grpId="0" nodeType="clickEffect">
                                  <p:stCondLst>
                                    <p:cond delay="0"/>
                                  </p:stCondLst>
                                  <p:childTnLst>
                                    <p:animClr clrSpc="rgb" dir="cw">
                                      <p:cBhvr override="childStyle">
                                        <p:cTn id="152" dur="1000" fill="hold"/>
                                        <p:tgtEl>
                                          <p:spTgt spid="40"/>
                                        </p:tgtEl>
                                        <p:attrNameLst>
                                          <p:attrName>style.color</p:attrName>
                                        </p:attrNameLst>
                                      </p:cBhvr>
                                      <p:to>
                                        <a:srgbClr val="FF0000"/>
                                      </p:to>
                                    </p:animClr>
                                    <p:animClr clrSpc="rgb" dir="cw">
                                      <p:cBhvr>
                                        <p:cTn id="153" dur="1000" fill="hold"/>
                                        <p:tgtEl>
                                          <p:spTgt spid="40"/>
                                        </p:tgtEl>
                                        <p:attrNameLst>
                                          <p:attrName>fillcolor</p:attrName>
                                        </p:attrNameLst>
                                      </p:cBhvr>
                                      <p:to>
                                        <a:srgbClr val="FF0000"/>
                                      </p:to>
                                    </p:animClr>
                                    <p:set>
                                      <p:cBhvr>
                                        <p:cTn id="154" dur="1000" fill="hold"/>
                                        <p:tgtEl>
                                          <p:spTgt spid="40"/>
                                        </p:tgtEl>
                                        <p:attrNameLst>
                                          <p:attrName>fill.type</p:attrName>
                                        </p:attrNameLst>
                                      </p:cBhvr>
                                      <p:to>
                                        <p:strVal val="solid"/>
                                      </p:to>
                                    </p:set>
                                    <p:set>
                                      <p:cBhvr>
                                        <p:cTn id="155" dur="1000" fill="hold"/>
                                        <p:tgtEl>
                                          <p:spTgt spid="40"/>
                                        </p:tgtEl>
                                        <p:attrNameLst>
                                          <p:attrName>fill.on</p:attrName>
                                        </p:attrNameLst>
                                      </p:cBhvr>
                                      <p:to>
                                        <p:strVal val="true"/>
                                      </p:to>
                                    </p:set>
                                  </p:childTnLst>
                                  <p:subTnLst>
                                    <p:audio>
                                      <p:cMediaNode vol="77000">
                                        <p:cTn display="0" masterRel="sameClick">
                                          <p:stCondLst>
                                            <p:cond evt="begin" delay="0">
                                              <p:tn val="15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0"/>
                  </p:tgtEl>
                </p:cond>
              </p:nextCondLst>
            </p:seq>
            <p:seq concurrent="1" nextAc="seek">
              <p:cTn id="156" restart="whenNotActive" fill="hold" evtFilter="cancelBubble" nodeType="interactiveSeq">
                <p:stCondLst>
                  <p:cond evt="onClick" delay="0">
                    <p:tgtEl>
                      <p:spTgt spid="41"/>
                    </p:tgtEl>
                  </p:cond>
                </p:stCondLst>
                <p:endSync evt="end" delay="0">
                  <p:rtn val="all"/>
                </p:endSync>
                <p:childTnLst>
                  <p:par>
                    <p:cTn id="157" fill="hold">
                      <p:stCondLst>
                        <p:cond delay="0"/>
                      </p:stCondLst>
                      <p:childTnLst>
                        <p:par>
                          <p:cTn id="158" fill="hold">
                            <p:stCondLst>
                              <p:cond delay="0"/>
                            </p:stCondLst>
                            <p:childTnLst>
                              <p:par>
                                <p:cTn id="159" presetID="19" presetClass="emph" presetSubtype="0" fill="hold" grpId="0" nodeType="clickEffect">
                                  <p:stCondLst>
                                    <p:cond delay="0"/>
                                  </p:stCondLst>
                                  <p:childTnLst>
                                    <p:animClr clrSpc="rgb" dir="cw">
                                      <p:cBhvr override="childStyle">
                                        <p:cTn id="160" dur="1000" fill="hold"/>
                                        <p:tgtEl>
                                          <p:spTgt spid="41"/>
                                        </p:tgtEl>
                                        <p:attrNameLst>
                                          <p:attrName>style.color</p:attrName>
                                        </p:attrNameLst>
                                      </p:cBhvr>
                                      <p:to>
                                        <a:srgbClr val="FF0000"/>
                                      </p:to>
                                    </p:animClr>
                                    <p:animClr clrSpc="rgb" dir="cw">
                                      <p:cBhvr>
                                        <p:cTn id="161" dur="1000" fill="hold"/>
                                        <p:tgtEl>
                                          <p:spTgt spid="41"/>
                                        </p:tgtEl>
                                        <p:attrNameLst>
                                          <p:attrName>fillcolor</p:attrName>
                                        </p:attrNameLst>
                                      </p:cBhvr>
                                      <p:to>
                                        <a:srgbClr val="FF0000"/>
                                      </p:to>
                                    </p:animClr>
                                    <p:set>
                                      <p:cBhvr>
                                        <p:cTn id="162" dur="1000" fill="hold"/>
                                        <p:tgtEl>
                                          <p:spTgt spid="41"/>
                                        </p:tgtEl>
                                        <p:attrNameLst>
                                          <p:attrName>fill.type</p:attrName>
                                        </p:attrNameLst>
                                      </p:cBhvr>
                                      <p:to>
                                        <p:strVal val="solid"/>
                                      </p:to>
                                    </p:set>
                                    <p:set>
                                      <p:cBhvr>
                                        <p:cTn id="163" dur="1000" fill="hold"/>
                                        <p:tgtEl>
                                          <p:spTgt spid="41"/>
                                        </p:tgtEl>
                                        <p:attrNameLst>
                                          <p:attrName>fill.on</p:attrName>
                                        </p:attrNameLst>
                                      </p:cBhvr>
                                      <p:to>
                                        <p:strVal val="true"/>
                                      </p:to>
                                    </p:set>
                                  </p:childTnLst>
                                  <p:subTnLst>
                                    <p:audio>
                                      <p:cMediaNode vol="77000">
                                        <p:cTn display="0" masterRel="sameClick">
                                          <p:stCondLst>
                                            <p:cond evt="begin" delay="0">
                                              <p:tn val="15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1"/>
                  </p:tgtEl>
                </p:cond>
              </p:nextCondLst>
            </p:seq>
            <p:seq concurrent="1" nextAc="seek">
              <p:cTn id="164" restart="whenNotActive" fill="hold" evtFilter="cancelBubble" nodeType="interactiveSeq">
                <p:stCondLst>
                  <p:cond evt="onClick" delay="0">
                    <p:tgtEl>
                      <p:spTgt spid="42"/>
                    </p:tgtEl>
                  </p:cond>
                </p:stCondLst>
                <p:endSync evt="end" delay="0">
                  <p:rtn val="all"/>
                </p:endSync>
                <p:childTnLst>
                  <p:par>
                    <p:cTn id="165" fill="hold">
                      <p:stCondLst>
                        <p:cond delay="0"/>
                      </p:stCondLst>
                      <p:childTnLst>
                        <p:par>
                          <p:cTn id="166" fill="hold">
                            <p:stCondLst>
                              <p:cond delay="0"/>
                            </p:stCondLst>
                            <p:childTnLst>
                              <p:par>
                                <p:cTn id="167" presetID="19" presetClass="emph" presetSubtype="0" fill="hold" grpId="0" nodeType="clickEffect">
                                  <p:stCondLst>
                                    <p:cond delay="0"/>
                                  </p:stCondLst>
                                  <p:childTnLst>
                                    <p:animClr clrSpc="rgb" dir="cw">
                                      <p:cBhvr override="childStyle">
                                        <p:cTn id="168" dur="1000" fill="hold"/>
                                        <p:tgtEl>
                                          <p:spTgt spid="42"/>
                                        </p:tgtEl>
                                        <p:attrNameLst>
                                          <p:attrName>style.color</p:attrName>
                                        </p:attrNameLst>
                                      </p:cBhvr>
                                      <p:to>
                                        <a:srgbClr val="FF0000"/>
                                      </p:to>
                                    </p:animClr>
                                    <p:animClr clrSpc="rgb" dir="cw">
                                      <p:cBhvr>
                                        <p:cTn id="169" dur="1000" fill="hold"/>
                                        <p:tgtEl>
                                          <p:spTgt spid="42"/>
                                        </p:tgtEl>
                                        <p:attrNameLst>
                                          <p:attrName>fillcolor</p:attrName>
                                        </p:attrNameLst>
                                      </p:cBhvr>
                                      <p:to>
                                        <a:srgbClr val="FF0000"/>
                                      </p:to>
                                    </p:animClr>
                                    <p:set>
                                      <p:cBhvr>
                                        <p:cTn id="170" dur="1000" fill="hold"/>
                                        <p:tgtEl>
                                          <p:spTgt spid="42"/>
                                        </p:tgtEl>
                                        <p:attrNameLst>
                                          <p:attrName>fill.type</p:attrName>
                                        </p:attrNameLst>
                                      </p:cBhvr>
                                      <p:to>
                                        <p:strVal val="solid"/>
                                      </p:to>
                                    </p:set>
                                    <p:set>
                                      <p:cBhvr>
                                        <p:cTn id="171" dur="1000" fill="hold"/>
                                        <p:tgtEl>
                                          <p:spTgt spid="42"/>
                                        </p:tgtEl>
                                        <p:attrNameLst>
                                          <p:attrName>fill.on</p:attrName>
                                        </p:attrNameLst>
                                      </p:cBhvr>
                                      <p:to>
                                        <p:strVal val="true"/>
                                      </p:to>
                                    </p:set>
                                  </p:childTnLst>
                                  <p:subTnLst>
                                    <p:audio>
                                      <p:cMediaNode vol="77000">
                                        <p:cTn display="0" masterRel="sameClick">
                                          <p:stCondLst>
                                            <p:cond evt="begin" delay="0">
                                              <p:tn val="16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2"/>
                  </p:tgtEl>
                </p:cond>
              </p:nextCondLst>
            </p:seq>
            <p:seq concurrent="1" nextAc="seek">
              <p:cTn id="172" restart="whenNotActive" fill="hold" evtFilter="cancelBubble" nodeType="interactiveSeq">
                <p:stCondLst>
                  <p:cond evt="onClick" delay="0">
                    <p:tgtEl>
                      <p:spTgt spid="43"/>
                    </p:tgtEl>
                  </p:cond>
                </p:stCondLst>
                <p:endSync evt="end" delay="0">
                  <p:rtn val="all"/>
                </p:endSync>
                <p:childTnLst>
                  <p:par>
                    <p:cTn id="173" fill="hold">
                      <p:stCondLst>
                        <p:cond delay="0"/>
                      </p:stCondLst>
                      <p:childTnLst>
                        <p:par>
                          <p:cTn id="174" fill="hold">
                            <p:stCondLst>
                              <p:cond delay="0"/>
                            </p:stCondLst>
                            <p:childTnLst>
                              <p:par>
                                <p:cTn id="175" presetID="19" presetClass="emph" presetSubtype="0" fill="hold" grpId="0" nodeType="clickEffect">
                                  <p:stCondLst>
                                    <p:cond delay="0"/>
                                  </p:stCondLst>
                                  <p:childTnLst>
                                    <p:animClr clrSpc="rgb" dir="cw">
                                      <p:cBhvr override="childStyle">
                                        <p:cTn id="176" dur="1000" fill="hold"/>
                                        <p:tgtEl>
                                          <p:spTgt spid="43"/>
                                        </p:tgtEl>
                                        <p:attrNameLst>
                                          <p:attrName>style.color</p:attrName>
                                        </p:attrNameLst>
                                      </p:cBhvr>
                                      <p:to>
                                        <a:srgbClr val="FF0000"/>
                                      </p:to>
                                    </p:animClr>
                                    <p:animClr clrSpc="rgb" dir="cw">
                                      <p:cBhvr>
                                        <p:cTn id="177" dur="1000" fill="hold"/>
                                        <p:tgtEl>
                                          <p:spTgt spid="43"/>
                                        </p:tgtEl>
                                        <p:attrNameLst>
                                          <p:attrName>fillcolor</p:attrName>
                                        </p:attrNameLst>
                                      </p:cBhvr>
                                      <p:to>
                                        <a:srgbClr val="FF0000"/>
                                      </p:to>
                                    </p:animClr>
                                    <p:set>
                                      <p:cBhvr>
                                        <p:cTn id="178" dur="1000" fill="hold"/>
                                        <p:tgtEl>
                                          <p:spTgt spid="43"/>
                                        </p:tgtEl>
                                        <p:attrNameLst>
                                          <p:attrName>fill.type</p:attrName>
                                        </p:attrNameLst>
                                      </p:cBhvr>
                                      <p:to>
                                        <p:strVal val="solid"/>
                                      </p:to>
                                    </p:set>
                                    <p:set>
                                      <p:cBhvr>
                                        <p:cTn id="179" dur="1000" fill="hold"/>
                                        <p:tgtEl>
                                          <p:spTgt spid="43"/>
                                        </p:tgtEl>
                                        <p:attrNameLst>
                                          <p:attrName>fill.on</p:attrName>
                                        </p:attrNameLst>
                                      </p:cBhvr>
                                      <p:to>
                                        <p:strVal val="true"/>
                                      </p:to>
                                    </p:set>
                                  </p:childTnLst>
                                  <p:subTnLst>
                                    <p:audio>
                                      <p:cMediaNode vol="77000">
                                        <p:cTn display="0" masterRel="sameClick">
                                          <p:stCondLst>
                                            <p:cond evt="begin" delay="0">
                                              <p:tn val="17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3"/>
                  </p:tgtEl>
                </p:cond>
              </p:nextCondLst>
            </p:seq>
            <p:seq concurrent="1" nextAc="seek">
              <p:cTn id="180" restart="whenNotActive" fill="hold" evtFilter="cancelBubble" nodeType="interactiveSeq">
                <p:stCondLst>
                  <p:cond evt="onClick" delay="0">
                    <p:tgtEl>
                      <p:spTgt spid="44"/>
                    </p:tgtEl>
                  </p:cond>
                </p:stCondLst>
                <p:endSync evt="end" delay="0">
                  <p:rtn val="all"/>
                </p:endSync>
                <p:childTnLst>
                  <p:par>
                    <p:cTn id="181" fill="hold">
                      <p:stCondLst>
                        <p:cond delay="0"/>
                      </p:stCondLst>
                      <p:childTnLst>
                        <p:par>
                          <p:cTn id="182" fill="hold">
                            <p:stCondLst>
                              <p:cond delay="0"/>
                            </p:stCondLst>
                            <p:childTnLst>
                              <p:par>
                                <p:cTn id="183" presetID="19" presetClass="emph" presetSubtype="0" fill="hold" grpId="0" nodeType="clickEffect">
                                  <p:stCondLst>
                                    <p:cond delay="0"/>
                                  </p:stCondLst>
                                  <p:childTnLst>
                                    <p:animClr clrSpc="rgb" dir="cw">
                                      <p:cBhvr override="childStyle">
                                        <p:cTn id="184" dur="1000" fill="hold"/>
                                        <p:tgtEl>
                                          <p:spTgt spid="44"/>
                                        </p:tgtEl>
                                        <p:attrNameLst>
                                          <p:attrName>style.color</p:attrName>
                                        </p:attrNameLst>
                                      </p:cBhvr>
                                      <p:to>
                                        <a:srgbClr val="00B050"/>
                                      </p:to>
                                    </p:animClr>
                                    <p:animClr clrSpc="rgb" dir="cw">
                                      <p:cBhvr>
                                        <p:cTn id="185" dur="1000" fill="hold"/>
                                        <p:tgtEl>
                                          <p:spTgt spid="44"/>
                                        </p:tgtEl>
                                        <p:attrNameLst>
                                          <p:attrName>fillcolor</p:attrName>
                                        </p:attrNameLst>
                                      </p:cBhvr>
                                      <p:to>
                                        <a:srgbClr val="00B050"/>
                                      </p:to>
                                    </p:animClr>
                                    <p:set>
                                      <p:cBhvr>
                                        <p:cTn id="186" dur="1000" fill="hold"/>
                                        <p:tgtEl>
                                          <p:spTgt spid="44"/>
                                        </p:tgtEl>
                                        <p:attrNameLst>
                                          <p:attrName>fill.type</p:attrName>
                                        </p:attrNameLst>
                                      </p:cBhvr>
                                      <p:to>
                                        <p:strVal val="solid"/>
                                      </p:to>
                                    </p:set>
                                    <p:set>
                                      <p:cBhvr>
                                        <p:cTn id="187" dur="1000" fill="hold"/>
                                        <p:tgtEl>
                                          <p:spTgt spid="44"/>
                                        </p:tgtEl>
                                        <p:attrNameLst>
                                          <p:attrName>fill.on</p:attrName>
                                        </p:attrNameLst>
                                      </p:cBhvr>
                                      <p:to>
                                        <p:strVal val="true"/>
                                      </p:to>
                                    </p:set>
                                  </p:childTnLst>
                                  <p:subTnLst>
                                    <p:audio>
                                      <p:cMediaNode>
                                        <p:cTn display="0" masterRel="sameClick">
                                          <p:stCondLst>
                                            <p:cond evt="begin" delay="0">
                                              <p:tn val="18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44"/>
                  </p:tgtEl>
                </p:cond>
              </p:nextCondLst>
            </p:seq>
            <p:seq concurrent="1" nextAc="seek">
              <p:cTn id="188" restart="whenNotActive" fill="hold" evtFilter="cancelBubble" nodeType="interactiveSeq">
                <p:stCondLst>
                  <p:cond evt="onClick" delay="0">
                    <p:tgtEl>
                      <p:spTgt spid="28"/>
                    </p:tgtEl>
                  </p:cond>
                </p:stCondLst>
                <p:endSync evt="end" delay="0">
                  <p:rtn val="all"/>
                </p:endSync>
                <p:childTnLst>
                  <p:par>
                    <p:cTn id="189" fill="hold">
                      <p:stCondLst>
                        <p:cond delay="0"/>
                      </p:stCondLst>
                      <p:childTnLst>
                        <p:par>
                          <p:cTn id="190" fill="hold">
                            <p:stCondLst>
                              <p:cond delay="0"/>
                            </p:stCondLst>
                            <p:childTnLst>
                              <p:par>
                                <p:cTn id="191" presetID="1" presetClass="entr" presetSubtype="0" fill="hold" grpId="0" nodeType="withEffect">
                                  <p:stCondLst>
                                    <p:cond delay="3500"/>
                                  </p:stCondLst>
                                  <p:childTnLst>
                                    <p:set>
                                      <p:cBhvr>
                                        <p:cTn id="192" dur="1" fill="hold">
                                          <p:stCondLst>
                                            <p:cond delay="9"/>
                                          </p:stCondLst>
                                        </p:cTn>
                                        <p:tgtEl>
                                          <p:spTgt spid="46"/>
                                        </p:tgtEl>
                                        <p:attrNameLst>
                                          <p:attrName>style.visibility</p:attrName>
                                        </p:attrNameLst>
                                      </p:cBhvr>
                                      <p:to>
                                        <p:strVal val="visible"/>
                                      </p:to>
                                    </p:set>
                                  </p:childTnLst>
                                </p:cTn>
                              </p:par>
                              <p:par>
                                <p:cTn id="193" presetID="1" presetClass="exit" presetSubtype="0" fill="hold" grpId="1" nodeType="withEffect">
                                  <p:stCondLst>
                                    <p:cond delay="3750"/>
                                  </p:stCondLst>
                                  <p:childTnLst>
                                    <p:set>
                                      <p:cBhvr>
                                        <p:cTn id="194" dur="1" fill="hold">
                                          <p:stCondLst>
                                            <p:cond delay="0"/>
                                          </p:stCondLst>
                                        </p:cTn>
                                        <p:tgtEl>
                                          <p:spTgt spid="46"/>
                                        </p:tgtEl>
                                        <p:attrNameLst>
                                          <p:attrName>style.visibility</p:attrName>
                                        </p:attrNameLst>
                                      </p:cBhvr>
                                      <p:to>
                                        <p:strVal val="hidden"/>
                                      </p:to>
                                    </p:set>
                                  </p:childTnLst>
                                </p:cTn>
                              </p:par>
                              <p:par>
                                <p:cTn id="195" presetID="0" presetClass="path" presetSubtype="0" accel="50000" decel="50000" fill="hold" grpId="1" nodeType="withEffect">
                                  <p:stCondLst>
                                    <p:cond delay="0"/>
                                  </p:stCondLst>
                                  <p:childTnLst>
                                    <p:animMotion origin="layout" path="M 0 0 L 0 0 C -0.04739 0.00833 -0.01901 0.00371 -0.12122 0.0088 C -0.14544 0.00996 -0.16953 0.01019 -0.19375 0.01088 C -0.20508 0.01597 -0.19114 0.00972 -0.20742 0.01759 C -0.20911 0.01852 -0.21081 0.01921 -0.2125 0.01991 C -0.21992 0.03634 -0.222 0.03866 -0.225 0.06644 C -0.23607 0.17014 -0.22096 0.09329 -0.23125 0.14213 C -0.23242 0.17107 -0.23333 0.2 -0.23502 0.22871 C -0.23581 0.24283 -0.23893 0.25671 -0.23867 0.27107 C -0.23815 0.3081 -0.23698 0.3456 -0.23242 0.38218 C -0.22982 0.40324 -0.21601 0.44121 -0.20872 0.46204 C -0.20794 0.46875 -0.20638 0.47523 -0.20625 0.48218 C -0.20508 0.54213 -0.2069 0.60208 -0.20495 0.66204 C -0.20482 0.66621 -0.20234 0.67083 -0.2 0.67083 C -0.1513 0.67523 -0.10247 0.67384 -0.05377 0.67546 C -0.04544 0.67685 -0.03698 0.67778 -0.02877 0.67986 C 0.01472 0.69005 -0.01146 0.68866 0.01758 0.68866 L 0.01758 0.68426 " pathEditMode="relative" ptsTypes="AAAAAAAAAAAAAAAAAAA">
                                      <p:cBhvr>
                                        <p:cTn id="196" dur="6000" fill="hold"/>
                                        <p:tgtEl>
                                          <p:spTgt spid="42"/>
                                        </p:tgtEl>
                                        <p:attrNameLst>
                                          <p:attrName>ppt_x</p:attrName>
                                          <p:attrName>ppt_y</p:attrName>
                                        </p:attrNameLst>
                                      </p:cBhvr>
                                    </p:animMotion>
                                  </p:childTnLst>
                                </p:cTn>
                              </p:par>
                              <p:par>
                                <p:cTn id="197" presetID="0" presetClass="path" presetSubtype="0" accel="50000" decel="50000" fill="hold" grpId="2" nodeType="withEffect">
                                  <p:stCondLst>
                                    <p:cond delay="0"/>
                                  </p:stCondLst>
                                  <p:childTnLst>
                                    <p:animMotion origin="layout" path="M 0 0 L 0 0 C 0.00755 -0.07547 0.00481 -0.04121 0.00872 -0.10232 C 0.0095 -0.13102 0.00455 -0.1625 0.01119 -0.18889 C 0.0138 -0.19908 0.02369 -0.1882 0.02994 -0.18658 C 0.03333 -0.18588 0.03645 -0.18288 0.03997 -0.18218 C 0.04817 -0.18056 0.05664 -0.18079 0.06497 -0.1801 C 0.06119 -0.12593 0.05729 -0.072 0.05364 -0.01783 C 0.05143 0.0162 0.05026 0.05046 0.04739 0.08449 C 0.04687 0.09143 0.04479 0.09768 0.04362 0.10439 C 0.04062 0.12291 0.03737 0.1412 0.03489 0.15995 C 0.03372 0.16944 0.03372 0.17939 0.03242 0.18888 C 0.03112 0.19861 0.02903 0.2081 0.02747 0.21759 C 0.02643 0.22361 0.02565 0.22939 0.02487 0.23541 C 0.02395 0.24282 0.02382 0.25046 0.02239 0.25763 C 0.022 0.25995 0.02174 0.26226 0.02122 0.26435 C 0.01875 0.27476 0.01367 0.29537 0.01367 0.29537 C 0.01328 0.3 0.01185 0.30439 0.01237 0.30879 C 0.01315 0.31458 0.01744 0.31643 0.01992 0.31759 C 0.02773 0.32175 0.02903 0.32083 0.03997 0.32222 C 0.047 0.32291 0.05403 0.32361 0.06119 0.3243 C 0.07031 0.3324 0.06224 0.32638 0.07617 0.33101 C 0.07864 0.33171 0.0845 0.33703 0.08619 0.33773 C 0.08906 0.33888 0.09205 0.33912 0.09492 0.33981 C 0.09908 0.34282 0.10312 0.34606 0.10742 0.34884 C 0.10898 0.34976 0.1108 0.34976 0.11237 0.35092 C 0.11966 0.35717 0.12643 0.36481 0.13372 0.37106 C 0.14049 0.37662 0.13737 0.36875 0.13997 0.37777 L 0.13737 0.37106 " pathEditMode="relative" ptsTypes="AAAAAAAAAAAAAAAAAAAAAAAAAAAAA">
                                      <p:cBhvr>
                                        <p:cTn id="198" dur="6000" fill="hold"/>
                                        <p:tgtEl>
                                          <p:spTgt spid="33"/>
                                        </p:tgtEl>
                                        <p:attrNameLst>
                                          <p:attrName>ppt_x</p:attrName>
                                          <p:attrName>ppt_y</p:attrName>
                                        </p:attrNameLst>
                                      </p:cBhvr>
                                    </p:animMotion>
                                  </p:childTnLst>
                                </p:cTn>
                              </p:par>
                              <p:par>
                                <p:cTn id="199" presetID="0" presetClass="path" presetSubtype="0" accel="50000" decel="50000" fill="hold" grpId="1" nodeType="withEffect">
                                  <p:stCondLst>
                                    <p:cond delay="0"/>
                                  </p:stCondLst>
                                  <p:childTnLst>
                                    <p:animMotion origin="layout" path="M 0 0 L 0 0 C -0.00247 0.00602 -0.0056 0.01134 -0.00755 0.01782 C -0.01745 0.05069 0.01471 -0.00625 -0.01875 0.05787 C -0.03268 0.08449 -0.03568 0.09352 -0.05247 0.11342 C -0.06198 0.12454 -0.07044 0.12755 -0.08125 0.13333 C -0.08945 0.14329 -0.07982 0.13264 -0.09505 0.14236 C -0.09883 0.14467 -0.1026 0.14792 -0.10625 0.15116 C -0.12969 0.17106 -0.11862 0.16551 -0.13125 0.1713 C -0.13997 0.15972 -0.13698 0.16713 -0.1375 0.13796 C -0.13815 0.10463 -0.13802 0.07106 -0.1388 0.03796 C -0.13919 0.01782 -0.1401 -0.00208 -0.14128 -0.02222 C -0.14141 -0.02454 -0.14206 -0.02662 -0.14245 -0.0287 C -0.14531 -0.04144 -0.14818 -0.05417 -0.1513 -0.06667 C -0.15182 -0.06898 -0.15286 -0.07107 -0.15378 -0.07315 C -0.1582 -0.10833 -0.15495 -0.07801 -0.15755 -0.11991 C -0.16172 -0.18658 -0.15872 -0.12014 -0.1612 -0.18658 C -0.1612 -0.1882 -0.1612 -0.25718 -0.15872 -0.27986 C -0.1582 -0.28519 -0.15703 -0.29028 -0.15625 -0.29537 C -0.10937 -0.28357 -0.17344 -0.29908 -0.0375 -0.29097 C -0.01589 -0.28982 -0.00768 -0.28704 0.00872 -0.28218 C 0.01003 -0.27986 0.01107 -0.27755 0.0125 -0.27546 C 0.01367 -0.27384 0.01589 -0.27361 0.01628 -0.27107 C 0.02135 -0.23495 0.01172 -0.24514 0.02005 -0.23773 L 0.02005 -0.23773 " pathEditMode="relative" ptsTypes="AAAAAAAAAAAAAAAAAAAAAAAAA">
                                      <p:cBhvr>
                                        <p:cTn id="200" dur="6000" fill="hold"/>
                                        <p:tgtEl>
                                          <p:spTgt spid="36"/>
                                        </p:tgtEl>
                                        <p:attrNameLst>
                                          <p:attrName>ppt_x</p:attrName>
                                          <p:attrName>ppt_y</p:attrName>
                                        </p:attrNameLst>
                                      </p:cBhvr>
                                    </p:animMotion>
                                  </p:childTnLst>
                                </p:cTn>
                              </p:par>
                              <p:par>
                                <p:cTn id="201" presetID="0" presetClass="path" presetSubtype="0" accel="50000" decel="50000" fill="hold" grpId="1" nodeType="withEffect">
                                  <p:stCondLst>
                                    <p:cond delay="0"/>
                                  </p:stCondLst>
                                  <p:childTnLst>
                                    <p:animMotion origin="layout" path="M 0 0 L 0 0 C 0.03594 0.01412 -0.00573 -0.00116 0.08008 0.00879 C 0.08932 0.00995 0.09844 0.01319 0.10755 0.01551 C 0.10925 0.0169 0.11172 0.0169 0.1125 0.01991 C 0.11328 0.02268 0.11237 0.02639 0.11133 0.0287 C 0.10977 0.03217 0.09922 0.04491 0.09753 0.04653 C 0.08972 0.0544 0.08164 0.06111 0.07383 0.06875 C 0.07253 0.07014 0.07136 0.07199 0.07005 0.07315 C 0.06263 0.08079 0.05521 0.08866 0.04753 0.09537 C 0.04597 0.09676 0.04414 0.09653 0.04258 0.09768 C 0.03659 0.10185 0.03073 0.10625 0.025 0.11111 C 0.0237 0.11227 0.02266 0.11412 0.02123 0.11551 C 0.0125 0.12407 0.01393 0.12268 0.00755 0.12662 C 0.00378 0.13194 -0.00208 0.13958 -0.00495 0.14653 C -0.00664 0.15069 -0.00703 0.15602 -0.00872 0.15995 C -0.01081 0.16504 -0.0138 0.16875 -0.01627 0.17315 C -0.01927 0.17893 -0.02213 0.18495 -0.025 0.19097 C -0.02591 0.19305 -0.02669 0.19537 -0.02747 0.19768 C -0.03008 0.20509 -0.03255 0.2125 -0.03502 0.21991 C -0.03594 0.22292 -0.03633 0.22616 -0.0375 0.22893 C -0.04062 0.23657 -0.04414 0.24375 -0.04752 0.25116 C -0.04791 0.25324 -0.04831 0.25555 -0.0487 0.25764 C -0.05117 0.26967 -0.05429 0.28102 -0.05625 0.29329 C -0.05703 0.29838 -0.05742 0.30393 -0.05872 0.30879 C -0.0612 0.31805 -0.06497 0.32616 -0.06745 0.33542 C -0.07786 0.37407 -0.06627 0.34653 -0.07995 0.38449 C -0.08099 0.38704 -0.08268 0.38866 -0.08372 0.3912 C -0.08554 0.39537 -0.08724 0.39977 -0.08867 0.4044 C -0.08971 0.40717 -0.09036 0.41042 -0.09127 0.41342 C -0.09284 0.41852 -0.09479 0.42361 -0.09622 0.42893 C -0.09687 0.43102 -0.09661 0.43379 -0.09752 0.43565 C -0.09961 0.44051 -0.10247 0.44444 -0.10495 0.44884 C -0.10872 0.46852 -0.10651 0.45 -0.08502 0.45995 C -0.08203 0.46134 -0.08021 0.4669 -0.07747 0.46898 C -0.05508 0.48565 -0.0582 0.48333 -0.03997 0.48657 C -0.02708 0.49629 -0.01354 0.5037 -0.00117 0.51551 C 0.00222 0.51875 0.00274 0.5287 0.00625 0.53102 C 0.01615 0.53796 0.02709 0.53842 0.0375 0.54213 C 0.0405 0.54444 0.04323 0.54722 0.04636 0.54884 C 0.05248 0.55231 0.05886 0.55463 0.06511 0.55787 C 0.06888 0.55972 0.07253 0.56227 0.0763 0.56458 C 0.07761 0.55486 0.07761 0.55856 0.07761 0.55324 L 0.07761 0.55324 " pathEditMode="relative" ptsTypes="AAAAAAAAAAAAAAAAAAAAAAAAAAAAAAAAAAAAAAAAAAAA">
                                      <p:cBhvr>
                                        <p:cTn id="202" dur="6000" fill="hold"/>
                                        <p:tgtEl>
                                          <p:spTgt spid="34"/>
                                        </p:tgtEl>
                                        <p:attrNameLst>
                                          <p:attrName>ppt_x</p:attrName>
                                          <p:attrName>ppt_y</p:attrName>
                                        </p:attrNameLst>
                                      </p:cBhvr>
                                    </p:animMotion>
                                  </p:childTnLst>
                                </p:cTn>
                              </p:par>
                              <p:par>
                                <p:cTn id="203" presetID="0" presetClass="path" presetSubtype="0" accel="50000" decel="50000" fill="hold" grpId="1" nodeType="withEffect">
                                  <p:stCondLst>
                                    <p:cond delay="0"/>
                                  </p:stCondLst>
                                  <p:childTnLst>
                                    <p:animMotion origin="layout" path="M 0 0 L 0 0 C -0.02917 -0.05579 -0.10951 -0.10162 -0.08737 -0.1669 C -0.04805 -0.28287 0.11757 -0.34676 0.11757 -0.34676 C 0.17317 -0.46551 0.16276 -0.40741 0.02877 -0.59121 C 0.01106 -0.61551 -0.03243 -0.64005 -0.03243 -0.64005 L -0.03243 -0.64005 " pathEditMode="relative" ptsTypes="AAAAAAA">
                                      <p:cBhvr>
                                        <p:cTn id="204" dur="6000" fill="hold"/>
                                        <p:tgtEl>
                                          <p:spTgt spid="78"/>
                                        </p:tgtEl>
                                        <p:attrNameLst>
                                          <p:attrName>ppt_x</p:attrName>
                                          <p:attrName>ppt_y</p:attrName>
                                        </p:attrNameLst>
                                      </p:cBhvr>
                                    </p:animMotion>
                                  </p:childTnLst>
                                </p:cTn>
                              </p:par>
                              <p:par>
                                <p:cTn id="205" presetID="0" presetClass="path" presetSubtype="0" accel="50000" decel="50000" fill="hold" grpId="2" nodeType="withEffect">
                                  <p:stCondLst>
                                    <p:cond delay="0"/>
                                  </p:stCondLst>
                                  <p:childTnLst>
                                    <p:animMotion origin="layout" path="M 0 0 L 0 0 L 0.4724 -0.03773 C 0.48711 -0.03889 0.5306 -0.04931 0.51615 -0.04445 L 0.0112 0.12453 C -0.01823 0.13426 -0.07747 0.15139 -0.07747 0.15139 L -0.07747 0.15139 " pathEditMode="relative" ptsTypes="AAAAAAA">
                                      <p:cBhvr>
                                        <p:cTn id="206" dur="6000" fill="hold"/>
                                        <p:tgtEl>
                                          <p:spTgt spid="76"/>
                                        </p:tgtEl>
                                        <p:attrNameLst>
                                          <p:attrName>ppt_x</p:attrName>
                                          <p:attrName>ppt_y</p:attrName>
                                        </p:attrNameLst>
                                      </p:cBhvr>
                                    </p:animMotion>
                                  </p:childTnLst>
                                </p:cTn>
                              </p:par>
                              <p:par>
                                <p:cTn id="207" presetID="0" presetClass="path" presetSubtype="0" accel="50000" decel="50000" fill="hold" grpId="2" nodeType="withEffect">
                                  <p:stCondLst>
                                    <p:cond delay="0"/>
                                  </p:stCondLst>
                                  <p:childTnLst>
                                    <p:animMotion origin="layout" path="M 0 0 L 0 0 C -0.00169 0.00648 -0.00312 0.01342 -0.00508 0.01991 C -0.00651 0.02454 -0.00872 0.02847 -0.01003 0.0331 C -0.02331 0.08055 -0.01146 0.04074 -0.03125 0.09768 C -0.03229 0.10046 -0.03294 0.1037 -0.03385 0.10648 C -0.03828 0.1206 -0.0431 0.13449 -0.04753 0.14884 C -0.04844 0.15162 -0.04909 0.15486 -0.05 0.15764 C -0.05365 0.16759 -0.05755 0.17685 -0.06133 0.18657 C -0.06562 0.20926 -0.06081 0.18403 -0.07253 0.23773 C -0.07865 0.26528 -0.05911 0.19467 -0.08255 0.28217 C -0.08346 0.28541 -0.08529 0.28773 -0.08633 0.29097 C -0.08906 0.29954 -0.09154 0.30856 -0.09375 0.31759 C -0.09453 0.32037 -0.09479 0.32361 -0.09505 0.32662 C -0.09609 0.3368 -0.09635 0.34745 -0.09753 0.35764 C -0.09935 0.37268 -0.10169 0.38727 -0.10378 0.40208 C -0.10417 0.4044 -0.10456 0.40648 -0.10508 0.40879 C -0.10742 0.41852 -0.11003 0.42801 -0.1125 0.43773 C -0.11341 0.44791 -0.11406 0.45833 -0.1151 0.46875 C -0.11576 0.47616 -0.11458 0.48565 -0.11758 0.49097 C -0.11966 0.49467 -0.11784 0.48032 -0.11875 0.47546 C -0.11953 0.47129 -0.12148 0.46805 -0.12253 0.46435 C -0.12318 0.46227 -0.12305 0.45949 -0.12383 0.45764 C -0.12721 0.44907 -0.13151 0.44166 -0.13503 0.4331 C -0.13737 0.42754 -0.1388 0.42083 -0.14128 0.41551 C -0.1513 0.39329 -0.1625 0.37291 -0.17253 0.35092 C -0.1737 0.34838 -0.17383 0.34467 -0.175 0.34213 C -0.17969 0.33194 -0.18529 0.32315 -0.1901 0.31319 C -0.19284 0.30764 -0.19492 0.30116 -0.19753 0.29537 C -0.1987 0.29305 -0.19987 0.29051 -0.2013 0.28866 C -0.21836 0.26643 -0.2151 0.26991 -0.2263 0.25995 C -0.24232 0.22662 -0.23711 0.24004 -0.24375 0.22199 C -0.25651 0.24028 -0.24362 0.21991 -0.25755 0.25092 C -0.26315 0.26319 -0.26914 0.27477 -0.275 0.28657 C -0.27669 0.28958 -0.27826 0.29282 -0.28008 0.29537 C -0.28737 0.30555 -0.29518 0.31458 -0.3026 0.3243 C -0.30469 0.32708 -0.30651 0.33102 -0.30885 0.3331 C -0.31901 0.34282 -0.32956 0.35116 -0.3401 0.35995 C -0.34128 0.36088 -0.34271 0.36088 -0.34375 0.36204 C -0.34857 0.3669 -0.35273 0.37315 -0.35755 0.37754 C -0.35911 0.37916 -0.36094 0.3787 -0.3625 0.37986 C -0.36849 0.38403 -0.37435 0.38842 -0.38008 0.39329 C -0.38138 0.39421 -0.38242 0.39653 -0.38385 0.39768 C -0.38659 0.4 -0.38672 0.39977 -0.3888 0.39977 L -0.38503 0.39977 L -0.38503 0.39977 L -0.4 0.39329 " pathEditMode="relative" ptsTypes="AAAAAAAAAAAAAAAAAAAAAAAAAAAAAAAAAAAAAAAAAAAAAAA">
                                      <p:cBhvr>
                                        <p:cTn id="208" dur="6000" fill="hold"/>
                                        <p:tgtEl>
                                          <p:spTgt spid="44"/>
                                        </p:tgtEl>
                                        <p:attrNameLst>
                                          <p:attrName>ppt_x</p:attrName>
                                          <p:attrName>ppt_y</p:attrName>
                                        </p:attrNameLst>
                                      </p:cBhvr>
                                    </p:animMotion>
                                  </p:childTnLst>
                                </p:cTn>
                              </p:par>
                              <p:par>
                                <p:cTn id="209" presetID="0" presetClass="path" presetSubtype="0" accel="50000" decel="50000" fill="hold" grpId="1" nodeType="withEffect">
                                  <p:stCondLst>
                                    <p:cond delay="0"/>
                                  </p:stCondLst>
                                  <p:childTnLst>
                                    <p:animMotion origin="layout" path="M 0 0 L 0 0 C 0.00378 0.00277 0.00743 0.00601 0.0112 0.00879 C 0.01237 0.00972 0.01394 0.00949 0.01498 0.01088 C 0.01615 0.01273 0.01628 0.01597 0.01745 0.01759 C 0.01888 0.01967 0.02097 0.02014 0.02253 0.02199 C 0.02631 0.02685 0.0293 0.03449 0.03373 0.03773 C 0.05378 0.05208 0.07149 0.05231 0.09245 0.05764 C 0.12006 0.06481 0.14753 0.07129 0.175 0.07986 C 0.19297 0.08541 0.21081 0.09305 0.22878 0.09976 C 0.23243 0.10139 0.2362 0.10347 0.23998 0.10439 C 0.24662 0.10578 0.25339 0.10694 0.26003 0.10879 C 0.26667 0.11064 0.27331 0.11296 0.27995 0.11551 C 0.30339 0.12407 0.24922 0.1074 0.29128 0.1199 C 0.29076 0.12199 0.29102 0.125 0.28998 0.12662 C 0.28868 0.12847 0.28672 0.12824 0.28503 0.1287 C 0.28125 0.12986 0.27748 0.13009 0.2737 0.13101 C 0.26784 0.1324 0.26198 0.13379 0.25625 0.13541 L 0.1875 0.15532 C 0.15899 0.17222 0.18711 0.15694 0.12748 0.17314 C 0.12448 0.17407 0.12175 0.17685 0.11875 0.17754 C 0.10586 0.18125 0.09284 0.18356 0.07995 0.18657 C 0.05808 0.19768 0.07865 0.18842 0.03373 0.19537 C 0.03204 0.1956 0.03047 0.19745 0.02878 0.19768 L -0.1388 0.20439 C -0.14622 0.20578 -0.1539 0.20625 -0.16132 0.20879 C -0.16315 0.20926 -0.16445 0.21226 -0.16627 0.21319 C -0.17148 0.21551 -0.17356 0.21527 -0.17747 0.21527 L -0.17747 0.21527 " pathEditMode="relative" ptsTypes="AAAAAAAAAAAAAAAAAAAAAAAAAAAAA">
                                      <p:cBhvr>
                                        <p:cTn id="210" dur="6000" fill="hold"/>
                                        <p:tgtEl>
                                          <p:spTgt spid="22"/>
                                        </p:tgtEl>
                                        <p:attrNameLst>
                                          <p:attrName>ppt_x</p:attrName>
                                          <p:attrName>ppt_y</p:attrName>
                                        </p:attrNameLst>
                                      </p:cBhvr>
                                    </p:animMotion>
                                  </p:childTnLst>
                                </p:cTn>
                              </p:par>
                              <p:par>
                                <p:cTn id="211" presetID="0" presetClass="path" presetSubtype="0" accel="50000" decel="50000" fill="hold" grpId="1" nodeType="withEffect">
                                  <p:stCondLst>
                                    <p:cond delay="0"/>
                                  </p:stCondLst>
                                  <p:childTnLst>
                                    <p:animMotion origin="layout" path="M 0 0 L 0 0 C 0.00339 0.00347 0.00704 0.00648 0.01003 0.01088 C 0.0155 0.01921 0.02006 0.02871 0.025 0.03773 C 0.02709 0.04144 0.0293 0.04491 0.03125 0.04884 L 0.07761 0.13542 C 0.08099 0.1419 0.08412 0.14884 0.0875 0.15533 C 0.09545 0.17037 0.10339 0.18496 0.11133 0.19977 C 0.1125 0.20208 0.11407 0.20394 0.11511 0.20648 C 0.11967 0.21829 0.12305 0.23195 0.12878 0.2419 C 0.13542 0.25394 0.14232 0.26528 0.14883 0.27755 C 0.14987 0.2794 0.15026 0.28241 0.15131 0.28426 C 0.16068 0.30023 0.17071 0.31482 0.18008 0.33079 C 0.19115 0.35 0.18295 0.35903 0.20625 0.37755 C 0.21888 0.3875 0.21407 0.38241 0.22136 0.39074 L 0.08125 0.39306 C 0.07826 0.39329 0.07552 0.39722 0.07253 0.39746 C 0.04636 0.40093 0.02006 0.40162 -0.00625 0.40417 C -0.01914 0.40533 -0.03203 0.40718 -0.04492 0.40857 C -0.047 0.41088 -0.04882 0.41528 -0.05117 0.41528 C -0.26601 0.42361 -0.20416 0.46597 -0.27864 0.41296 C -0.27955 0.41088 -0.28073 0.40903 -0.28112 0.40648 C -0.28411 0.3882 -0.28867 0.35093 -0.28867 0.35093 C -0.28906 0.34121 -0.28906 0.33148 -0.28997 0.32199 C -0.29075 0.3125 -0.29231 0.30787 -0.29362 0.29977 C -0.29414 0.29676 -0.29453 0.29375 -0.29492 0.29097 C -0.2957 0.26574 -0.29648 0.24051 -0.29739 0.21528 C -0.29778 0.20579 -0.29843 0.19607 -0.29869 0.18658 C -0.30013 0.12546 -0.29987 0.12292 -0.29987 0.07755 L -0.29987 0.07755 " pathEditMode="relative" ptsTypes="AAAAAAAAAAAAAAAAAAAAAAAAAAAAAA">
                                      <p:cBhvr>
                                        <p:cTn id="212" dur="6000" fill="hold"/>
                                        <p:tgtEl>
                                          <p:spTgt spid="38"/>
                                        </p:tgtEl>
                                        <p:attrNameLst>
                                          <p:attrName>ppt_x</p:attrName>
                                          <p:attrName>ppt_y</p:attrName>
                                        </p:attrNameLst>
                                      </p:cBhvr>
                                    </p:animMotion>
                                  </p:childTnLst>
                                </p:cTn>
                              </p:par>
                              <p:par>
                                <p:cTn id="213" presetID="0" presetClass="path" presetSubtype="0" accel="50000" decel="50000" fill="hold" grpId="1" nodeType="withEffect">
                                  <p:stCondLst>
                                    <p:cond delay="0"/>
                                  </p:stCondLst>
                                  <p:childTnLst>
                                    <p:animMotion origin="layout" path="M 0 0 L 0 0 C 0.00625 -0.00115 0.01171 -0.00092 0.01744 -0.0044 C 0.02851 -0.01088 0.02838 -0.0169 0.04505 -0.0199 C 0.13841 -0.0375 0.39895 -0.0331 0.41888 -0.03333 C 0.42825 -0.03889 0.41666 -0.03125 0.4263 -0.04004 C 0.42747 -0.04097 0.4289 -0.04143 0.43007 -0.04213 C 0.43216 -0.04352 0.43424 -0.04514 0.43632 -0.04652 C 0.44101 -0.02152 0.43854 -0.0419 0.43632 -0.00208 C 0.43528 0.01852 0.43489 0.03935 0.43385 0.05996 C 0.43242 0.08889 0.43046 0.11783 0.4289 0.14676 C 0.42799 0.1956 0.42734 0.24468 0.4263 0.29352 C 0.42604 0.30973 0.43424 0.34028 0.42513 0.34236 C 0.37382 0.35417 0.32174 0.33357 0.27005 0.32917 C 0.24336 0.31482 0.26731 0.32593 0.21875 0.31574 C 0.20377 0.3125 0.17382 0.30463 0.17382 0.30463 C 0.17291 0.30232 0.17252 0.29954 0.17122 0.29792 C 0.16601 0.29167 0.16198 0.29098 0.15625 0.28912 C 0.14713 0.28241 0.13763 0.27685 0.12877 0.26898 C 0.1263 0.2669 0.12395 0.26389 0.12122 0.26227 C 0.10846 0.2551 0.09531 0.24931 0.08255 0.24236 C 0.06692 0.2338 0.08541 0.24121 0.07005 0.23565 L 0.05247 0.23797 C 0.04752 0.23866 0.04257 0.24005 0.0375 0.24005 C 0.00703 0.24005 -0.02331 0.23866 -0.05378 0.23797 C -0.05925 0.20834 -0.05873 0.2206 -0.05873 0.20232 L -0.05873 0.20232 " pathEditMode="relative" ptsTypes="AAAAAAAAAAAAAAAAAAAAAAAAAAA">
                                      <p:cBhvr>
                                        <p:cTn id="214" dur="6000" fill="hold"/>
                                        <p:tgtEl>
                                          <p:spTgt spid="39"/>
                                        </p:tgtEl>
                                        <p:attrNameLst>
                                          <p:attrName>ppt_x</p:attrName>
                                          <p:attrName>ppt_y</p:attrName>
                                        </p:attrNameLst>
                                      </p:cBhvr>
                                    </p:animMotion>
                                  </p:childTnLst>
                                </p:cTn>
                              </p:par>
                              <p:par>
                                <p:cTn id="215" presetID="0" presetClass="path" presetSubtype="0" accel="50000" decel="50000" fill="hold" grpId="1" nodeType="withEffect">
                                  <p:stCondLst>
                                    <p:cond delay="0"/>
                                  </p:stCondLst>
                                  <p:childTnLst>
                                    <p:animMotion origin="layout" path="M 0 0 L 0 0 C 0.00365 -0.0051 0.00977 -0.01482 0.01498 -0.01783 C 0.01693 -0.01899 0.01914 -0.01945 0.02123 -0.02014 C 0.02748 -0.03125 0.02279 -0.02477 0.03373 -0.03334 C 0.03542 -0.03473 0.03685 -0.03704 0.03868 -0.03797 C 0.06316 -0.04885 0.0875 -0.06158 0.1125 -0.06899 C 0.17097 -0.08658 0.18685 -0.08774 0.23998 -0.11574 C 0.2448 -0.11829 0.24896 -0.12338 0.25365 -0.12686 C 0.26784 -0.13681 0.28217 -0.14561 0.29623 -0.15556 C 0.33217 -0.18149 0.31316 -0.1757 0.3375 -0.1801 L 0.37865 -0.20463 C 0.38073 -0.20556 0.38295 -0.20533 0.3849 -0.20672 C 0.39675 -0.21574 0.40847 -0.22547 0.41993 -0.23565 C 0.42409 -0.23936 0.42813 -0.24352 0.43243 -0.24676 C 0.46029 -0.26783 0.41927 -0.2338 0.44115 -0.25116 C 0.44375 -0.25324 0.44623 -0.25556 0.4487 -0.25787 C 0.44948 -0.26227 0.45092 -0.26899 0.45118 -0.27338 C 0.45183 -0.28218 0.45222 -0.29121 0.45248 -0.3 C 0.453 -0.31783 0.45326 -0.33565 0.45365 -0.35348 C 0.45443 -0.38449 0.45534 -0.41551 0.45612 -0.44676 C 0.45573 -0.47037 0.45651 -0.49422 0.45495 -0.51783 C 0.45469 -0.52084 0.453 -0.52431 0.45118 -0.52454 C 0.42331 -0.52524 0.39532 -0.52153 0.36745 -0.51991 L 0.34623 -0.51551 L 0.3224 -0.51111 C 0.32032 -0.51065 0.31823 -0.50949 0.31615 -0.5088 C 0.30365 -0.5051 0.29128 -0.50024 0.27865 -0.49769 C 0.26446 -0.49491 0.27123 -0.49653 0.25873 -0.49329 C 0.23789 -0.49399 0.21706 -0.49352 0.19623 -0.49561 C 0.17904 -0.49723 0.16563 -0.50649 0.1487 -0.51111 C 0.11745 -0.51968 0.14805 -0.51042 0.1125 -0.52454 C 0.10365 -0.52801 0.06068 -0.5426 0.05495 -0.54445 C 0.05039 -0.54607 0.04571 -0.54699 0.04115 -0.54885 L -0.02877 -0.57778 C -0.05273 -0.59908 -0.02083 -0.57223 -0.0638 -0.59769 C -0.06627 -0.59931 -0.06875 -0.60093 -0.07135 -0.60232 C -0.07291 -0.60301 -0.07461 -0.60348 -0.0763 -0.6044 C -0.07968 -0.60649 -0.08281 -0.60949 -0.08632 -0.61111 C -0.08919 -0.6125 -0.09218 -0.6125 -0.09505 -0.61343 C -0.09635 -0.61412 -0.09765 -0.61436 -0.09882 -0.61551 C -0.10143 -0.61806 -0.10625 -0.62454 -0.10625 -0.62454 C -0.11106 -0.63727 -0.10612 -0.6257 -0.1125 -0.63565 C -0.11432 -0.6382 -0.11562 -0.6419 -0.11757 -0.64445 C -0.11862 -0.64584 -0.12122 -0.64653 -0.12122 -0.64653 L -0.12122 -0.64653 " pathEditMode="relative" ptsTypes="AAAAAAAAAAAAAAAAAAAAAAAAAAAAAAAAAAAAAAAAAAAAAA">
                                      <p:cBhvr>
                                        <p:cTn id="216" dur="6000" fill="hold"/>
                                        <p:tgtEl>
                                          <p:spTgt spid="80"/>
                                        </p:tgtEl>
                                        <p:attrNameLst>
                                          <p:attrName>ppt_x</p:attrName>
                                          <p:attrName>ppt_y</p:attrName>
                                        </p:attrNameLst>
                                      </p:cBhvr>
                                    </p:animMotion>
                                  </p:childTnLst>
                                </p:cTn>
                              </p:par>
                              <p:par>
                                <p:cTn id="217" presetID="0" presetClass="path" presetSubtype="0" accel="50000" decel="50000" fill="hold" grpId="1" nodeType="withEffect">
                                  <p:stCondLst>
                                    <p:cond delay="0"/>
                                  </p:stCondLst>
                                  <p:childTnLst>
                                    <p:animMotion origin="layout" path="M 0 0 L 0 0 C -0.00469 0.00162 -0.00925 0.00324 -0.0138 0.00463 C -0.01875 0.00579 -0.03724 0.00834 -0.04128 0.00903 C -0.0655 0.01898 -0.04987 0.01412 -0.0763 0.01783 C -0.16107 0.02986 -0.08985 0.02384 -0.2237 0.02685 C -0.22656 0.02593 -0.2319 0.025 -0.23503 0.02222 C -0.25196 0.00718 -0.23151 0.02384 -0.24623 0.00903 C -0.2474 0.00787 -0.2487 0.00741 -0.25 0.00672 C -0.25117 0.00463 -0.25222 0.00185 -0.25378 0 C -0.25482 -0.00116 -0.25625 -0.00139 -0.25742 -0.00208 C -0.26446 -0.00671 -0.26224 -0.00486 -0.26745 -0.01111 C -0.26836 -0.01319 -0.2694 -0.01528 -0.26992 -0.01759 C -0.2711 -0.02199 -0.27057 -0.02778 -0.27253 -0.03102 L -0.27617 -0.03773 C -0.27774 -0.04815 -0.27669 -0.04375 -0.27865 -0.05092 L -0.27865 -0.05092 " pathEditMode="relative" ptsTypes="AAAAAAAAAAAAAAAAA">
                                      <p:cBhvr>
                                        <p:cTn id="218" dur="6000" fill="hold"/>
                                        <p:tgtEl>
                                          <p:spTgt spid="79"/>
                                        </p:tgtEl>
                                        <p:attrNameLst>
                                          <p:attrName>ppt_x</p:attrName>
                                          <p:attrName>ppt_y</p:attrName>
                                        </p:attrNameLst>
                                      </p:cBhvr>
                                    </p:animMotion>
                                  </p:childTnLst>
                                </p:cTn>
                              </p:par>
                              <p:par>
                                <p:cTn id="219" presetID="0" presetClass="path" presetSubtype="0" accel="50000" decel="50000" fill="hold" grpId="1" nodeType="withEffect">
                                  <p:stCondLst>
                                    <p:cond delay="0"/>
                                  </p:stCondLst>
                                  <p:childTnLst>
                                    <p:animMotion origin="layout" path="M 0 0 L 0 0 C 0.00417 0.03495 -0.00716 0.09861 0.0125 0.10463 C 0.0336 0.11088 0.04453 0.05092 0.05248 0.01574 C 0.075 -0.0838 0.08581 -0.19028 0.10261 -0.29329 C 0.09922 -0.35926 0.10156 -0.42686 0.09258 -0.49098 C 0.08906 -0.51551 0.0806 -0.55093 0.06628 -0.55093 C 0.05117 -0.55093 0.04623 -0.51112 0.03633 -0.49098 C 0.02748 -0.44584 0.03255 -0.38172 0.01003 -0.35556 C -0.01679 -0.32408 -0.12044 -0.32871 -0.1625 -0.32871 L -0.16367 -0.32871 " pathEditMode="relative" ptsTypes="AAAAAAAAAAA">
                                      <p:cBhvr>
                                        <p:cTn id="220" dur="6000" fill="hold"/>
                                        <p:tgtEl>
                                          <p:spTgt spid="77"/>
                                        </p:tgtEl>
                                        <p:attrNameLst>
                                          <p:attrName>ppt_x</p:attrName>
                                          <p:attrName>ppt_y</p:attrName>
                                        </p:attrNameLst>
                                      </p:cBhvr>
                                    </p:animMotion>
                                  </p:childTnLst>
                                </p:cTn>
                              </p:par>
                              <p:par>
                                <p:cTn id="221" presetID="0" presetClass="path" presetSubtype="0" accel="50000" decel="50000" fill="hold" grpId="1" nodeType="withEffect">
                                  <p:stCondLst>
                                    <p:cond delay="0"/>
                                  </p:stCondLst>
                                  <p:childTnLst>
                                    <p:animMotion origin="layout" path="M 0 0 L 0 0 C 0.00209 0.00579 0.00469 0.01111 0.00625 0.01759 C 0.0073 0.02245 0.00651 0.02824 0.00743 0.0331 C 0.0086 0.03958 0.01107 0.04491 0.0125 0.05093 C 0.01316 0.0537 0.01276 0.05718 0.01368 0.05995 C 0.01993 0.07824 0.02605 0.09676 0.03373 0.11319 C 0.05339 0.15532 0.04701 0.13866 0.05495 0.15995 C 0.05664 0.17107 0.05795 0.18241 0.0599 0.19329 C 0.06042 0.19583 0.06185 0.19745 0.0625 0.19977 C 0.06589 0.21319 0.06941 0.22755 0.07123 0.24213 C 0.07344 0.26065 0.07383 0.27986 0.07748 0.29769 C 0.08829 0.35069 0.08243 0.33171 0.09128 0.35764 C 0.08998 0.35903 0.08881 0.36111 0.0875 0.36204 C 0.08594 0.36319 0.08412 0.36389 0.08243 0.36435 C 0.07461 0.3662 0.06667 0.36736 0.05873 0.36875 C 0.05704 0.37014 0.0556 0.37269 0.05365 0.37315 C 0.03295 0.38009 -0.00885 0.39097 -0.00885 0.39097 C -0.02343 0.40833 -0.00937 0.39491 -0.03502 0.40208 C -0.03684 0.40255 -0.03828 0.40556 -0.0401 0.40648 C -0.047 0.41019 -0.05429 0.41227 -0.06132 0.41551 C -0.06263 0.41597 -0.0638 0.41713 -0.0651 0.41759 C -0.07382 0.42153 -0.08255 0.425 -0.09127 0.4287 C -0.10273 0.43889 -0.09283 0.43148 -0.11627 0.43773 C -0.11796 0.43819 -0.11966 0.43935 -0.12135 0.43982 C -0.13086 0.44236 -0.14049 0.44398 -0.15 0.44653 C -0.16002 0.44907 -0.17005 0.45255 -0.18007 0.45532 L -0.19635 0.45995 C -0.27434 0.48218 -0.22851 0.46644 -0.26002 0.47986 C -0.26549 0.48218 -0.27083 0.48449 -0.2763 0.48657 C -0.27838 0.48727 -0.28046 0.48773 -0.28255 0.48866 C -0.28932 0.49213 -0.29583 0.4963 -0.3026 0.49977 C -0.30416 0.50069 -0.30586 0.50116 -0.30755 0.50208 C -0.32096 0.50857 -0.33372 0.52014 -0.34752 0.52199 C -0.35794 0.52361 -0.36849 0.52384 -0.37877 0.52662 C -0.38463 0.52801 -0.39036 0.53032 -0.39635 0.53102 C -0.4125 0.53264 -0.42877 0.53241 -0.44505 0.5331 C -0.47252 0.53935 -0.43841 0.53009 -0.4638 0.54213 C -0.46705 0.54352 -0.47044 0.54352 -0.47382 0.54421 C -0.48658 0.55463 -0.48971 0.55671 -0.5026 0.56875 C -0.50638 0.57222 -0.51041 0.57523 -0.5138 0.57986 C -0.51666 0.58357 -0.51809 0.59028 -0.52135 0.59329 C -0.52552 0.59699 -0.52968 0.60023 -0.53385 0.6044 C -0.53919 0.60972 -0.54752 0.61968 -0.5526 0.62639 C -0.5552 0.63009 -0.55755 0.6338 -0.56002 0.6375 C -0.56054 0.63982 -0.56341 0.65139 -0.56002 0.65324 C -0.55755 0.6544 -0.5526 0.64861 -0.5526 0.64861 C -0.54388 0.62569 -0.55781 0.66019 -0.54505 0.6375 C -0.54296 0.6338 -0.54179 0.6287 -0.5401 0.62431 L -0.53763 0.61759 C -0.5388 0.6169 -0.54023 0.61667 -0.54127 0.61528 C -0.54635 0.60903 -0.547 0.60301 -0.5513 0.59537 C -0.55273 0.59282 -0.55468 0.59097 -0.55638 0.58866 C -0.55677 0.58796 -0.55716 0.58727 -0.55755 0.58657 L -0.55755 0.57986 " pathEditMode="relative" ptsTypes="AAAAAAAAAAAAAAAAAAAAAAAAAAAAAAAAAAAAAAAAAAAAAAAAAAAAAAA">
                                      <p:cBhvr>
                                        <p:cTn id="222" dur="6000" fill="hold"/>
                                        <p:tgtEl>
                                          <p:spTgt spid="21"/>
                                        </p:tgtEl>
                                        <p:attrNameLst>
                                          <p:attrName>ppt_x</p:attrName>
                                          <p:attrName>ppt_y</p:attrName>
                                        </p:attrNameLst>
                                      </p:cBhvr>
                                    </p:animMotion>
                                  </p:childTnLst>
                                </p:cTn>
                              </p:par>
                              <p:par>
                                <p:cTn id="223" presetID="0" presetClass="path" presetSubtype="0" accel="50000" decel="50000" fill="hold" grpId="1" nodeType="withEffect">
                                  <p:stCondLst>
                                    <p:cond delay="0"/>
                                  </p:stCondLst>
                                  <p:childTnLst>
                                    <p:animMotion origin="layout" path="M 0 0 L 0 0 C -0.00169 0.00579 -0.00273 0.0125 -0.00507 0.01782 C -0.00781 0.02384 -0.01132 0.02893 -0.0151 0.03333 C -0.03724 0.05949 -0.03958 0.0544 -0.06757 0.07315 C -0.07226 0.07639 -0.07669 0.08102 -0.08125 0.08426 C -0.09622 0.09514 -0.11198 0.10231 -0.1263 0.11551 C -0.20312 0.1868 -0.14648 0.15185 -0.175 0.16875 C -0.17877 0.17477 -0.18216 0.18148 -0.18632 0.18657 C -0.19974 0.20301 -0.2138 0.21782 -0.2276 0.2331 C -0.22955 0.23542 -0.23164 0.23773 -0.23385 0.23981 C -0.23919 0.24514 -0.24479 0.24954 -0.25 0.25532 C -0.25156 0.25718 -0.25234 0.26018 -0.25377 0.26204 C -0.26367 0.27523 -0.26145 0.27338 -0.26875 0.27755 C -0.27213 0.28218 -0.27539 0.28657 -0.27877 0.29097 C -0.27994 0.29259 -0.28112 0.29606 -0.28255 0.29537 C -0.28385 0.29491 -0.28333 0.29097 -0.28372 0.28866 C -0.28502 0.28287 -0.28632 0.27685 -0.2875 0.27106 C -0.29179 0.25023 -0.28398 0.27893 -0.29752 0.23102 C -0.29856 0.22708 -0.29974 0.22315 -0.3013 0.21991 C -0.30924 0.2037 -0.3177 0.18843 -0.3263 0.17315 C -0.32864 0.16921 -0.33125 0.16574 -0.33372 0.16204 C -0.34531 0.1463 -0.35703 0.13079 -0.36875 0.11551 C -0.37578 0.10625 -0.38268 0.09699 -0.38997 0.08889 C -0.39544 0.08287 -0.40104 0.07755 -0.40625 0.07106 C -0.40768 0.06921 -0.40859 0.06643 -0.41002 0.06435 C -0.42578 0.04167 -0.42005 0.04583 -0.43007 0.04005 C -0.43333 0.03403 -0.43619 0.02708 -0.43997 0.02222 C -0.44739 0.0125 -0.45455 0.00856 -0.4625 0.00208 C -0.46419 0.00069 -0.46575 -0.00139 -0.46757 -0.00232 C -0.47239 -0.00509 -0.47747 -0.00671 -0.48255 -0.00903 C -0.48541 -0.01042 -0.48841 -0.01181 -0.49127 -0.01343 C -0.49257 -0.01482 -0.49388 -0.0162 -0.49505 -0.01782 C -0.49635 -0.01991 -0.49726 -0.02292 -0.49882 -0.02454 C -0.5069 -0.03333 -0.50846 -0.0338 -0.51497 -0.03773 L -0.53007 -0.05787 C -0.53125 -0.05949 -0.53255 -0.06065 -0.53372 -0.06227 C -0.53971 -0.0706 -0.53932 -0.06991 -0.54244 -0.07546 L -0.54244 -0.07546 " pathEditMode="relative" ptsTypes="AAAAAAAAAAAAAAAAAAAAAAAAAAAAAAAAAAAAAAA">
                                      <p:cBhvr>
                                        <p:cTn id="224" dur="6000" fill="hold"/>
                                        <p:tgtEl>
                                          <p:spTgt spid="35"/>
                                        </p:tgtEl>
                                        <p:attrNameLst>
                                          <p:attrName>ppt_x</p:attrName>
                                          <p:attrName>ppt_y</p:attrName>
                                        </p:attrNameLst>
                                      </p:cBhvr>
                                    </p:animMotion>
                                  </p:childTnLst>
                                </p:cTn>
                              </p:par>
                              <p:par>
                                <p:cTn id="225" presetID="0" presetClass="path" presetSubtype="0" accel="50000" decel="50000" fill="hold" grpId="1" nodeType="withEffect">
                                  <p:stCondLst>
                                    <p:cond delay="0"/>
                                  </p:stCondLst>
                                  <p:childTnLst>
                                    <p:animMotion origin="layout" path="M 0 0 L 0 0 C -0.00338 0.00672 -0.00664 0.01343 -0.01002 0.02014 C -0.01171 0.02315 -0.01367 0.02547 -0.0151 0.02894 C -0.02018 0.04167 -0.01054 0.02986 -0.02005 0.04445 C -0.03059 0.06065 -0.0414 0.07639 -0.0526 0.09121 C -0.05481 0.09422 -0.05755 0.09584 -0.06002 0.09792 C -0.07122 0.10695 -0.08255 0.11598 -0.09375 0.12454 C -0.09713 0.12709 -0.10052 0.12871 -0.10377 0.13125 C -0.11054 0.13611 -0.11705 0.1419 -0.12382 0.14676 C -0.12539 0.14792 -0.12708 0.14838 -0.12877 0.14885 C -0.13841 0.15278 -0.14804 0.15579 -0.15755 0.15996 C -0.16093 0.16158 -0.16406 0.16598 -0.16757 0.16667 C -0.18086 0.16968 -0.19427 0.16968 -0.20755 0.1713 C -0.22955 0.16736 -0.25182 0.16574 -0.27382 0.15996 C -0.27825 0.15903 -0.2819 0.15324 -0.28632 0.15116 C -0.32708 0.13102 -0.31927 0.13357 -0.34505 0.12894 L -0.40494 0.0956 C -0.41171 0.09167 -0.41823 0.08635 -0.425 0.08218 C -0.44908 0.06783 -0.4733 0.05371 -0.49752 0.04005 C -0.50364 0.03658 -0.51015 0.03496 -0.51627 0.03125 C -0.57044 -0.0037 -0.55846 0.00718 -0.5888 -0.0243 C -0.59036 -0.02893 -0.59192 -0.03333 -0.59375 -0.03773 C -0.59622 -0.04375 -0.60117 -0.05555 -0.60117 -0.05555 C -0.60078 -0.05856 -0.60156 -0.06296 -0.6 -0.06435 C -0.59661 -0.06736 -0.59244 -0.06574 -0.5888 -0.06666 C -0.58658 -0.06713 -0.58463 -0.06828 -0.58255 -0.06875 L -0.52877 -0.08449 C -0.52421 -0.08889 -0.51979 -0.09398 -0.51497 -0.09768 C -0.50638 -0.1044 -0.49635 -0.10578 -0.4888 -0.11551 C -0.48411 -0.12152 -0.47981 -0.12777 -0.475 -0.13333 C -0.47395 -0.13449 -0.47239 -0.13449 -0.47122 -0.13541 C -0.46328 -0.14259 -0.46458 -0.14051 -0.46119 -0.14652 L -0.46119 -0.14652 " pathEditMode="relative" ptsTypes="AAAAAAAAAAAAAAAAAAAAAAAAAAAAAAAAAA">
                                      <p:cBhvr>
                                        <p:cTn id="226" dur="6000" fill="hold"/>
                                        <p:tgtEl>
                                          <p:spTgt spid="43"/>
                                        </p:tgtEl>
                                        <p:attrNameLst>
                                          <p:attrName>ppt_x</p:attrName>
                                          <p:attrName>ppt_y</p:attrName>
                                        </p:attrNameLst>
                                      </p:cBhvr>
                                    </p:animMotion>
                                  </p:childTnLst>
                                </p:cTn>
                              </p:par>
                              <p:par>
                                <p:cTn id="227" presetID="0" presetClass="path" presetSubtype="0" accel="50000" decel="50000" fill="hold" grpId="1" nodeType="withEffect">
                                  <p:stCondLst>
                                    <p:cond delay="0"/>
                                  </p:stCondLst>
                                  <p:childTnLst>
                                    <p:animMotion origin="layout" path="M 0 0 L 0 0 C -0.00417 -0.06759 -0.00092 -0.00648 0.00247 -0.16018 C 0.00312 -0.1868 0.00299 -0.21342 0.00377 -0.24004 C 0.00507 -0.2831 0.00729 -0.30092 0.01132 -0.34444 C 0.01171 -0.36319 0.01354 -0.38171 0.0125 -0.40023 C 0.01224 -0.40555 0.01041 -0.41458 0.00755 -0.41342 C 0.00468 -0.4125 0.00703 -0.40301 0.00625 -0.39791 C 0.00208 -0.36875 -0.00287 -0.34004 -0.00743 -0.31111 C -0.01081 -0.2574 -0.00612 -0.31551 -0.02878 -0.20902 C -0.02995 -0.20347 -0.0293 -0.19699 -0.02995 -0.1912 C -0.03308 -0.16504 -0.03685 -0.13935 -0.03998 -0.11342 C -0.04063 -0.10833 -0.04089 -0.10301 -0.04128 -0.09791 C -0.04219 -0.08009 -0.04271 -0.06227 -0.04375 -0.04444 C -0.04401 -0.04004 -0.04467 -0.03564 -0.04493 -0.03125 C -0.04597 -0.01643 -0.0461 -0.00139 -0.04753 0.0132 C -0.04779 0.01713 -0.04922 0.02061 -0.05 0.02431 C -0.05222 0.03681 -0.0543 0.04954 -0.05625 0.06227 C -0.0573 0.06945 -0.05691 0.07755 -0.05873 0.08449 C -0.05925 0.08658 -0.0612 0.08635 -0.0625 0.08658 C -0.07904 0.08936 -0.09584 0.09098 -0.1125 0.09329 C -0.14011 0.10417 -0.11771 0.09676 -0.1724 0.1 L -0.2362 0.1044 C -0.30013 0.125 -0.23516 0.10579 -0.28112 0.11551 C -0.28243 0.11574 -0.2836 0.11736 -0.2849 0.11783 C -0.29076 0.11968 -0.29662 0.12037 -0.30248 0.12223 C -0.30417 0.12269 -0.30573 0.12408 -0.30743 0.12431 C -0.31784 0.12639 -0.32826 0.12686 -0.33868 0.12894 C -0.3474 0.13056 -0.35612 0.13357 -0.36498 0.13542 C -0.36862 0.13635 -0.3724 0.13681 -0.37618 0.13773 C -0.40951 0.14699 -0.3948 0.14653 -0.4086 0.14653 L -0.4086 0.14653 " pathEditMode="relative" ptsTypes="AAAAAAAAAAAAAAAAAAAAAAAAAAAAAAAA">
                                      <p:cBhvr>
                                        <p:cTn id="228" dur="6000" fill="hold"/>
                                        <p:tgtEl>
                                          <p:spTgt spid="41"/>
                                        </p:tgtEl>
                                        <p:attrNameLst>
                                          <p:attrName>ppt_x</p:attrName>
                                          <p:attrName>ppt_y</p:attrName>
                                        </p:attrNameLst>
                                      </p:cBhvr>
                                    </p:animMotion>
                                  </p:childTnLst>
                                </p:cTn>
                              </p:par>
                              <p:par>
                                <p:cTn id="229" presetID="0" presetClass="path" presetSubtype="0" accel="50000" decel="50000" fill="hold" grpId="1" nodeType="withEffect">
                                  <p:stCondLst>
                                    <p:cond delay="0"/>
                                  </p:stCondLst>
                                  <p:childTnLst>
                                    <p:animMotion origin="layout" path="M 0 0 L 0 0 C -0.01003 -0.00741 -0.01966 -0.01713 -0.03008 -0.02222 C -0.03594 -0.02523 -0.04193 -0.02708 -0.04753 -0.03125 C -0.05912 -0.03981 -0.06953 -0.05254 -0.08125 -0.06018 C -0.12682 -0.08912 -0.06472 -0.04884 -0.15625 -0.11574 C -0.16029 -0.11852 -0.16472 -0.11944 -0.16875 -0.12222 C -0.1819 -0.13194 -0.19466 -0.14282 -0.20755 -0.15347 C -0.21992 -0.16366 -0.23321 -0.1794 -0.24375 -0.1912 C -0.24557 -0.19328 -0.24688 -0.19606 -0.24883 -0.19791 C -0.2974 -0.24444 -0.26393 -0.21389 -0.27995 -0.22453 C -0.31914 -0.25069 -0.30339 -0.24444 -0.32253 -0.25116 C -0.3263 -0.25486 -0.33021 -0.2581 -0.33373 -0.26227 C -0.34362 -0.27384 -0.35065 -0.28611 -0.3612 -0.2956 C -0.36393 -0.29815 -0.36706 -0.29861 -0.37005 -0.3 C -0.37123 -0.30162 -0.3724 -0.30324 -0.3737 -0.30463 C -0.37552 -0.30602 -0.38086 -0.30833 -0.38242 -0.30903 C -0.37149 -0.32199 -0.38386 -0.30926 -0.35495 -0.30903 L -0.2138 -0.31111 C -0.21081 -0.32685 -0.21472 -0.30764 -0.21003 -0.32685 C -0.20951 -0.32893 -0.20964 -0.33148 -0.20873 -0.33333 C -0.20781 -0.33541 -0.20625 -0.33634 -0.20508 -0.33796 C -0.20313 -0.3743 -0.20209 -0.37662 -0.20755 -0.42453 C -0.20821 -0.43032 -0.21185 -0.43426 -0.2125 -0.44004 C -0.21367 -0.45023 -0.2125 -0.46088 -0.2125 -0.47106 L -0.2125 -0.47106 " pathEditMode="relative" ptsTypes="AAAAAAAAAAAAAAAAAAAAAAAAAA">
                                      <p:cBhvr>
                                        <p:cTn id="230" dur="6000" fill="hold"/>
                                        <p:tgtEl>
                                          <p:spTgt spid="2"/>
                                        </p:tgtEl>
                                        <p:attrNameLst>
                                          <p:attrName>ppt_x</p:attrName>
                                          <p:attrName>ppt_y</p:attrName>
                                        </p:attrNameLst>
                                      </p:cBhvr>
                                    </p:animMotion>
                                  </p:childTnLst>
                                </p:cTn>
                              </p:par>
                              <p:par>
                                <p:cTn id="231" presetID="0" presetClass="path" presetSubtype="0" accel="50000" decel="50000" fill="hold" grpId="1" nodeType="withEffect">
                                  <p:stCondLst>
                                    <p:cond delay="0"/>
                                  </p:stCondLst>
                                  <p:childTnLst>
                                    <p:animMotion origin="layout" path="M 0 0 L 0 0 C 0.00118 0.03981 0.00222 0.07986 0.00378 0.11991 C 0.00391 0.125 0.00469 0.13032 0.00495 0.13542 C 0.01042 0.26366 0.00417 0.15417 0.0112 0.30208 C 0.01146 0.30579 0.01198 0.30949 0.0125 0.31319 C 0.02305 0.38866 0.01875 0.35069 0.02253 0.38426 C 0.02331 0.40949 0.02344 0.43472 0.025 0.45995 C 0.02513 0.46319 0.02722 0.46551 0.02748 0.46875 C 0.02774 0.47245 0.02735 0.47685 0.02618 0.47986 C 0.02552 0.48194 0.0237 0.48148 0.02253 0.48218 C 0.02084 0.48287 0.01914 0.48356 0.01745 0.48426 C -0.00833 0.51181 0.01537 0.48773 -0.05377 0.52431 C -0.10429 0.55093 -0.00807 0.51389 -0.14257 0.56435 C -0.14739 0.5662 -0.1526 0.56528 -0.15755 0.56667 C -0.18046 0.57268 -0.20338 0.57986 -0.2263 0.58657 C -0.25586 0.60417 -0.24453 0.59977 -0.29505 0.60208 C -0.35924 0.60509 -0.4233 0.60509 -0.4875 0.60648 C -0.49257 0.6081 -0.50169 0.61111 -0.50625 0.61111 C -0.51927 0.61111 -0.54505 0.6088 -0.54505 0.6088 L -0.54622 0.6044 " pathEditMode="relative" ptsTypes="AAAAAAAAAAAAAAAAAAAAA">
                                      <p:cBhvr>
                                        <p:cTn id="232" dur="6000" fill="hold"/>
                                        <p:tgtEl>
                                          <p:spTgt spid="40"/>
                                        </p:tgtEl>
                                        <p:attrNameLst>
                                          <p:attrName>ppt_x</p:attrName>
                                          <p:attrName>ppt_y</p:attrName>
                                        </p:attrNameLst>
                                      </p:cBhvr>
                                    </p:animMotion>
                                  </p:childTnLst>
                                </p:cTn>
                              </p:par>
                              <p:par>
                                <p:cTn id="233" presetID="0" presetClass="path" presetSubtype="0" accel="50000" decel="50000" fill="hold" grpId="1" nodeType="withEffect">
                                  <p:stCondLst>
                                    <p:cond delay="0"/>
                                  </p:stCondLst>
                                  <p:childTnLst>
                                    <p:animMotion origin="layout" path="M 0 0 L 0 0 C 0.00248 0.00579 0.00443 0.0125 0.00743 0.01783 C 0.00834 0.01945 0.01003 0.01898 0.0112 0.01991 C 0.01381 0.02199 0.01628 0.02408 0.01862 0.02662 C 0.02045 0.02848 0.02175 0.03172 0.0237 0.03334 C 0.03477 0.04213 0.04571 0.05255 0.05743 0.05764 C 0.05912 0.05857 0.06068 0.05973 0.06237 0.05996 C 0.06784 0.06111 0.07331 0.06158 0.07865 0.06227 L 0.0987 0.06435 C 0.09987 0.06505 0.10118 0.06667 0.10248 0.06667 C 0.2543 0.0713 0.2099 0.07199 0.3362 0.05996 C 0.33972 0.05672 0.36446 0.03542 0.36993 0.02894 C 0.37657 0.02107 0.37891 0.01783 0.38868 0.01111 C 0.39102 0.00949 0.39362 0.00949 0.39623 0.0088 C 0.40196 0.0044 0.40808 0.0007 0.41368 -0.0044 C 0.46537 -0.05208 0.39948 0.00232 0.44362 -0.03333 C 0.44649 -0.03819 0.44818 -0.04051 0.44987 -0.04676 C 0.45052 -0.04884 0.45039 -0.05162 0.45118 -0.05324 C 0.45209 -0.05532 0.45365 -0.05625 0.45495 -0.05787 C 0.45534 -0.05995 0.45625 -0.06203 0.45612 -0.06435 C 0.45586 -0.0699 0.45573 -0.07592 0.45365 -0.08009 C 0.45196 -0.08356 0.44831 -0.08194 0.44623 -0.08449 L 0.44245 -0.08889 C 0.43412 -0.08657 0.42566 -0.08541 0.41745 -0.08217 C 0.40769 -0.0787 0.38868 -0.06898 0.38868 -0.06898 C 0.38073 -0.06967 0.37279 -0.0699 0.36498 -0.07106 C 0.36368 -0.07129 0.3625 -0.07268 0.3612 -0.07338 C 0.35951 -0.0743 0.35782 -0.07477 0.35612 -0.07546 C 0.34948 -0.0875 0.35026 -0.0875 0.34362 -0.0956 C 0.34128 -0.09861 0.33894 -0.10231 0.3362 -0.1044 C 0.32071 -0.1169 0.31745 -0.11551 0.30118 -0.12222 C 0.28802 -0.12777 0.31537 -0.12083 0.2862 -0.12662 C 0.2849 -0.12731 0.28373 -0.12801 0.28243 -0.12893 C 0.27904 -0.13102 0.27579 -0.13356 0.2724 -0.13565 C 0.26914 -0.1375 0.26576 -0.13819 0.26237 -0.14004 C 0.25743 -0.14259 0.25248 -0.14606 0.2474 -0.14884 C 0.24323 -0.15115 0.23894 -0.15277 0.2349 -0.15555 C 0.21602 -0.16898 0.22865 -0.16111 0.20743 -0.17106 C 0.20677 -0.17152 0.1961 -0.17708 0.19362 -0.17777 C 0.19284 -0.17801 0.19206 -0.17777 0.19115 -0.17777 L 0.19115 -0.17777 " pathEditMode="relative" ptsTypes="AAAAAAAAAAAAAAAAAAAAAAAAAAAAAAAAAAAAAAAAAA">
                                      <p:cBhvr>
                                        <p:cTn id="234" dur="6000" fill="hold"/>
                                        <p:tgtEl>
                                          <p:spTgt spid="37"/>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3" grpId="2"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4" grpId="2" animBg="1"/>
      <p:bldP spid="46" grpId="0" animBg="1"/>
      <p:bldP spid="46" grpId="1"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Essen enthält.&#10;&#10;Automatisch generierte Beschreibung">
            <a:extLst>
              <a:ext uri="{FF2B5EF4-FFF2-40B4-BE49-F238E27FC236}">
                <a16:creationId xmlns:a16="http://schemas.microsoft.com/office/drawing/2014/main" id="{C82AA7DE-4105-4BFF-AB94-6A086A7065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91863" y="-3040450"/>
            <a:ext cx="362224" cy="218801"/>
          </a:xfrm>
          <a:prstGeom prst="rect">
            <a:avLst/>
          </a:prstGeom>
        </p:spPr>
      </p:pic>
      <p:sp>
        <p:nvSpPr>
          <p:cNvPr id="11" name="Textfeld 10">
            <a:extLst>
              <a:ext uri="{FF2B5EF4-FFF2-40B4-BE49-F238E27FC236}">
                <a16:creationId xmlns:a16="http://schemas.microsoft.com/office/drawing/2014/main" id="{88D1F1FD-745E-4C58-9056-474314EE220B}"/>
              </a:ext>
            </a:extLst>
          </p:cNvPr>
          <p:cNvSpPr txBox="1"/>
          <p:nvPr/>
        </p:nvSpPr>
        <p:spPr>
          <a:xfrm>
            <a:off x="1805624" y="5376793"/>
            <a:ext cx="8580753" cy="954107"/>
          </a:xfrm>
          <a:prstGeom prst="rect">
            <a:avLst/>
          </a:prstGeom>
          <a:noFill/>
        </p:spPr>
        <p:txBody>
          <a:bodyPr wrap="square" rtlCol="0">
            <a:spAutoFit/>
          </a:bodyPr>
          <a:lstStyle/>
          <a:p>
            <a:pPr algn="ctr"/>
            <a:r>
              <a:rPr lang="de-DE" sz="2800" dirty="0">
                <a:latin typeface="Segoe UI Black" panose="020B0A02040204020203" pitchFamily="34" charset="0"/>
                <a:ea typeface="Segoe UI Black" panose="020B0A02040204020203" pitchFamily="34" charset="0"/>
              </a:rPr>
              <a:t>Übersicht behalten – Level 4 beendet!</a:t>
            </a:r>
          </a:p>
          <a:p>
            <a:pPr algn="ctr"/>
            <a:endParaRPr lang="de-DE" sz="2800" dirty="0">
              <a:latin typeface="Segoe UI Black" panose="020B0A02040204020203" pitchFamily="34" charset="0"/>
              <a:ea typeface="Segoe UI Black" panose="020B0A02040204020203" pitchFamily="34" charset="0"/>
            </a:endParaRPr>
          </a:p>
        </p:txBody>
      </p:sp>
      <p:pic>
        <p:nvPicPr>
          <p:cNvPr id="3" name="Picture 2" descr="Das sagt dein Lieblings-Emoji über dich au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781" b="97477" l="9987" r="96896"/>
                    </a14:imgEffect>
                  </a14:imgLayer>
                </a14:imgProps>
              </a:ext>
              <a:ext uri="{28A0092B-C50C-407E-A947-70E740481C1C}">
                <a14:useLocalDpi xmlns:a14="http://schemas.microsoft.com/office/drawing/2010/main" val="0"/>
              </a:ext>
            </a:extLst>
          </a:blip>
          <a:srcRect/>
          <a:stretch>
            <a:fillRect/>
          </a:stretch>
        </p:blipFill>
        <p:spPr bwMode="auto">
          <a:xfrm>
            <a:off x="4029016" y="1175876"/>
            <a:ext cx="4133969" cy="420091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pieren 12"/>
          <p:cNvGrpSpPr/>
          <p:nvPr/>
        </p:nvGrpSpPr>
        <p:grpSpPr>
          <a:xfrm>
            <a:off x="10386377" y="5912096"/>
            <a:ext cx="1716254" cy="756470"/>
            <a:chOff x="10386377" y="5912096"/>
            <a:chExt cx="1716254" cy="756470"/>
          </a:xfrm>
        </p:grpSpPr>
        <p:sp>
          <p:nvSpPr>
            <p:cNvPr id="4" name="Textfeld 3">
              <a:hlinkClick r:id="rId5" action="ppaction://hlinksldjump"/>
            </p:cNvPr>
            <p:cNvSpPr txBox="1"/>
            <p:nvPr/>
          </p:nvSpPr>
          <p:spPr>
            <a:xfrm>
              <a:off x="10386377" y="6402567"/>
              <a:ext cx="1716254" cy="253916"/>
            </a:xfrm>
            <a:prstGeom prst="rect">
              <a:avLst/>
            </a:prstGeom>
            <a:noFill/>
          </p:spPr>
          <p:txBody>
            <a:bodyPr wrap="square" rtlCol="0">
              <a:spAutoFit/>
            </a:bodyPr>
            <a:lstStyle/>
            <a:p>
              <a:pPr algn="ctr"/>
              <a:r>
                <a:rPr lang="de-DE" sz="1050" dirty="0">
                  <a:latin typeface="Segoe UI" panose="020B0502040204020203" pitchFamily="34" charset="0"/>
                  <a:ea typeface="Segoe UI Black" panose="020B0A02040204020203" pitchFamily="34" charset="0"/>
                  <a:cs typeface="Segoe UI" panose="020B0502040204020203" pitchFamily="34" charset="0"/>
                </a:rPr>
                <a:t>Levelauswahl</a:t>
              </a:r>
            </a:p>
          </p:txBody>
        </p:sp>
        <p:pic>
          <p:nvPicPr>
            <p:cNvPr id="1028" name="Picture 4" descr="https://flaticons.net/icon.php?slug_category=user-interface&amp;slug_icon=double-check"/>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1084942" y="5964695"/>
              <a:ext cx="444935" cy="454203"/>
            </a:xfrm>
            <a:prstGeom prst="rect">
              <a:avLst/>
            </a:prstGeom>
            <a:noFill/>
            <a:extLst>
              <a:ext uri="{909E8E84-426E-40DD-AFC4-6F175D3DCCD1}">
                <a14:hiddenFill xmlns:a14="http://schemas.microsoft.com/office/drawing/2010/main">
                  <a:solidFill>
                    <a:srgbClr val="FFFFFF"/>
                  </a:solidFill>
                </a14:hiddenFill>
              </a:ext>
            </a:extLst>
          </p:spPr>
        </p:pic>
        <p:sp>
          <p:nvSpPr>
            <p:cNvPr id="18" name="Rechteck 17">
              <a:hlinkClick r:id="rId5" action="ppaction://hlinksldjump"/>
            </p:cNvPr>
            <p:cNvSpPr/>
            <p:nvPr/>
          </p:nvSpPr>
          <p:spPr>
            <a:xfrm>
              <a:off x="10573402" y="5912096"/>
              <a:ext cx="1414732" cy="75647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9" name="Gruppieren 8"/>
          <p:cNvGrpSpPr/>
          <p:nvPr/>
        </p:nvGrpSpPr>
        <p:grpSpPr>
          <a:xfrm>
            <a:off x="267419" y="5900013"/>
            <a:ext cx="1414732" cy="756470"/>
            <a:chOff x="267419" y="5900013"/>
            <a:chExt cx="1414732" cy="756470"/>
          </a:xfrm>
        </p:grpSpPr>
        <p:sp>
          <p:nvSpPr>
            <p:cNvPr id="12" name="Textfeld 11">
              <a:hlinkClick r:id="rId5" action="ppaction://hlinksldjump"/>
            </p:cNvPr>
            <p:cNvSpPr txBox="1"/>
            <p:nvPr/>
          </p:nvSpPr>
          <p:spPr>
            <a:xfrm>
              <a:off x="331094" y="6402567"/>
              <a:ext cx="1264793" cy="253916"/>
            </a:xfrm>
            <a:prstGeom prst="rect">
              <a:avLst/>
            </a:prstGeom>
            <a:noFill/>
          </p:spPr>
          <p:txBody>
            <a:bodyPr wrap="square" rtlCol="0">
              <a:spAutoFit/>
            </a:bodyPr>
            <a:lstStyle/>
            <a:p>
              <a:pPr algn="ctr"/>
              <a:r>
                <a:rPr lang="de-DE" sz="1050" dirty="0">
                  <a:latin typeface="Segoe UI" panose="020B0502040204020203" pitchFamily="34" charset="0"/>
                  <a:ea typeface="Segoe UI Black" panose="020B0A02040204020203" pitchFamily="34" charset="0"/>
                  <a:cs typeface="Segoe UI" panose="020B0502040204020203" pitchFamily="34" charset="0"/>
                </a:rPr>
                <a:t>Training beenden</a:t>
              </a:r>
            </a:p>
          </p:txBody>
        </p:sp>
        <p:pic>
          <p:nvPicPr>
            <p:cNvPr id="6" name="Picture 6" descr="https://flaticons.net/icon.php?slug_category=mobile-application&amp;slug_icon=logout"/>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771221" y="5942663"/>
              <a:ext cx="459904" cy="459904"/>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hlinkClick r:id="" action="ppaction://hlinkshowjump?jump=endshow"/>
            </p:cNvPr>
            <p:cNvSpPr/>
            <p:nvPr/>
          </p:nvSpPr>
          <p:spPr>
            <a:xfrm>
              <a:off x="267419" y="5900013"/>
              <a:ext cx="1414732" cy="75647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1778264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10805066" y="217324"/>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10805066" y="2399870"/>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5430600" y="2399870"/>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299049" y="1218039"/>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299048" y="3391791"/>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10805066" y="4335882"/>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3" name="Textfeld 22"/>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6</a:t>
            </a:r>
          </a:p>
        </p:txBody>
      </p:sp>
      <p:sp>
        <p:nvSpPr>
          <p:cNvPr id="25" name="Rechteck 24"/>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6154" r:id="rId2" imgW="739080" imgH="830520"/>
        </mc:Choice>
        <mc:Fallback>
          <p:control r:id="rId2" imgW="739080" imgH="830520">
            <p:pic>
              <p:nvPicPr>
                <p:cNvPr id="30"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435435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00B05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vol="41000">
                                        <p:cTn display="0" masterRel="sameClick">
                                          <p:stCondLst>
                                            <p:cond evt="begin" delay="0">
                                              <p:tn val="2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FF0000"/>
                                      </p:to>
                                    </p:animClr>
                                    <p:animClr clrSpc="rgb" dir="cw">
                                      <p:cBhvr>
                                        <p:cTn id="34" dur="1000" fill="hold"/>
                                        <p:tgtEl>
                                          <p:spTgt spid="76"/>
                                        </p:tgtEl>
                                        <p:attrNameLst>
                                          <p:attrName>fillcolor</p:attrName>
                                        </p:attrNameLst>
                                      </p:cBhvr>
                                      <p:to>
                                        <a:srgbClr val="FF000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vol="77000">
                                        <p:cTn display="0" masterRel="sameClick">
                                          <p:stCondLst>
                                            <p:cond evt="begin" delay="0">
                                              <p:tn val="3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8"/>
                    </p:tgtEl>
                  </p:cond>
                </p:stCondLst>
                <p:endSync evt="end" delay="0">
                  <p:rtn val="all"/>
                </p:endSync>
                <p:childTnLst>
                  <p:par>
                    <p:cTn id="62" fill="hold">
                      <p:stCondLst>
                        <p:cond delay="0"/>
                      </p:stCondLst>
                      <p:childTnLst>
                        <p:par>
                          <p:cTn id="63" fill="hold">
                            <p:stCondLst>
                              <p:cond delay="0"/>
                            </p:stCondLst>
                            <p:childTnLst>
                              <p:par>
                                <p:cTn id="64" presetID="0" presetClass="path" presetSubtype="0" accel="50000" decel="50000" fill="hold" grpId="1" nodeType="withEffect">
                                  <p:stCondLst>
                                    <p:cond delay="0"/>
                                  </p:stCondLst>
                                  <p:childTnLst>
                                    <p:animMotion origin="layout" path="M 0 0 L 0 0 C 0.00247 -0.00811 0.00534 -0.01598 0.00755 -0.02431 C 0.01315 -0.04584 0.00508 -0.02246 0.01002 -0.04005 C 0.01198 -0.04676 0.01458 -0.05301 0.01627 -0.05996 C 0.01875 -0.07014 0.02252 -0.09098 0.02252 -0.09098 C 0.02617 -0.13635 0.02096 -0.08843 0.0263 -0.1132 C 0.02695 -0.1169 0.02643 -0.12107 0.02747 -0.12431 C 0.0332 -0.14329 0.04127 -0.15162 0.0513 -0.16436 C 0.05325 -0.1669 0.05547 -0.16875 0.05755 -0.17107 C 0.05872 -0.17246 0.05976 -0.17477 0.0612 -0.17547 C 0.06406 -0.17709 0.06706 -0.17686 0.06992 -0.17778 C 0.0862 -0.17616 0.10247 -0.17593 0.11875 -0.17315 C 0.12552 -0.17223 0.13203 -0.16806 0.13867 -0.16667 C 0.14492 -0.16528 0.15117 -0.16505 0.15742 -0.16436 L 0.18867 -0.15093 L 0.19375 -0.14885 C 0.19661 -0.14584 0.19987 -0.14375 0.20247 -0.13982 C 0.20338 -0.13843 0.20338 -0.13542 0.20364 -0.13334 C 0.20416 -0.13033 0.20456 -0.12732 0.20495 -0.12431 C 0.20456 -0.06227 0.20599 0.00023 0.20364 0.06227 C 0.20351 0.06805 0.19909 0.0706 0.19739 0.07569 C 0.19661 0.07824 0.19713 0.08194 0.19622 0.08449 C 0.19375 0.09166 0.19036 0.09768 0.1875 0.10439 C 0.1862 0.1074 0.18476 0.11018 0.18372 0.11342 C 0.18034 0.12291 0.17747 0.1331 0.1737 0.14213 C 0.16797 0.15602 0.16276 0.15972 0.15377 0.16666 C 0.14922 0.17014 0.14479 0.17384 0.13997 0.17546 C 0.13255 0.17824 0.125 0.17847 0.11745 0.18009 C 0.11328 0.18217 0.10911 0.18449 0.10495 0.18657 C 0.10169 0.18819 0.09818 0.18912 0.09492 0.1912 C 0.09127 0.19328 0.08763 0.19699 0.08372 0.19768 C 0.07213 0.2 0.06041 0.1993 0.0487 0.2 C 0.03333 0.1993 0.01784 0.19907 0.00247 0.19768 C 0.00039 0.19768 -0.00169 0.19629 -0.00378 0.1956 C -0.01081 0.19259 -0.01784 0.18842 -0.025 0.18657 L -0.04375 0.18217 C -0.05417 0.17291 -0.04414 0.18495 -0.05 0.15995 C -0.05091 0.15625 -0.05339 0.15416 -0.05495 0.15115 C -0.05677 0.14768 -0.05834 0.14375 -0.06003 0.14004 C -0.06081 0.13402 -0.06198 0.12824 -0.0625 0.12222 C -0.06328 0.11342 -0.06302 0.10439 -0.06367 0.0956 C -0.06406 0.0912 -0.06654 0.08333 -0.06745 0.08009 C -0.06784 0.07338 -0.06849 0.04977 -0.06992 0.04004 C -0.07057 0.03611 -0.07162 0.03264 -0.07253 0.02893 C -0.07162 -0.0132 -0.07149 -0.05556 -0.06992 -0.09769 C -0.06979 -0.10301 -0.06823 -0.10811 -0.06745 -0.1132 C -0.06654 -0.11991 -0.06602 -0.12662 -0.06498 -0.13334 C -0.06055 -0.15973 -0.05625 -0.18241 -0.0487 -0.20648 C -0.04544 -0.21736 -0.04128 -0.22732 -0.0375 -0.23773 C -0.03633 -0.24074 -0.03516 -0.24375 -0.03373 -0.24653 C -0.03177 -0.25047 -0.02995 -0.25486 -0.02748 -0.25764 C -0.0224 -0.26366 -0.01693 -0.26875 -0.0112 -0.27315 C -0.00182 -0.28056 0.01745 -0.29329 0.01745 -0.29329 L 0.125 -0.28218 C 0.12747 -0.28172 0.13008 -0.28125 0.13242 -0.27986 C 0.14297 -0.27454 0.15338 -0.26852 0.16367 -0.26204 C 0.16758 -0.25973 0.17135 -0.25417 0.175 -0.25093 C 0.17864 -0.24769 0.18255 -0.24561 0.1862 -0.24213 C 0.19909 -0.22963 0.20364 -0.22246 0.21367 -0.20209 C 0.21666 -0.1963 0.22005 -0.19098 0.22239 -0.18426 C 0.23437 -0.15255 0.22578 -0.17199 0.22995 -0.15556 C 0.23112 -0.15093 0.23255 -0.14676 0.23372 -0.14213 C 0.23633 -0.13195 0.23867 -0.12153 0.24114 -0.11111 C 0.24166 -0.10741 0.24193 -0.10371 0.24245 -0.1 C 0.24492 -0.08218 0.24804 -0.06459 0.25 -0.04653 L 0.25364 -0.01111 C 0.25 0.03564 0.24778 0.08264 0.24245 0.12893 C 0.2414 0.13727 0.23763 0.14398 0.23489 0.15115 C 0.22604 0.1743 0.22357 0.1831 0.2125 0.19768 C 0.19401 0.22199 0.19974 0.21782 0.18867 0.22453 C 0.18372 0.23194 0.17864 0.23912 0.1737 0.24676 C 0.17239 0.24861 0.17148 0.25162 0.16992 0.25324 C 0.16107 0.26389 0.14648 0.27801 0.1362 0.28217 C 0.12851 0.28541 0.12044 0.28495 0.1125 0.28657 L 0.08125 0.29328 C 0.07409 0.29259 0.06706 0.29259 0.06002 0.29097 C 0.03268 0.28541 0.01771 0.27777 -0.01003 0.26666 C -0.01081 0.26435 -0.0112 0.26134 -0.0125 0.25995 C -0.01784 0.25463 -0.03789 0.25162 -0.03998 0.25115 C -0.04297 0.24583 -0.04479 0.23796 -0.0487 0.23564 C -0.05443 0.23217 -0.05352 0.23333 -0.06003 0.22453 C -0.06133 0.22245 -0.06224 0.21921 -0.06367 0.21782 C -0.06602 0.21551 -0.07123 0.21342 -0.07123 0.21342 C -0.07969 0.21504 -0.08555 0.21828 -0.09375 0.21111 C -0.10352 0.20254 -0.09987 0.19953 -0.10625 0.1912 C -0.11146 0.18402 -0.11771 0.17916 -0.12253 0.17106 C -0.12748 0.16273 -0.13086 0.15185 -0.13503 0.14213 C -0.13581 0.14004 -0.13646 0.1375 -0.1375 0.13564 C -0.14024 0.13078 -0.14362 0.12731 -0.14623 0.12222 C -0.1487 0.11759 -0.15026 0.1118 -0.15248 0.10671 C -0.15404 0.10277 -0.15586 0.0993 -0.15742 0.0956 C -0.15794 0.08889 -0.15821 0.08217 -0.15873 0.07569 C -0.15938 0.06736 -0.16094 0.05949 -0.1612 0.05115 C -0.1625 0.01782 -0.16224 -0.01551 -0.16367 -0.04885 C -0.16393 -0.05417 -0.16563 -0.05903 -0.16628 -0.06436 C -0.16732 -0.07315 -0.16784 -0.08218 -0.16875 -0.09098 C -0.16836 -0.12292 -0.16979 -0.1551 -0.16745 -0.18658 C -0.1668 -0.19514 -0.16224 -0.20116 -0.16003 -0.2088 C -0.15938 -0.21088 -0.15925 -0.2132 -0.15873 -0.21551 C -0.15716 -0.22223 -0.15547 -0.22894 -0.15378 -0.23542 C -0.14544 -0.26667 -0.15026 -0.24977 -0.13867 -0.27778 C -0.13698 -0.28195 -0.13568 -0.28704 -0.13373 -0.29098 C -0.12904 -0.30047 -0.12487 -0.31135 -0.11875 -0.3176 C -0.10847 -0.32801 -0.11237 -0.32223 -0.10625 -0.33311 L 0.29622 -0.33102 C 0.29752 -0.33102 0.3 -0.33102 0.3 -0.32871 C 0.3 -0.31227 0.29739 -0.2963 0.29622 -0.27986 C 0.29583 -0.26135 0.29518 -0.24283 0.29492 -0.22431 C 0.29427 -0.17315 0.29505 -0.12199 0.29375 -0.07107 C 0.29336 -0.05903 0.28997 -0.03542 0.28997 -0.03542 C 0.28906 -0.01551 0.28802 0.00439 0.2875 0.02453 C 0.28659 0.05185 0.28607 0.07939 0.28489 0.10671 C 0.28476 0.11041 0.28437 0.11412 0.28372 0.11782 C 0.28268 0.12314 0.28125 0.12824 0.27995 0.13333 C 0.27916 0.16527 0.27851 0.19699 0.27747 0.22893 C 0.27708 0.24074 0.27708 0.25277 0.27617 0.26435 C 0.27552 0.27338 0.27344 0.28217 0.27239 0.29097 C 0.27044 0.30787 0.27265 0.30393 0.26875 0.31782 C 0.26797 0.32014 0.26758 0.32338 0.26614 0.3243 C 0.26354 0.32662 0.26028 0.32569 0.25742 0.32662 C 0.24336 0.33078 0.25469 0.33078 0.22864 0.33333 C 0.20416 0.33564 0.17956 0.33634 0.15495 0.33773 C 0.05247 0.33634 -0.05026 0.34606 -0.15248 0.33333 C -0.15886 0.3324 -0.15143 0.31018 -0.1487 0.3 C -0.14636 0.29097 -0.14154 0.28472 -0.1375 0.27777 C -0.12383 0.25463 -0.12422 0.26227 -0.11498 0.24004 C -0.103 0.21111 -0.11068 0.2125 -0.08867 0.17546 C -0.08086 0.16227 -0.07474 0.14421 -0.06498 0.13564 C -0.05625 0.12777 -0.05169 0.12453 -0.04375 0.10671 C -0.02227 0.05833 -0.03255 0.07639 -0.01498 0.04884 C -0.0138 0.04444 -0.01315 0.03935 -0.0112 0.03564 C -0.00925 0.03171 -0.00378 0.02662 -0.00378 0.02662 C -0.00339 0.02384 -0.00287 0.02083 -0.00248 0.01782 C 0.00039 -0.00579 -0.00039 0.00301 0 0 Z " pathEditMode="relative" ptsTypes="AAAAAAAAAAAAAAAAAAAAAAAAAAAAAAAAAAAAAAAAAAAAAAAAAAAAAAAAAAAAAAAAAAAAAAAAAAAAAAAAAAAAAAAAAAAAAAAAAAAAAAAAAAAAAAAAAAAAAAAAAAAAAAAAAAAAAAA">
                                      <p:cBhvr>
                                        <p:cTn id="65" dur="8000" fill="hold"/>
                                        <p:tgtEl>
                                          <p:spTgt spid="77"/>
                                        </p:tgtEl>
                                        <p:attrNameLst>
                                          <p:attrName>ppt_x</p:attrName>
                                          <p:attrName>ppt_y</p:attrName>
                                        </p:attrNameLst>
                                      </p:cBhvr>
                                    </p:animMotion>
                                  </p:childTnLst>
                                </p:cTn>
                              </p:par>
                              <p:par>
                                <p:cTn id="66" presetID="0" presetClass="path" presetSubtype="0" accel="50000" decel="50000" fill="hold" grpId="1" nodeType="withEffect">
                                  <p:stCondLst>
                                    <p:cond delay="0"/>
                                  </p:stCondLst>
                                  <p:childTnLst>
                                    <p:animMotion origin="layout" path="M 0 0 L 0 0 C 0.04414 0.00069 0.08828 0.00324 0.13242 0.00231 C 0.15377 0.00185 0.175 -0.00047 0.19622 -0.0044 C 0.19857 -0.00487 0.2 -0.01065 0.20247 -0.01112 C 0.21536 -0.01366 0.22825 -0.01297 0.24127 -0.0132 L 0.33502 -0.01551 C 0.44166 -0.02176 0.26927 -0.01204 0.45247 -0.01991 C 0.46002 -0.02037 0.46745 -0.02176 0.475 -0.02223 L 0.57995 -0.02662 L 0.64375 -0.03334 C 0.70586 -0.03843 0.66406 -0.03125 0.70755 -0.03982 L 0.77747 -0.03102 C 0.78541 -0.0301 0.79336 -0.03056 0.8013 -0.02894 C 0.86081 -0.01644 0.76953 -0.02639 0.84635 -0.01991 C 0.84232 -0.01899 0.83125 -0.01598 0.82747 -0.01551 C 0.82044 -0.01459 0.81341 -0.01412 0.80625 -0.0132 C 0.7931 -0.00162 0.80052 -0.00695 0.77252 0 C 0.76185 0.00277 0.76028 0.00347 0.74752 0.00439 L 0.67877 0.00902 C 0.67591 0.00972 0.67291 0.01064 0.67005 0.01111 C 0.65377 0.01365 0.6375 0.01412 0.62122 0.01782 C 0.61406 0.01944 0.60716 0.02476 0.6 0.02662 C 0.57877 0.03217 0.55755 0.03564 0.5362 0.04004 C 0.52825 0.04467 0.53554 0.04097 0.52122 0.04444 C 0.51289 0.04652 0.50469 0.04953 0.49622 0.05115 C 0.47513 0.05509 0.45482 0.05601 0.43372 0.05787 L 0.0987 0.05555 C 0.08229 0.05532 0.09752 0.05347 0.0875 0.05115 C 0.08242 0.05 0.07747 0.04953 0.07239 0.04884 C 0.03711 0.03634 0.05182 0.03958 0.02864 0.03564 C 0.02708 0.03472 0.02526 0.03449 0.0237 0.03333 C 0.022 0.03217 0.02044 0.03032 0.01875 0.02893 C 0.00794 0.02013 0.01081 0.02199 0.00364 0.01782 C 0.01679 0.01319 0.01719 0.0125 0.0375 0.01111 C 0.05911 0.00949 0.08073 0.00972 0.10247 0.00902 C 0.21081 -0.00024 0.16914 0.00254 0.38997 0.00902 C 0.40416 0.00926 0.41823 0.01435 0.43255 0.01551 C 0.46953 0.01875 0.50664 0.0199 0.54375 0.02222 L 0.77122 0.0199 C 0.77396 0.0199 0.7763 0.01689 0.77877 0.01551 C 0.7862 0.0118 0.79375 0.00787 0.8013 0.00439 C 0.81354 -0.00116 0.82304 0.00231 0.8375 0.00231 L 0.83633 0.01342 " pathEditMode="relative" ptsTypes="AAAAAAAAAAAAAAAAAAAAAAAAAAAAAAAAAAAAAAAAAAAA">
                                      <p:cBhvr>
                                        <p:cTn id="67" dur="8000" fill="hold"/>
                                        <p:tgtEl>
                                          <p:spTgt spid="78"/>
                                        </p:tgtEl>
                                        <p:attrNameLst>
                                          <p:attrName>ppt_x</p:attrName>
                                          <p:attrName>ppt_y</p:attrName>
                                        </p:attrNameLst>
                                      </p:cBhvr>
                                    </p:animMotion>
                                  </p:childTnLst>
                                </p:cTn>
                              </p:par>
                              <p:par>
                                <p:cTn id="68" presetID="0" presetClass="path" presetSubtype="0" accel="50000" decel="50000" fill="hold" grpId="1" nodeType="withEffect">
                                  <p:stCondLst>
                                    <p:cond delay="0"/>
                                  </p:stCondLst>
                                  <p:childTnLst>
                                    <p:animMotion origin="layout" path="M 0 0 L 0 0 C -0.02552 0.01644 -0.00183 0.00394 -0.03633 0.01111 C -0.04636 0.01343 -0.05638 0.01713 -0.06628 0.02014 C -0.1681 0.05023 -0.07631 0.02454 -0.34506 0.02662 C -0.52891 0.03496 -0.4194 0.03079 -0.81133 0.02662 C -0.81302 0.02662 -0.81472 0.02477 -0.81641 0.02454 C -0.82305 0.02338 -0.82969 0.02292 -0.83633 0.02222 C -0.83881 0.02083 -0.84128 0.01921 -0.84388 0.01783 C -0.84714 0.01621 -0.8573 0.01343 -0.85391 0.01343 L -0.26511 0.01111 C -0.25847 0.00972 -0.25183 0.00695 -0.24506 0.00671 C 0.00716 0.00023 -0.08776 0.02755 -0.00261 0.00232 C -0.02448 0.01783 -0.00534 0.00671 -0.03138 0.01343 C -0.03763 0.01505 -0.04375 0.01875 -0.05013 0.02014 C -0.06967 0.02408 -0.0892 0.02593 -0.10886 0.02894 C -0.14011 0.04005 -0.16719 0.05046 -0.20131 0.05347 C -0.25339 0.05787 -0.30547 0.05486 -0.35756 0.05556 L -0.58386 0.04676 C -0.58946 0.0463 -0.59454 0.03935 -0.60013 0.03773 C -0.61667 0.03333 -0.63347 0.03195 -0.65013 0.02894 C -0.67227 0.01204 -0.65391 0.02384 -0.70131 0.01783 C -0.71602 0.01597 -0.73047 0.0132 -0.74506 0.01111 C -0.75573 0.00972 -0.77891 0.00764 -0.78881 0.00671 C -0.87969 -0.01435 -0.84623 -0.00856 -0.88881 -0.01551 L -0.80886 -0.01759 C -0.78907 -0.01875 -0.82513 -0.02199 -0.80013 -0.02199 C -0.79883 -0.02199 -0.80261 -0.01991 -0.80391 -0.01991 C -0.81641 -0.01921 -0.82891 -0.01991 -0.84141 -0.01991 L -0.84141 -0.01991 " pathEditMode="relative" ptsTypes="AAAAAAAAAAAAAAAAAAAAAAAAAAAAAA">
                                      <p:cBhvr>
                                        <p:cTn id="69" dur="8000" fill="hold"/>
                                        <p:tgtEl>
                                          <p:spTgt spid="2"/>
                                        </p:tgtEl>
                                        <p:attrNameLst>
                                          <p:attrName>ppt_x</p:attrName>
                                          <p:attrName>ppt_y</p:attrName>
                                        </p:attrNameLst>
                                      </p:cBhvr>
                                    </p:animMotion>
                                  </p:childTnLst>
                                </p:cTn>
                              </p:par>
                              <p:par>
                                <p:cTn id="70" presetID="0" presetClass="path" presetSubtype="0" accel="50000" decel="50000" fill="hold" grpId="1" nodeType="withEffect">
                                  <p:stCondLst>
                                    <p:cond delay="0"/>
                                  </p:stCondLst>
                                  <p:childTnLst>
                                    <p:animMotion origin="layout" path="M 0 0 L 0 0 C -0.06601 0.0125 0.00729 -0.00162 -0.13502 0.03125 C -0.14948 0.03472 -0.16992 0.03495 -0.18255 0.03588 L -0.85638 0.03356 C -0.85898 0.03356 -0.86146 0.03078 -0.8638 0.02916 C -0.86562 0.02778 -0.86719 0.02592 -0.86888 0.02453 C -0.87331 0.02106 -0.87474 0.02037 -0.87877 0.01782 L -0.77513 0.01574 L -0.18138 0.01342 C -0.15898 0.01273 -0.09271 -0.00602 -0.1151 -0.00648 C -0.3625 -0.01389 -0.61002 -0.00648 -0.85755 -0.00648 L -0.85755 -0.00648 " pathEditMode="relative" ptsTypes="AAAAAAAAAAAAA">
                                      <p:cBhvr>
                                        <p:cTn id="71" dur="8000" fill="hold"/>
                                        <p:tgtEl>
                                          <p:spTgt spid="76"/>
                                        </p:tgtEl>
                                        <p:attrNameLst>
                                          <p:attrName>ppt_x</p:attrName>
                                          <p:attrName>ppt_y</p:attrName>
                                        </p:attrNameLst>
                                      </p:cBhvr>
                                    </p:animMotion>
                                  </p:childTnLst>
                                </p:cTn>
                              </p:par>
                              <p:par>
                                <p:cTn id="72" presetID="0" presetClass="path" presetSubtype="0" accel="50000" decel="50000" fill="hold" grpId="1" nodeType="withEffect">
                                  <p:stCondLst>
                                    <p:cond delay="0"/>
                                  </p:stCondLst>
                                  <p:childTnLst>
                                    <p:animMotion origin="layout" path="M 0 0 L 0 0 L 0.37995 -0.00648 C 0.4405 -0.0088 0.50092 -0.01366 0.5612 -0.01991 C 0.56563 -0.02037 0.56941 -0.02616 0.5737 -0.02662 C 0.59662 -0.02917 0.61954 -0.02801 0.64245 -0.02871 L 0.87253 -0.01759 C 0.91641 -0.00764 0.78412 -0.01042 0.73998 -0.00648 L 0.71628 -0.0044 L 0.56003 0.03565 C 0.49623 0.05 0.52097 0.04606 0.4862 0.05116 L 0.31993 0.04907 C 0.30704 0.04861 0.29414 0.0456 0.28125 0.04444 C 0.20743 0.03796 0.27188 0.0493 0.15495 0.03333 C 0.14948 0.03264 0.14414 0.03217 0.13868 0.03125 C 0.12448 0.02847 0.11042 0.02523 0.09623 0.02222 C 0.09454 0.02153 0.09284 0.0206 0.09115 0.02014 C 0.07956 0.01597 0.05495 0.01227 0.05 0.01111 C 0.03933 0.00486 0.05456 0.01319 0.02995 0.00671 C 0.02696 0.00602 0.02409 0.0037 0.02123 0.00231 C 0.14792 -0.00787 0.04662 -0.00046 0.3487 -0.0044 L 0.55131 -0.00648 L 0.69375 0.00463 C 0.70664 0.00555 0.71954 0.00694 0.73256 0.00671 C 0.7642 0.00625 0.79584 0.0037 0.82748 0.00231 C 0.88008 -0.02894 0.83894 -0.00371 0.67631 0.00671 C 0.67032 0.00717 0.66459 0.00972 0.65873 0.01111 C 0.57019 0.06366 0.59675 0.04444 0.51875 0.10231 C 0.51407 0.10579 0.50964 0.11018 0.50495 0.11342 C 0.48972 0.1243 0.47409 0.13356 0.45873 0.14444 C 0.45521 0.14699 0.45235 0.15208 0.4487 0.15347 C 0.43685 0.1581 0.42448 0.15903 0.4125 0.16227 C 0.40782 0.16342 0.40339 0.16551 0.3987 0.16666 L 0.3487 0.18009 C 0.34375 0.18125 0.33868 0.18125 0.33373 0.18241 C 0.31576 0.18634 0.29792 0.1912 0.27995 0.1956 C 0.2767 0.19653 0.27331 0.19699 0.26993 0.19791 L 0.23243 0.20903 C 0.23034 0.20972 0.22826 0.21065 0.22618 0.21111 C 0.21576 0.21366 0.20534 0.21574 0.19493 0.21782 C 0.19323 0.21852 0.19167 0.21967 0.18998 0.22014 C 0.09883 0.23773 0.1336 0.23148 0.01875 0.22685 C 0.01667 0.22523 0.01433 0.22454 0.0125 0.22222 L 0.00365 0.20671 L 0.00365 0.20671 " pathEditMode="relative" ptsTypes="AAAAAAAAAAAAAAAAAAAAAAAAAAAAAAAAAAAAAAAAAAAAA">
                                      <p:cBhvr>
                                        <p:cTn id="73" dur="8000" fill="hold"/>
                                        <p:tgtEl>
                                          <p:spTgt spid="79"/>
                                        </p:tgtEl>
                                        <p:attrNameLst>
                                          <p:attrName>ppt_x</p:attrName>
                                          <p:attrName>ppt_y</p:attrName>
                                        </p:attrNameLst>
                                      </p:cBhvr>
                                    </p:animMotion>
                                  </p:childTnLst>
                                </p:cTn>
                              </p:par>
                              <p:par>
                                <p:cTn id="74" presetID="0" presetClass="path" presetSubtype="0" accel="50000" decel="50000" fill="hold" grpId="1" nodeType="withEffect">
                                  <p:stCondLst>
                                    <p:cond delay="0"/>
                                  </p:stCondLst>
                                  <p:childTnLst>
                                    <p:animMotion origin="layout" path="M 0 0 L 0 0 C -0.01133 0.00301 -0.0224 0.00834 -0.03386 0.0088 L -0.18125 0.00209 L -0.31003 -0.00439 C -0.33594 -0.003 -0.36172 -0.00277 -0.38763 0 C -0.40508 0.00186 -0.42253 0.00857 -0.44011 0.0088 L -0.66133 0.0044 L -0.82383 0.00672 C -0.82891 0.00672 -0.84388 0.01042 -0.83894 0.01112 C -0.82683 0.01227 -0.81472 0.0095 -0.80261 0.0088 C -0.73373 -0.00486 -0.66055 -0.01944 -0.59506 -0.02662 C -0.52943 -0.03402 -0.46342 -0.03402 -0.39753 -0.03773 C -0.34388 -0.04745 -0.29037 -0.06597 -0.23633 -0.06666 C -0.18503 -0.06736 -0.1043 -0.06018 -0.04128 -0.03773 C -0.03516 -0.0324 -0.03555 -0.03217 -0.02761 -0.02893 C -0.01719 -0.025 0.00377 -0.01782 0.00377 -0.01782 C -0.21537 -0.01203 -0.41446 -0.0118 -0.63256 0.0132 C -0.73594 0.02524 -0.69688 0.0176 -0.75013 0.02894 C -0.75769 0.01991 -0.77266 0.01829 -0.77266 0.00209 C -0.77266 -0.01134 -0.75756 -0.00046 -0.75013 -0.00231 L -0.66888 -0.02222 L -0.55261 -0.05555 C -0.54831 -0.05694 -0.5444 -0.06088 -0.54011 -0.06226 C -0.5323 -0.06458 -0.52422 -0.06412 -0.51641 -0.06666 C -0.4448 -0.08981 -0.44219 -0.09166 -0.32631 -0.10902 C -0.32136 -0.10972 -0.31628 -0.10972 -0.31133 -0.11111 C -0.28256 -0.11875 -0.25365 -0.12569 -0.225 -0.13564 C -0.19948 -0.14421 -0.17409 -0.15532 -0.14883 -0.16666 C -0.12487 -0.17754 -0.10118 -0.18981 -0.07761 -0.20231 C -0.05521 -0.21388 -0.08086 -0.20532 -0.06133 -0.21111 C -0.05964 -0.21342 -0.05808 -0.21597 -0.05625 -0.21782 C -0.04974 -0.22407 -0.04206 -0.22708 -0.03633 -0.23564 C -0.03386 -0.23935 -0.03138 -0.24328 -0.02878 -0.24675 C -0.02565 -0.25069 -0.01875 -0.25763 -0.01875 -0.25763 L -0.01875 -0.25763 " pathEditMode="relative" ptsTypes="AAAAAAAAAAAAAAAAAAAAAAAAAAAAAAAAAAAA">
                                      <p:cBhvr>
                                        <p:cTn id="75" dur="8000" fill="hold"/>
                                        <p:tgtEl>
                                          <p:spTgt spid="80"/>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9555145" y="2124932"/>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7684674" y="619987"/>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4955100" y="1231791"/>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4305745" y="4171960"/>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6920981" y="2877771"/>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9555146" y="3957771"/>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3" name="Textfeld 22"/>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6</a:t>
            </a:r>
          </a:p>
        </p:txBody>
      </p:sp>
      <p:sp>
        <p:nvSpPr>
          <p:cNvPr id="25" name="Rechteck 24"/>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7178" r:id="rId2" imgW="739080" imgH="830520"/>
        </mc:Choice>
        <mc:Fallback>
          <p:control r:id="rId2" imgW="739080" imgH="830520">
            <p:pic>
              <p:nvPicPr>
                <p:cNvPr id="30"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10870053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00B05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vol="41000">
                                        <p:cTn display="0" masterRel="sameClick">
                                          <p:stCondLst>
                                            <p:cond evt="begin" delay="0">
                                              <p:tn val="2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FF0000"/>
                                      </p:to>
                                    </p:animClr>
                                    <p:animClr clrSpc="rgb" dir="cw">
                                      <p:cBhvr>
                                        <p:cTn id="34" dur="1000" fill="hold"/>
                                        <p:tgtEl>
                                          <p:spTgt spid="76"/>
                                        </p:tgtEl>
                                        <p:attrNameLst>
                                          <p:attrName>fillcolor</p:attrName>
                                        </p:attrNameLst>
                                      </p:cBhvr>
                                      <p:to>
                                        <a:srgbClr val="FF000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vol="77000">
                                        <p:cTn display="0" masterRel="sameClick">
                                          <p:stCondLst>
                                            <p:cond evt="begin" delay="0">
                                              <p:tn val="3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8"/>
                    </p:tgtEl>
                  </p:cond>
                </p:stCondLst>
                <p:endSync evt="end" delay="0">
                  <p:rtn val="all"/>
                </p:endSync>
                <p:childTnLst>
                  <p:par>
                    <p:cTn id="62" fill="hold">
                      <p:stCondLst>
                        <p:cond delay="0"/>
                      </p:stCondLst>
                      <p:childTnLst>
                        <p:par>
                          <p:cTn id="63" fill="hold">
                            <p:stCondLst>
                              <p:cond delay="0"/>
                            </p:stCondLst>
                            <p:childTnLst>
                              <p:par>
                                <p:cTn id="64" presetID="0" presetClass="path" presetSubtype="0" accel="50000" decel="50000" fill="hold" grpId="1" nodeType="withEffect">
                                  <p:stCondLst>
                                    <p:cond delay="0"/>
                                  </p:stCondLst>
                                  <p:childTnLst>
                                    <p:animMotion origin="layout" path="M 0 0 L 0 0 C -0.08425 -0.00139 -0.16849 -0.00903 -0.25261 -0.0044 L -0.375 0.00231 L -0.49011 0.00879 C -0.49349 0.06412 -0.49584 0.08287 -0.49011 0.15116 C -0.48893 0.16412 -0.48373 0.16597 -0.47878 0.16898 C -0.46472 0.18773 -0.46927 0.18333 -0.44883 0.2 C -0.3862 0.25139 -0.41016 0.24074 -0.36758 0.25347 L -0.32761 0.24444 C -0.32591 0.24398 -0.32422 0.24282 -0.32253 0.24236 C -0.29831 0.23541 -0.27943 0.23125 -0.25508 0.22662 C -0.25013 0.22569 -0.24505 0.22523 -0.24011 0.22454 C -0.22669 0.23032 -0.21315 0.23495 -0.2 0.24236 C -0.19714 0.24375 -0.19388 0.24629 -0.19258 0.25116 C -0.18906 0.26435 -0.18633 0.29329 -0.18633 0.29329 C -0.18412 0.3375 -0.18216 0.34583 -0.19636 0.4044 C -0.19883 0.41504 -0.20521 0.42245 -0.21133 0.42662 C -0.24883 0.45324 -0.29597 0.46458 -0.33503 0.47569 C -0.34466 0.47824 -0.35417 0.48009 -0.3638 0.48241 C -0.3655 0.48148 -0.36719 0.48079 -0.36875 0.48009 C -0.37292 0.47847 -0.37722 0.47754 -0.38125 0.47569 C -0.38802 0.47245 -0.39453 0.46782 -0.4013 0.46458 C -0.41003 0.46041 -0.41901 0.45856 -0.42761 0.45347 C -0.43503 0.44884 -0.44245 0.44421 -0.45 0.44004 C -0.46797 0.43032 -0.46302 0.43125 -0.47383 0.43125 L -0.56875 0.21782 L 0.075 0.38009 " pathEditMode="relative" ptsTypes="AAAAAAAAAAAAAAAAAAAAAAAAAAAA">
                                      <p:cBhvr>
                                        <p:cTn id="65" dur="8000" fill="hold"/>
                                        <p:tgtEl>
                                          <p:spTgt spid="76"/>
                                        </p:tgtEl>
                                        <p:attrNameLst>
                                          <p:attrName>ppt_x</p:attrName>
                                          <p:attrName>ppt_y</p:attrName>
                                        </p:attrNameLst>
                                      </p:cBhvr>
                                    </p:animMotion>
                                  </p:childTnLst>
                                </p:cTn>
                              </p:par>
                              <p:par>
                                <p:cTn id="66" presetID="0" presetClass="path" presetSubtype="0" accel="50000" decel="50000" fill="hold" grpId="1" nodeType="withEffect">
                                  <p:stCondLst>
                                    <p:cond delay="0"/>
                                  </p:stCondLst>
                                  <p:childTnLst>
                                    <p:animMotion origin="layout" path="M 5E-6 -3.33333E-6 L 5E-6 0.00023 C -0.05377 -0.00139 -0.10756 -0.00902 -0.16133 -0.00439 L -0.23959 0.00232 L -0.31303 0.0088 C -0.31524 0.06412 -0.31667 0.08287 -0.31303 0.15116 C -0.31237 0.16412 -0.30899 0.16598 -0.30573 0.16898 C -0.29675 0.18773 -0.29974 0.18334 -0.28672 0.2 C -0.24662 0.25139 -0.26198 0.24074 -0.23477 0.25348 L -0.20925 0.24445 C -0.20821 0.24398 -0.20704 0.24283 -0.20599 0.24236 C -0.19063 0.23542 -0.17839 0.23125 -0.1629 0.22662 C -0.15977 0.2257 -0.15665 0.22523 -0.15339 0.22454 C -0.14493 0.23033 -0.1362 0.23496 -0.12774 0.24236 C -0.12592 0.24375 -0.12383 0.2463 -0.12305 0.25116 C -0.12084 0.26436 -0.11902 0.29329 -0.11902 0.29352 C -0.11758 0.3375 -0.11641 0.34584 -0.1254 0.4044 C -0.12696 0.41505 -0.13112 0.42246 -0.13503 0.42662 C -0.15899 0.45324 -0.18907 0.46459 -0.21394 0.4757 C -0.22006 0.47824 -0.22631 0.4801 -0.23243 0.48241 C -0.23347 0.48148 -0.23464 0.48079 -0.23555 0.4801 C -0.23829 0.47848 -0.24089 0.47755 -0.24349 0.4757 C -0.24779 0.47246 -0.25209 0.46783 -0.25625 0.46459 C -0.26185 0.46042 -0.26758 0.45857 -0.27318 0.45348 C -0.27787 0.44885 -0.28256 0.44422 -0.28737 0.44005 C -0.29883 0.43033 -0.29558 0.43125 -0.30248 0.43125 L -0.36316 0.21783 L 0.04805 0.3801 " pathEditMode="relative" rAng="0" ptsTypes="AAAAAAAAAAAAAAAAAAAAAAAAAAAA">
                                      <p:cBhvr>
                                        <p:cTn id="67" dur="8000" fill="hold"/>
                                        <p:tgtEl>
                                          <p:spTgt spid="77"/>
                                        </p:tgtEl>
                                        <p:attrNameLst>
                                          <p:attrName>ppt_x</p:attrName>
                                          <p:attrName>ppt_y</p:attrName>
                                        </p:attrNameLst>
                                      </p:cBhvr>
                                      <p:rCtr x="-15755" y="23819"/>
                                    </p:animMotion>
                                  </p:childTnLst>
                                </p:cTn>
                              </p:par>
                              <p:par>
                                <p:cTn id="68" presetID="0" presetClass="path" presetSubtype="0" accel="50000" decel="50000" fill="hold" grpId="1" nodeType="withEffect">
                                  <p:stCondLst>
                                    <p:cond delay="0"/>
                                  </p:stCondLst>
                                  <p:childTnLst>
                                    <p:animMotion origin="layout" path="M 0 0 L 0 0 C -0.00091 -0.00671 -0.00195 -0.01343 -0.0026 -0.02014 C -0.00326 -0.02732 -0.00365 -0.03472 -0.00378 -0.04236 C -0.00456 -0.0838 -0.00443 -0.12523 -0.00508 -0.16667 C -0.00534 -0.18449 -0.00573 -0.20232 -0.00638 -0.21991 C -0.00651 -0.22523 -0.00573 -0.23148 -0.00755 -0.23565 C -0.0099 -0.24074 -0.01758 -0.24445 -0.01758 -0.24445 C -0.01797 -0.24676 -0.01784 -0.24954 -0.01888 -0.25116 C -0.02057 -0.25417 -0.02305 -0.25533 -0.02513 -0.25787 C -0.02799 -0.26134 -0.03086 -0.26528 -0.03385 -0.26875 C -0.03672 -0.26806 -0.03984 -0.26875 -0.04258 -0.26667 C -0.04388 -0.26551 -0.04388 -0.26158 -0.04505 -0.25996 C -0.04648 -0.25834 -0.04844 -0.25857 -0.05013 -0.25787 C -0.05898 -0.25324 -0.0474 -0.25787 -0.06003 -0.25324 C -0.0737 -0.22917 -0.04544 -0.27847 -0.07513 -0.23334 C -0.08073 -0.22454 -0.08411 -0.21134 -0.08763 -0.2 C -0.08776 -0.19722 -0.08958 -0.15602 -0.0901 -0.15116 C -0.09049 -0.14653 -0.0918 -0.14213 -0.09258 -0.13773 C -0.09219 -0.09699 -0.09206 -0.05625 -0.09128 -0.01551 C -0.09115 -0.0088 -0.08997 -0.00232 -0.0901 0.0044 C -0.09049 0.05185 -0.09193 0.09907 -0.09258 0.14653 C -0.0931 0.18588 -0.09297 0.225 -0.09388 0.26435 C -0.09388 0.26666 -0.09479 0.26875 -0.09505 0.27106 C -0.09557 0.27454 -0.09727 0.29352 -0.09883 0.29537 L -0.10638 0.3044 C -0.12005 0.30347 -0.13385 0.30324 -0.14753 0.30208 C -0.14974 0.30185 -0.15195 0.30185 -0.15378 0.29977 C -0.15964 0.29352 -0.17005 0.27754 -0.17005 0.27754 C -0.17044 0.27106 -0.17044 0.26412 -0.17135 0.25764 C -0.17214 0.25208 -0.17487 0.24768 -0.17513 0.24213 C -0.17643 0.19583 -0.17578 0.19305 -0.17253 0.16435 C -0.17266 0.15579 -0.17187 0.07315 -0.17513 0.03773 C -0.17643 0.02222 -0.17773 -0.00046 -0.18138 -0.01783 C -0.18711 -0.04537 -0.18568 -0.04167 -0.19258 -0.06227 C -0.19336 -0.06459 -0.19362 -0.06852 -0.19505 -0.06898 C -0.2099 -0.07315 -0.22513 -0.07338 -0.2401 -0.0757 C -0.2849 -0.10741 -0.25299 -0.08658 -0.37253 -0.0757 C -0.39831 -0.07315 -0.38503 -0.06875 -0.39883 -0.06227 C -0.40299 -0.06042 -0.40716 -0.05857 -0.41133 -0.05787 C -0.42695 -0.05486 -0.48828 -0.05347 -0.4901 -0.05347 C -0.52018 -0.05185 -0.5112 -0.05903 -0.52253 -0.04884 L -0.52253 -0.04884 " pathEditMode="relative" ptsTypes="AAAAAAAAAAAAAAAAAAAAAAAAAAAAAAAAAAAAAAAAAAA">
                                      <p:cBhvr>
                                        <p:cTn id="69" dur="8000" fill="hold"/>
                                        <p:tgtEl>
                                          <p:spTgt spid="2"/>
                                        </p:tgtEl>
                                        <p:attrNameLst>
                                          <p:attrName>ppt_x</p:attrName>
                                          <p:attrName>ppt_y</p:attrName>
                                        </p:attrNameLst>
                                      </p:cBhvr>
                                    </p:animMotion>
                                  </p:childTnLst>
                                </p:cTn>
                              </p:par>
                              <p:par>
                                <p:cTn id="70" presetID="0" presetClass="path" presetSubtype="0" accel="50000" decel="50000" fill="hold" grpId="1" nodeType="withEffect">
                                  <p:stCondLst>
                                    <p:cond delay="0"/>
                                  </p:stCondLst>
                                  <p:childTnLst>
                                    <p:animMotion origin="layout" path="M 0 0 L 0 0 C -0.00091 -0.00671 -0.00195 -0.01343 -0.0026 -0.02014 C -0.00326 -0.02732 -0.00365 -0.03472 -0.00378 -0.04236 C -0.00456 -0.0838 -0.00443 -0.12523 -0.00508 -0.16667 C -0.00534 -0.18449 -0.00573 -0.20232 -0.00638 -0.21991 C -0.00651 -0.22523 -0.00573 -0.23148 -0.00755 -0.23565 C -0.0099 -0.24074 -0.01758 -0.24445 -0.01758 -0.24445 C -0.01797 -0.24676 -0.01784 -0.24954 -0.01888 -0.25116 C -0.02057 -0.25417 -0.02305 -0.25533 -0.02513 -0.25787 C -0.02799 -0.26134 -0.03086 -0.26528 -0.03385 -0.26875 C -0.03672 -0.26806 -0.03984 -0.26875 -0.04258 -0.26667 C -0.04388 -0.26551 -0.04388 -0.26158 -0.04505 -0.25996 C -0.04648 -0.25834 -0.04844 -0.25857 -0.05013 -0.25787 C -0.05898 -0.25324 -0.0474 -0.25787 -0.06003 -0.25324 C -0.0737 -0.22917 -0.04544 -0.27847 -0.07513 -0.23334 C -0.08073 -0.22454 -0.08411 -0.21134 -0.08763 -0.2 C -0.08776 -0.19722 -0.08958 -0.15602 -0.0901 -0.15116 C -0.09049 -0.14653 -0.0918 -0.14213 -0.09258 -0.13773 C -0.09219 -0.09699 -0.09206 -0.05625 -0.09128 -0.01551 C -0.09115 -0.0088 -0.08997 -0.00232 -0.0901 0.0044 C -0.09049 0.05185 -0.09193 0.09907 -0.09258 0.14653 C -0.0931 0.18588 -0.09297 0.225 -0.09388 0.26435 C -0.09388 0.26666 -0.09479 0.26875 -0.09505 0.27106 C -0.09557 0.27454 -0.09727 0.29352 -0.09883 0.29537 L -0.10638 0.3044 C -0.12005 0.30347 -0.13385 0.30324 -0.14753 0.30208 C -0.14974 0.30185 -0.15195 0.30185 -0.15378 0.29977 C -0.15964 0.29352 -0.17005 0.27754 -0.17005 0.27754 C -0.17044 0.27106 -0.17044 0.26412 -0.17135 0.25764 C -0.17214 0.25208 -0.17487 0.24768 -0.17513 0.24213 C -0.17643 0.19583 -0.17578 0.19305 -0.17253 0.16435 C -0.17266 0.15579 -0.17187 0.07315 -0.17513 0.03773 C -0.17643 0.02222 -0.17773 -0.00046 -0.18138 -0.01783 C -0.18711 -0.04537 -0.18568 -0.04167 -0.19258 -0.06227 C -0.19336 -0.06459 -0.19362 -0.06852 -0.19505 -0.06898 C -0.2099 -0.07315 -0.22513 -0.07338 -0.2401 -0.0757 C -0.2849 -0.10741 -0.25299 -0.08658 -0.37253 -0.0757 C -0.39831 -0.07315 -0.38503 -0.06875 -0.39883 -0.06227 C -0.40299 -0.06042 -0.40716 -0.05857 -0.41133 -0.05787 C -0.42695 -0.05486 -0.48828 -0.05347 -0.4901 -0.05347 C -0.52018 -0.05185 -0.5112 -0.05903 -0.52253 -0.04884 L -0.52253 -0.04884 " pathEditMode="relative" ptsTypes="AAAAAAAAAAAAAAAAAAAAAAAAAAAAAAAAAAAAAAAAAAA">
                                      <p:cBhvr>
                                        <p:cTn id="71" dur="8000" fill="hold"/>
                                        <p:tgtEl>
                                          <p:spTgt spid="79"/>
                                        </p:tgtEl>
                                        <p:attrNameLst>
                                          <p:attrName>ppt_x</p:attrName>
                                          <p:attrName>ppt_y</p:attrName>
                                        </p:attrNameLst>
                                      </p:cBhvr>
                                    </p:animMotion>
                                  </p:childTnLst>
                                </p:cTn>
                              </p:par>
                              <p:par>
                                <p:cTn id="72" presetID="0" presetClass="path" presetSubtype="0" accel="50000" decel="50000" fill="hold" grpId="1" nodeType="withEffect">
                                  <p:stCondLst>
                                    <p:cond delay="0"/>
                                  </p:stCondLst>
                                  <p:childTnLst>
                                    <p:animMotion origin="layout" path="M 0 0 L 0 0 C 0.00664 -0.00301 0.01341 -0.00556 0.02005 -0.00903 C 0.04948 -0.02454 0.01888 -0.01806 0.07005 -0.03565 C 0.15533 -0.06505 0.12135 -0.05741 0.17122 -0.0669 C 0.19713 -0.08819 0.22317 -0.1088 0.24869 -0.13125 C 0.25039 -0.13264 0.25104 -0.13611 0.25247 -0.13796 C 0.26106 -0.14861 0.26875 -0.16319 0.27877 -0.16898 C 0.27994 -0.16968 0.28138 -0.17014 0.28255 -0.1713 C 0.31744 -0.20856 0.29804 -0.19653 0.32369 -0.20903 C 0.33541 -0.22083 0.34648 -0.23495 0.35872 -0.24468 C 0.36836 -0.25208 0.37786 -0.25972 0.3875 -0.2669 C 0.38997 -0.26852 0.39257 -0.26921 0.39505 -0.2713 C 0.40599 -0.28032 0.41823 -0.28634 0.42747 -0.30023 C 0.43606 -0.31273 0.4319 -0.30949 0.4388 -0.31343 C 0.44296 -0.32014 0.447 -0.32708 0.4513 -0.33356 C 0.45234 -0.33519 0.45364 -0.33657 0.45494 -0.33796 C 0.46158 -0.34468 0.46836 -0.35116 0.475 -0.35787 C 0.47812 -0.37477 0.47408 -0.35625 0.48619 -0.38449 C 0.49114 -0.39606 0.5 -0.42014 0.5 -0.42014 C 0.50338 -0.44444 0.51263 -0.49398 0.50247 -0.51574 C 0.497 -0.52778 0.48502 -0.51713 0.4763 -0.51782 C 0.36054 -0.51481 0.28424 -0.50949 0.17122 -0.51782 C 0.16653 -0.51829 0.16224 -0.52315 0.15755 -0.52454 C 0.13841 -0.53056 0.11901 -0.53333 0.1 -0.54005 C 0.05169 -0.55741 0.07109 -0.55324 0.04244 -0.55787 C 0.02812 -0.5706 0.03997 -0.5625 0.01497 -0.5669 C 0.01328 -0.56713 0.01171 -0.56852 0.01002 -0.56898 C 0.0013 -0.57153 -0.00743 -0.57361 -0.01628 -0.57569 C -0.02045 -0.57662 -0.02461 -0.57708 -0.02878 -0.57801 C -0.0375 -0.57986 -0.04623 -0.5831 -0.05495 -0.58449 C -0.06407 -0.58611 -0.07331 -0.58611 -0.08256 -0.58681 C -0.08672 -0.5875 -0.09076 -0.58912 -0.09506 -0.58912 C -0.11628 -0.58912 -0.13763 -0.59028 -0.15873 -0.58681 C -0.16146 -0.58634 -0.16302 -0.58102 -0.16498 -0.57801 C -0.16628 -0.57593 -0.16758 -0.57361 -0.16875 -0.5713 C -0.17396 -0.56019 -0.1767 -0.53796 -0.17878 -0.52894 C -0.17943 -0.52593 -0.18047 -0.52315 -0.18125 -0.52014 C -0.18086 -0.50532 -0.17995 -0.49051 -0.17995 -0.47569 C -0.17995 -0.42616 -0.18047 -0.37639 -0.18125 -0.32685 C -0.18125 -0.32384 -0.18191 -0.32083 -0.18256 -0.31782 C -0.18321 -0.31481 -0.18425 -0.31204 -0.18503 -0.30903 C -0.18594 -0.30532 -0.18672 -0.30162 -0.1875 -0.29792 C -0.18789 -0.26458 -0.18763 -0.23125 -0.18881 -0.19792 C -0.1892 -0.18611 -0.19375 -0.17801 -0.1987 -0.1713 C -0.20039 -0.16898 -0.20222 -0.1669 -0.20378 -0.16458 C -0.2073 -0.15903 -0.20951 -0.15347 -0.2125 -0.14676 C -0.21289 -0.14468 -0.21368 -0.14236 -0.21368 -0.14005 C -0.21368 -0.11782 -0.19961 -0.13009 -0.18881 -0.12894 L -0.02878 -0.16458 C -0.01368 -0.16806 0.00117 -0.17431 0.01627 -0.17801 L 0.1888 -0.21574 L 0.22877 -0.24676 C 0.22994 -0.24769 0.23125 -0.24815 0.23255 -0.24907 C 0.23541 -0.25116 0.23828 -0.25347 0.24127 -0.25579 L 0.43255 -0.24005 C 0.44635 -0.23866 0.4608 -0.23819 0.47369 -0.22894 C 0.47734 -0.22639 0.475 -0.21551 0.4763 -0.20903 C 0.49296 -0.11991 0.47187 -0.24537 0.48125 -0.18681 C 0.48333 -0.17407 0.48515 -0.16157 0.4875 -0.14907 C 0.48854 -0.14375 0.49127 -0.13356 0.49127 -0.13356 L 0.49127 -0.13356 " pathEditMode="relative" ptsTypes="AAAAAAAAAAAAAAAAAAAAAAAAAAAAAAAAAAAAAAAAAAAAAAAAAAAAAAAAAAAAAA">
                                      <p:cBhvr>
                                        <p:cTn id="73" dur="8000" fill="hold"/>
                                        <p:tgtEl>
                                          <p:spTgt spid="78"/>
                                        </p:tgtEl>
                                        <p:attrNameLst>
                                          <p:attrName>ppt_x</p:attrName>
                                          <p:attrName>ppt_y</p:attrName>
                                        </p:attrNameLst>
                                      </p:cBhvr>
                                    </p:animMotion>
                                  </p:childTnLst>
                                </p:cTn>
                              </p:par>
                              <p:par>
                                <p:cTn id="74" presetID="0" presetClass="path" presetSubtype="0" accel="50000" decel="50000" fill="hold" grpId="1" nodeType="withEffect">
                                  <p:stCondLst>
                                    <p:cond delay="0"/>
                                  </p:stCondLst>
                                  <p:childTnLst>
                                    <p:animMotion origin="layout" path="M 0 0 L 0 0 C -0.00469 0.00741 -0.00886 0.01551 -0.01381 0.02222 C -0.01693 0.02639 -0.02761 0.02963 -0.03008 0.03102 C -0.03308 0.03287 -0.03581 0.03588 -0.03881 0.03773 C -0.05938 0.05069 -0.09857 0.05139 -0.10886 0.05324 C -0.11797 0.0581 -0.12084 0.05995 -0.13125 0.06227 C -0.13711 0.06342 -0.14297 0.06366 -0.14883 0.06435 C -0.15651 0.06666 -0.16472 0.06944 -0.17253 0.07106 L -0.19375 0.07546 C -0.21732 0.08611 -0.21107 0.08449 -0.25261 0.08217 C -0.26224 0.08171 -0.27175 0.07778 -0.28125 0.07546 C -0.28386 0.07268 -0.28646 0.06991 -0.28881 0.06666 C -0.30092 0.05069 -0.31563 0.02083 -0.32253 0.0044 C -0.34271 -0.04352 -0.33594 -0.02408 -0.34506 -0.05116 C -0.34948 -0.09746 -0.35183 -0.11042 -0.34375 -0.17338 C -0.34089 -0.19653 -0.32891 -0.21783 -0.32006 -0.23542 C -0.31967 -0.23773 -0.31967 -0.24028 -0.31875 -0.24213 C -0.29766 -0.28588 -0.31198 -0.25625 -0.30131 -0.27107 C -0.29454 -0.28056 -0.28802 -0.29051 -0.28125 -0.3 C -0.28008 -0.30162 -0.27865 -0.30255 -0.27761 -0.3044 C -0.27448 -0.30926 -0.27175 -0.31482 -0.26875 -0.31991 C -0.26563 -0.35371 -0.26329 -0.36852 -0.26758 -0.4088 C -0.26914 -0.42384 -0.27357 -0.4375 -0.27761 -0.45093 C -0.28646 -0.48148 -0.29336 -0.49236 -0.30886 -0.51551 C -0.30977 -0.5169 -0.31133 -0.51667 -0.3125 -0.51759 C -0.31797 -0.52199 -0.32331 -0.52662 -0.32878 -0.53102 C -0.34558 -0.54422 -0.35834 -0.54375 -0.38008 -0.55093 C -0.39206 -0.55486 -0.40209 -0.5544 -0.41511 -0.55533 L -0.45756 -0.55093 L -0.48633 -0.54884 L -0.51133 -0.54653 C -0.53998 -0.5257 -0.52943 -0.53218 -0.54258 -0.52431 C -0.55404 -0.50695 -0.56355 -0.49468 -0.57253 -0.47315 C -0.57396 -0.47014 -0.57422 -0.46574 -0.575 -0.46204 C -0.57552 -0.45764 -0.57605 -0.45324 -0.57631 -0.44884 C -0.57735 -0.43334 -0.57878 -0.40209 -0.57878 -0.40209 C -0.57839 -0.36366 -0.57891 -0.325 -0.57761 -0.28658 C -0.57696 -0.26829 -0.56862 -0.24236 -0.56381 -0.22894 C -0.5625 -0.22523 -0.56042 -0.22315 -0.55886 -0.21991 C -0.54961 -0.20162 -0.54076 -0.18241 -0.53125 -0.16435 C -0.52631 -0.15486 -0.51342 -0.14097 -0.50886 -0.13542 L -0.41758 -0.15556 C -0.41381 -0.15648 -0.41003 -0.1581 -0.40625 -0.15996 C -0.34649 -0.1882 -0.39493 -0.16667 -0.375 -0.17547 C -0.36967 -0.18079 -0.36459 -0.18727 -0.35886 -0.19097 C -0.32552 -0.21297 -0.31381 -0.20509 -0.27253 -0.20672 C -0.26927 -0.20509 -0.26576 -0.20463 -0.2625 -0.20209 C -0.25834 -0.19884 -0.25717 -0.1875 -0.25508 -0.18218 C -0.25378 -0.17871 -0.2517 -0.17639 -0.25 -0.17338 C -0.24662 -0.16667 -0.24336 -0.15996 -0.24011 -0.15324 C -0.23881 -0.14584 -0.23646 -0.13889 -0.23633 -0.13102 C -0.23607 -0.11852 -0.23685 -0.10556 -0.23881 -0.09329 C -0.23946 -0.08935 -0.24193 -0.08681 -0.24375 -0.08449 C -0.24948 -0.07732 -0.25456 -0.06759 -0.26133 -0.06435 C -0.27266 -0.05926 -0.28464 -0.06181 -0.29636 -0.05996 C -0.30717 -0.0581 -0.31797 -0.05394 -0.32878 -0.05324 C -0.38425 -0.04954 -0.43959 -0.04884 -0.49506 -0.04676 C -0.49675 -0.04584 -0.49844 -0.04491 -0.5 -0.04445 C -0.50508 -0.04283 -0.51016 -0.04213 -0.51511 -0.04005 C -0.51693 -0.03912 -0.51823 -0.03588 -0.52006 -0.03565 C -0.53125 -0.03357 -0.54258 -0.03426 -0.55378 -0.03334 L -0.57761 -0.03102 C -0.58047 -0.03033 -0.58347 -0.03033 -0.58633 -0.02894 C -0.58776 -0.02801 -0.58868 -0.02523 -0.59011 -0.02454 C -0.59284 -0.02292 -0.59584 -0.02292 -0.59883 -0.02222 C -0.61589 -0.00695 -0.61003 -0.01158 -0.63633 0.00671 C -0.63881 0.00833 -0.64141 0.00903 -0.64375 0.01111 C -0.64766 0.01435 -0.65118 0.01875 -0.65508 0.02222 C -0.65625 0.02338 -0.65756 0.02361 -0.65886 0.02453 C -0.66511 0.0294 -0.6711 0.03588 -0.67761 0.04004 C -0.68034 0.0419 -0.68633 0.04213 -0.68633 0.04213 L -0.6875 0.04213 " pathEditMode="relative" ptsTypes="AAAAAAAAAAAAAAAAAAAAAAAAAAAAAAAAAAAAAAAAAAAAAAAAAAAAAAAAAAAAAAAAAAAAAAAAA">
                                      <p:cBhvr>
                                        <p:cTn id="75" dur="8000" fill="hold"/>
                                        <p:tgtEl>
                                          <p:spTgt spid="80"/>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4844896" y="1443171"/>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7394249" y="2909883"/>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3346250" y="3609231"/>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0898589" y="363171"/>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6279654" y="1157338"/>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5677803" y="2909883"/>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501952" y="363171"/>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Rechteck 21"/>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5" name="Textfeld 24"/>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7</a:t>
            </a:r>
          </a:p>
        </p:txBody>
      </p:sp>
      <p:sp>
        <p:nvSpPr>
          <p:cNvPr id="27" name="Rechteck 26"/>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8202" r:id="rId2" imgW="739080" imgH="830520"/>
        </mc:Choice>
        <mc:Fallback>
          <p:control r:id="rId2" imgW="739080" imgH="830520">
            <p:pic>
              <p:nvPicPr>
                <p:cNvPr id="31"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29401866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00B05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vol="41000">
                                        <p:cTn display="0" masterRel="sameClick">
                                          <p:stCondLst>
                                            <p:cond evt="begin" delay="0">
                                              <p:tn val="2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FF0000"/>
                                      </p:to>
                                    </p:animClr>
                                    <p:animClr clrSpc="rgb" dir="cw">
                                      <p:cBhvr>
                                        <p:cTn id="34" dur="1000" fill="hold"/>
                                        <p:tgtEl>
                                          <p:spTgt spid="76"/>
                                        </p:tgtEl>
                                        <p:attrNameLst>
                                          <p:attrName>fillcolor</p:attrName>
                                        </p:attrNameLst>
                                      </p:cBhvr>
                                      <p:to>
                                        <a:srgbClr val="FF000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vol="77000">
                                        <p:cTn display="0" masterRel="sameClick">
                                          <p:stCondLst>
                                            <p:cond evt="begin" delay="0">
                                              <p:tn val="3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9" presetClass="emph" presetSubtype="0" fill="hold" grpId="0" nodeType="clickEffect">
                                  <p:stCondLst>
                                    <p:cond delay="0"/>
                                  </p:stCondLst>
                                  <p:childTnLst>
                                    <p:animClr clrSpc="rgb" dir="cw">
                                      <p:cBhvr override="childStyle">
                                        <p:cTn id="65" dur="1000" fill="hold"/>
                                        <p:tgtEl>
                                          <p:spTgt spid="21"/>
                                        </p:tgtEl>
                                        <p:attrNameLst>
                                          <p:attrName>style.color</p:attrName>
                                        </p:attrNameLst>
                                      </p:cBhvr>
                                      <p:to>
                                        <a:srgbClr val="FF0000"/>
                                      </p:to>
                                    </p:animClr>
                                    <p:animClr clrSpc="rgb" dir="cw">
                                      <p:cBhvr>
                                        <p:cTn id="66" dur="1000" fill="hold"/>
                                        <p:tgtEl>
                                          <p:spTgt spid="21"/>
                                        </p:tgtEl>
                                        <p:attrNameLst>
                                          <p:attrName>fillcolor</p:attrName>
                                        </p:attrNameLst>
                                      </p:cBhvr>
                                      <p:to>
                                        <a:srgbClr val="FF0000"/>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vol="100000">
                                        <p:cTn display="0" masterRel="sameClick">
                                          <p:stCondLst>
                                            <p:cond evt="begin" delay="0">
                                              <p:tn val="6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28"/>
                    </p:tgtEl>
                  </p:cond>
                </p:stCondLst>
                <p:endSync evt="end" delay="0">
                  <p:rtn val="all"/>
                </p:endSync>
                <p:childTnLst>
                  <p:par>
                    <p:cTn id="70" fill="hold">
                      <p:stCondLst>
                        <p:cond delay="0"/>
                      </p:stCondLst>
                      <p:childTnLst>
                        <p:par>
                          <p:cTn id="71" fill="hold">
                            <p:stCondLst>
                              <p:cond delay="0"/>
                            </p:stCondLst>
                            <p:childTnLst>
                              <p:par>
                                <p:cTn id="72" presetID="0" presetClass="path" presetSubtype="0" accel="50000" decel="50000" fill="hold" grpId="1" nodeType="withEffect">
                                  <p:stCondLst>
                                    <p:cond delay="0"/>
                                  </p:stCondLst>
                                  <p:childTnLst>
                                    <p:animMotion origin="layout" path="M 0 0 L 0 0 C 0.11354 -0.03195 0.02838 -0.00996 0.3 -0.01112 L 0.61745 -0.0088 C 0.63047 -0.01112 0.64336 -0.01227 0.65625 -0.01551 C 0.65807 -0.01598 0.66054 -0.02292 0.6612 -0.01991 C 0.66549 -0.00255 0.66653 0.01689 0.66875 0.03564 C 0.67265 0.06759 0.67396 0.09351 0.67995 0.12453 C 0.69023 0.17615 0.68802 0.153 0.70247 0.19791 C 0.70416 0.203 0.70573 0.20833 0.70755 0.21342 C 0.71107 0.22314 0.71601 0.23171 0.71875 0.24236 C 0.73112 0.29027 0.75247 0.38888 0.75247 0.38888 C 0.75338 0.40162 0.7539 0.41412 0.75508 0.42685 C 0.7556 0.43356 0.75742 0.44004 0.75755 0.44675 C 0.75807 0.48356 0.76224 0.49398 0.7513 0.51342 C 0.75026 0.51527 0.74896 0.51689 0.74752 0.51782 C 0.73971 0.52291 0.7319 0.5287 0.72383 0.53125 C 0.70768 0.53611 0.69127 0.53888 0.675 0.54004 C 0.64166 0.54259 0.60833 0.54166 0.575 0.54236 L 0.5112 0.54004 C 0.49961 0.54004 0.48763 0.53819 0.47617 0.54236 C 0.47278 0.54351 0.47122 0.55115 0.46875 0.55578 C 0.447 0.55046 0.42526 0.54745 0.40377 0.54004 C 0.39557 0.53726 0.39245 0.52222 0.39492 0.50902 C 0.39557 0.50601 0.39831 0.51088 0.4 0.51111 C 0.45403 0.525 0.3944 0.50763 0.4362 0.52013 C 0.44961 0.51782 0.46328 0.51921 0.47617 0.51342 C 0.50599 0.50023 0.51953 0.47592 0.54375 0.44444 C 0.5664 0.38009 0.55312 0.40972 0.60495 0.33564 C 0.6138 0.32291 0.62617 0.31689 0.63255 0.3 C 0.63333 0.29791 0.63398 0.29537 0.63502 0.29351 C 0.64922 0.26805 0.64153 0.2824 0.65 0.27129 C 0.65677 0.2625 0.66341 0.25347 0.67005 0.24444 C 0.69401 0.21157 0.64922 0.26435 0.71002 0.19351 C 0.71107 0.19213 0.7125 0.19189 0.7138 0.1912 L 0.7375 0.18009 C 0.74166 0.178 0.74583 0.17546 0.75 0.17338 C 0.75169 0.17245 0.75338 0.17199 0.75508 0.17106 C 0.76041 0.16828 0.76588 0.16527 0.77122 0.16226 L 0.79375 0.13333 C 0.81054 0.11111 0.80638 0.12083 0.8125 0.10439 C 0.80885 0.078 0.81146 0.10046 0.8125 0.04236 C 0.81263 0.03703 0.8125 0.03194 0.8125 0.02662 L 0.8125 0.02662 " pathEditMode="relative" ptsTypes="AAAAAAAAAAAAAAAAAAAAAAAAAAAAAAAAAAAAAAAAAAAA">
                                      <p:cBhvr>
                                        <p:cTn id="73" dur="8000" fill="hold"/>
                                        <p:tgtEl>
                                          <p:spTgt spid="21"/>
                                        </p:tgtEl>
                                        <p:attrNameLst>
                                          <p:attrName>ppt_x</p:attrName>
                                          <p:attrName>ppt_y</p:attrName>
                                        </p:attrNameLst>
                                      </p:cBhvr>
                                    </p:animMotion>
                                  </p:childTnLst>
                                </p:cTn>
                              </p:par>
                              <p:par>
                                <p:cTn id="74" presetID="0" presetClass="path" presetSubtype="0" accel="50000" decel="50000" fill="hold" grpId="1" nodeType="withEffect">
                                  <p:stCondLst>
                                    <p:cond delay="0"/>
                                  </p:stCondLst>
                                  <p:childTnLst>
                                    <p:animMotion origin="layout" path="M 0 0 L 0 0 C -0.00365 -0.00069 -0.00743 -0.00301 -0.0112 -0.00231 C -0.01394 -0.00162 -0.01602 0.00278 -0.01862 0.0044 C -0.02149 0.00648 -0.02448 0.00764 -0.02748 0.0088 C -0.0362 0.01273 -0.04909 0.01412 -0.05612 0.01551 C -0.05873 0.01713 -0.06107 0.01991 -0.06368 0.01991 L -0.34623 0.01551 C -0.34909 0.01551 -0.35196 0.01412 -0.35495 0.01343 L -0.3849 0.00672 C -0.40847 -0.00995 -0.43204 -0.02708 -0.45743 -0.03333 L -0.51237 -0.04653 L -0.60118 -0.04444 C -0.60417 -0.04398 -0.61263 -0.03078 -0.61615 -0.02662 C -0.62865 -0.0118 -0.61628 -0.03055 -0.62995 -0.0044 C -0.63308 0.00162 -0.63776 0.00579 -0.63998 0.01343 C -0.64753 0.04028 -0.63789 0.00695 -0.64493 0.02894 C -0.64584 0.03172 -0.64662 0.03472 -0.6474 0.03773 C -0.64779 0.04144 -0.64805 0.04514 -0.6487 0.04885 C -0.64935 0.05347 -0.65039 0.05764 -0.65118 0.06227 C -0.6517 0.06505 -0.65196 0.06806 -0.65248 0.07107 C -0.65495 0.08704 -0.65235 0.06621 -0.65495 0.08889 C -0.65534 0.08658 -0.65691 0.08403 -0.65612 0.08218 C -0.65508 0.07986 -0.64961 0.07871 -0.65118 0.0801 C -0.65352 0.08218 -0.65612 0.08287 -0.65873 0.08449 C -0.66472 0.09792 -0.66758 0.10486 -0.67618 0.11783 C -0.67943 0.12269 -0.68724 0.13357 -0.68998 0.14005 C -0.69284 0.14699 -0.69467 0.1551 -0.6974 0.16227 C -0.70092 0.1713 -0.70495 0.17986 -0.70873 0.18889 C -0.70951 0.19329 -0.71042 0.19769 -0.7112 0.20209 C -0.72162 0.26273 -0.7155 0.22986 -0.71993 0.25324 C -0.72032 0.26135 -0.72058 0.26968 -0.72123 0.27778 C -0.72136 0.2801 -0.72188 0.28218 -0.7224 0.28426 C -0.72357 0.28959 -0.72461 0.29491 -0.72618 0.3 C -0.72722 0.30324 -0.72878 0.30556 -0.72995 0.3088 C -0.73321 0.31829 -0.73138 0.31829 -0.7362 0.32662 C -0.73763 0.32917 -0.73972 0.33056 -0.74115 0.33334 C -0.7431 0.33658 -0.74414 0.34121 -0.74623 0.34445 C -0.753 0.35463 -0.76029 0.36389 -0.76745 0.37315 C -0.77149 0.37871 -0.77579 0.38357 -0.77995 0.38889 C -0.78164 0.39097 -0.7849 0.39537 -0.7849 0.39537 C -0.78659 0.41019 -0.78816 0.42523 -0.78998 0.43982 C -0.79024 0.44213 -0.79076 0.44445 -0.79115 0.44653 C -0.79362 0.45834 -0.79688 0.46991 -0.7987 0.48218 L -0.80118 0.49977 C -0.79662 0.51019 -0.79336 0.52292 -0.78737 0.53102 C -0.77605 0.5463 -0.7543 0.54329 -0.74245 0.54422 L -0.71745 0.54653 C -0.71237 0.54792 -0.70743 0.54908 -0.70248 0.55093 C -0.70118 0.55139 -0.7 0.55301 -0.6987 0.55324 C -0.68282 0.55533 -0.66693 0.55602 -0.65118 0.55764 L -0.62995 0.55972 C -0.57487 0.55834 -0.51993 0.5588 -0.46498 0.55533 C -0.44584 0.55417 -0.4612 0.55 -0.45118 0.54213 C -0.44883 0.54028 -0.4461 0.54074 -0.44362 0.53982 C -0.43711 0.5375 -0.4405 0.5382 -0.4349 0.53542 C -0.42969 0.53264 -0.42826 0.53264 -0.4224 0.53102 C -0.42162 0.52871 -0.41993 0.52685 -0.41993 0.52431 C -0.41993 0.5081 -0.43334 0.51389 -0.43737 0.5132 C -0.44414 0.51181 -0.45079 0.51111 -0.45743 0.5088 C -0.47331 0.50301 -0.4892 0.4963 -0.50495 0.48866 C -0.50925 0.48658 -0.51316 0.48241 -0.51745 0.47986 C -0.52943 0.47269 -0.54284 0.47153 -0.55365 0.45996 C -0.55573 0.45764 -0.55782 0.45533 -0.5599 0.45324 C -0.56237 0.45093 -0.56485 0.44861 -0.56745 0.44653 C -0.59935 0.42153 -0.59076 0.42685 -0.60612 0.4176 C -0.6112 0.41019 -0.61602 0.40255 -0.62123 0.39537 C -0.62305 0.39283 -0.62539 0.39121 -0.62748 0.38889 C -0.63164 0.3838 -0.63581 0.37871 -0.63998 0.37315 C -0.64258 0.36968 -0.64454 0.36482 -0.6474 0.36204 C -0.65925 0.3507 -0.67201 0.34306 -0.68373 0.33102 C -0.69297 0.32153 -0.70235 0.31111 -0.7099 0.29769 C -0.71368 0.29097 -0.71823 0.28565 -0.72123 0.27778 C -0.72448 0.26875 -0.7224 0.27246 -0.72748 0.26667 C -0.73204 0.25394 -0.73646 0.24121 -0.74115 0.22894 C -0.74271 0.225 -0.74467 0.22153 -0.74623 0.21783 C -0.74844 0.21204 -0.75 0.20556 -0.75248 0.2 C -0.75378 0.19653 -0.75586 0.19422 -0.75743 0.19097 C -0.75834 0.18912 -0.75899 0.18658 -0.7599 0.18449 C -0.76485 0.17246 -0.77006 0.16088 -0.77487 0.14885 C -0.77878 0.13935 -0.78243 0.12963 -0.7862 0.11991 C -0.78698 0.11783 -0.78763 0.11528 -0.78868 0.1132 C -0.80352 0.08704 -0.79883 0.09838 -0.80495 0.08218 C -0.80691 0.0676 -0.8099 0.04607 -0.81237 0.03334 C -0.81289 0.03079 -0.81485 0.02662 -0.81485 0.02662 L -0.81485 0.02662 " pathEditMode="relative" ptsTypes="AAAAAAAAAAAAAAAAAAAAAAAAAAAAAAAAAAAAAAAAAAAAAAAAAAAAAAAAAAAAAAAAAAAAAAAAAAAAAAAAAAAAAA">
                                      <p:cBhvr>
                                        <p:cTn id="75" dur="8000" fill="hold"/>
                                        <p:tgtEl>
                                          <p:spTgt spid="78"/>
                                        </p:tgtEl>
                                        <p:attrNameLst>
                                          <p:attrName>ppt_x</p:attrName>
                                          <p:attrName>ppt_y</p:attrName>
                                        </p:attrNameLst>
                                      </p:cBhvr>
                                    </p:animMotion>
                                  </p:childTnLst>
                                </p:cTn>
                              </p:par>
                              <p:par>
                                <p:cTn id="76" presetID="0" presetClass="path" presetSubtype="0" accel="50000" decel="50000" fill="hold" grpId="1" nodeType="withEffect">
                                  <p:stCondLst>
                                    <p:cond delay="0"/>
                                  </p:stCondLst>
                                  <p:childTnLst>
                                    <p:animMotion origin="layout" path="M 0 0 L 0 0 C 0.01549 -0.01551 0.02968 -0.03542 0.04622 -0.04676 C 0.05768 -0.0544 0.07057 -0.05162 0.08255 -0.05556 C 0.10052 -0.06135 0.11836 -0.06898 0.13632 -0.07547 C 0.16875 -0.07477 0.20143 -0.07986 0.23372 -0.07338 C 0.25651 -0.06875 0.27812 -0.05371 0.3 -0.04213 C 0.32291 -0.0301 0.35221 -0.00811 0.37122 0.01551 C 0.39114 0.04027 0.41484 0.06111 0.42747 0.09791 C 0.4358 0.12176 0.44062 0.1331 0.44622 0.15995 C 0.44882 0.17222 0.45039 0.18518 0.4526 0.19791 C 0.45208 0.21782 0.45286 0.23796 0.4513 0.25787 C 0.45078 0.26365 0.44908 0.27014 0.44622 0.27338 C 0.4345 0.28634 0.42122 0.29375 0.40872 0.30439 C 0.40507 0.30787 0.37643 0.3368 0.36497 0.34236 C 0.34765 0.35069 0.33007 0.35717 0.3125 0.36458 C 0.30013 0.37546 0.31757 0.36134 0.29622 0.37129 C 0.29023 0.37407 0.28502 0.38217 0.27877 0.3824 L 0.02005 0.38449 L -0.0125 0.38889 C -0.02045 0.39027 -0.02826 0.39259 -0.0362 0.39352 C -0.05118 0.3949 -0.06628 0.3949 -0.08125 0.3956 C -0.08868 0.39722 -0.09623 0.39953 -0.10378 0.4 C -0.10756 0.40023 -0.1112 0.39838 -0.11498 0.39791 C -0.11993 0.39699 -0.125 0.39629 -0.12995 0.3956 C -0.13412 0.39421 -0.13829 0.39305 -0.14245 0.3912 C -0.14506 0.39004 -0.1474 0.38588 -0.15 0.3868 C -0.15131 0.38727 -0.14909 0.3912 -0.1487 0.39352 C -0.15066 0.39745 -0.16836 0.44467 -0.16993 0.3868 C -0.17071 0.36111 -0.16329 0.33588 -0.15625 0.31342 L -0.1 0.13564 C -0.09831 0.12384 -0.09675 0.1118 -0.09493 0.1 C -0.09467 0.09768 -0.09401 0.0956 -0.09375 0.09328 C -0.0931 0.0875 -0.09284 0.08148 -0.09245 0.07569 C -0.09284 0.04375 -0.09297 0.0118 -0.09375 -0.01991 C -0.09375 -0.02385 -0.09349 -0.02848 -0.09493 -0.03102 C -0.09649 -0.0338 -0.09909 -0.03264 -0.10118 -0.03334 L -0.24128 -0.02894 C -0.24506 -0.02871 -0.2487 -0.02778 -0.25248 -0.02662 C -0.25378 -0.02616 -0.25495 -0.02523 -0.25625 -0.02454 C -0.25912 -0.02223 -0.26198 -0.01991 -0.26498 -0.01783 C -0.26615 -0.0169 -0.26758 -0.01644 -0.26875 -0.01551 C -0.27383 -0.01135 -0.27956 -0.0088 -0.28373 -0.00232 L -0.30873 0.03773 C -0.31862 0.07801 -0.31745 0.06041 -0.31745 0.08889 L -0.31745 0.08889 " pathEditMode="relative" ptsTypes="AAAAAAAAAAAAAAAAAAAAAAAAAAAAAAAAAAAAAAAAAAAAAA">
                                      <p:cBhvr>
                                        <p:cTn id="77" dur="8000" fill="hold"/>
                                        <p:tgtEl>
                                          <p:spTgt spid="2"/>
                                        </p:tgtEl>
                                        <p:attrNameLst>
                                          <p:attrName>ppt_x</p:attrName>
                                          <p:attrName>ppt_y</p:attrName>
                                        </p:attrNameLst>
                                      </p:cBhvr>
                                    </p:animMotion>
                                  </p:childTnLst>
                                </p:cTn>
                              </p:par>
                              <p:par>
                                <p:cTn id="78" presetID="0" presetClass="path" presetSubtype="0" accel="50000" decel="50000" fill="hold" grpId="1" nodeType="withEffect">
                                  <p:stCondLst>
                                    <p:cond delay="0"/>
                                  </p:stCondLst>
                                  <p:childTnLst>
                                    <p:animMotion origin="layout" path="M 0 0 L 0 0 C 0.00416 -0.00139 0.00859 -0.00115 0.0125 -0.00439 C 0.01627 -0.0074 0.01901 -0.01342 0.02252 -0.01759 C 0.02695 -0.02314 0.03138 -0.02893 0.0362 -0.03333 C 0.08984 -0.08194 0.06588 -0.05486 0.10247 -0.09097 C 0.11849 -0.10671 0.1095 -0.10185 0.11992 -0.10648 C 0.12838 -0.12152 0.12409 -0.11782 0.13125 -0.12199 C 0.13646 -0.11597 0.13737 -0.11643 0.13997 -0.10208 C 0.14752 -0.0618 0.13854 -0.08032 0.14752 -0.06435 C 0.15469 -0.02777 0.15833 -0.01342 0.1625 0.02454 C 0.16758 0.07107 0.17174 0.11783 0.1763 0.16459 C 0.17669 0.16968 0.17682 0.175 0.17747 0.1801 C 0.18021 0.20324 0.18333 0.22593 0.1862 0.24908 C 0.18672 0.25278 0.1875 0.25625 0.1875 0.26019 C 0.1875 0.2625 0.18698 0.25533 0.1862 0.25348 C 0.18411 0.24792 0.18021 0.24422 0.17747 0.24005 C 0.17617 0.23797 0.17539 0.23473 0.1737 0.23334 C 0.17213 0.23218 0.14544 0.2132 0.1362 0.21111 C 0.12005 0.20764 0.10377 0.2044 0.0875 0.20232 C 0.05377 0.19792 0.01992 0.19491 -0.0138 0.19121 C -0.01419 0.18889 -0.0138 0.18496 -0.01498 0.18449 C -0.02149 0.18218 -0.02696 0.18727 -0.03255 0.19121 C -0.04336 0.20672 -0.05456 0.22153 -0.06498 0.23797 C -0.06745 0.24167 -0.06901 0.24723 -0.07123 0.25116 C -0.07904 0.26482 -0.08698 0.27801 -0.09505 0.29121 C -0.0974 0.29514 -0.09974 0.29931 -0.10261 0.30232 C -0.11693 0.31713 -0.13164 0.33079 -0.14636 0.34445 C -0.14987 0.34792 -0.15391 0.35024 -0.15755 0.35348 C -0.16511 0.35996 -0.17253 0.36667 -0.18008 0.37338 C -0.1819 0.38334 -0.18255 0.37917 -0.1763 0.38241 C -0.13321 0.4044 -0.10925 0.41968 -0.0638 0.43334 C 0.00859 0.45533 0.08125 0.47338 0.15377 0.49352 C 0.16536 0.48982 0.1957 0.49931 0.1888 0.48241 C 0.1875 0.47917 0.12643 0.42524 0.10625 0.41111 C 0.09804 0.40556 0.0888 0.40348 0.08125 0.39561 C 0.05573 0.36922 0.02708 0.34815 0.00742 0.30903 L -0.04128 0.21111 C -0.04401 0.20579 -0.04779 0.20186 -0.05 0.19561 C -0.05365 0.18611 -0.05599 0.175 -0.05873 0.16459 C -0.05938 0.1625 -0.05925 0.15973 -0.06003 0.15787 C -0.06393 0.14861 -0.06797 0.13936 -0.07253 0.13125 C -0.07591 0.12524 -0.08008 0.12084 -0.08373 0.11574 C -0.08425 0.11505 -0.08464 0.11412 -0.08503 0.11343 L -0.08503 0.11343 " pathEditMode="relative" ptsTypes="AAAAAAAAAAAAAAAAAAAAAAAAAAAAAAAAAAAAAAAAAAAAA">
                                      <p:cBhvr>
                                        <p:cTn id="79" dur="8000" fill="hold"/>
                                        <p:tgtEl>
                                          <p:spTgt spid="79"/>
                                        </p:tgtEl>
                                        <p:attrNameLst>
                                          <p:attrName>ppt_x</p:attrName>
                                          <p:attrName>ppt_y</p:attrName>
                                        </p:attrNameLst>
                                      </p:cBhvr>
                                    </p:animMotion>
                                  </p:childTnLst>
                                </p:cTn>
                              </p:par>
                              <p:par>
                                <p:cTn id="80" presetID="0" presetClass="path" presetSubtype="0" accel="50000" decel="50000" fill="hold" grpId="1" nodeType="withEffect">
                                  <p:stCondLst>
                                    <p:cond delay="0"/>
                                  </p:stCondLst>
                                  <p:childTnLst>
                                    <p:animMotion origin="layout" path="M 0 0 L 0 0 C -0.00417 0.0037 -0.00847 0.00717 -0.0125 0.01111 C -0.01511 0.01389 -0.01719 0.01828 -0.02006 0.02014 C -0.02474 0.02291 -0.02995 0.02291 -0.03503 0.02453 C -0.04089 0.02824 -0.04649 0.03287 -0.05248 0.03565 C -0.05612 0.03727 -0.06016 0.03611 -0.06381 0.03773 C -0.08138 0.04653 -0.09883 0.05648 -0.11628 0.06666 C -0.12019 0.06898 -0.12357 0.07361 -0.12748 0.07569 C -0.14063 0.08194 -0.16745 0.0912 -0.16745 0.0912 C -0.20977 0.12523 -0.15691 0.08356 -0.19245 0.10903 C -0.19506 0.11088 -0.19727 0.11458 -0.2 0.11551 C -0.20495 0.11759 -0.21003 0.11713 -0.21498 0.11782 C -0.23047 0.11643 -0.24974 0.13171 -0.2612 0.11342 C -0.26888 0.10115 -0.25326 0.07963 -0.25 0.06227 C -0.24909 0.0574 -0.24909 0.05185 -0.2487 0.04676 C -0.2474 0.02523 -0.24623 0.0037 -0.24506 -0.01783 C -0.24623 -0.03334 -0.2474 -0.04885 -0.2487 -0.06435 C -0.24909 -0.06875 -0.25 -0.07315 -0.25 -0.07778 C -0.25 -0.09838 -0.24922 -0.11922 -0.2487 -0.14005 C -0.21745 -0.13264 -0.18607 -0.12755 -0.15495 -0.11783 C -0.14831 -0.11551 -0.14271 -0.1081 -0.1362 -0.1044 C -0.07513 -0.06922 -0.08243 -0.07269 -0.0487 -0.05764 C -0.00066 -0.01273 -0.04532 -0.05741 -0.01003 -0.01551 C -0.00886 -0.01412 -0.00743 -0.01412 -0.00625 -0.0132 C 0.09114 0.06018 -0.00456 -0.00834 0.04752 0.02453 C 0.06093 0.03287 0.07395 0.04352 0.0875 0.05115 C 0.09895 0.05764 0.1108 0.06157 0.12252 0.06666 C 0.12461 0.06759 0.12669 0.06805 0.12877 0.06898 C 0.14088 0.07453 0.15299 0.08032 0.16497 0.0868 C 0.16718 0.08773 0.16901 0.09051 0.17122 0.0912 C 0.17994 0.09352 0.1888 0.09421 0.19752 0.0956 C 0.20468 0.10393 0.2 0.1 0.2138 0.10231 L 0.28632 0.11342 C 0.33619 0.12129 0.28789 0.11504 0.3513 0.12222 C 0.40559 0.14375 0.36901 0.13078 0.49752 0.12453 C 0.51263 0.12384 0.52747 0.12014 0.54257 0.11782 C 0.54635 0.09768 0.54049 0.12963 0.54505 0.1 C 0.5457 0.0956 0.54674 0.0912 0.54752 0.0868 C 0.55091 0.01597 0.54856 0.07824 0.54505 -0.06667 C 0.54401 -0.1088 0.54362 -0.15116 0.54257 -0.19329 C 0.54101 -0.25023 0.54127 -0.17547 0.54127 -0.21551 L 0.54127 -0.2176 " pathEditMode="relative" ptsTypes="AAAAAAAAAAAAAAAAAAAAAAAAAAAAAAAAAAAAAAAAAAA">
                                      <p:cBhvr>
                                        <p:cTn id="81" dur="8000" fill="hold"/>
                                        <p:tgtEl>
                                          <p:spTgt spid="77"/>
                                        </p:tgtEl>
                                        <p:attrNameLst>
                                          <p:attrName>ppt_x</p:attrName>
                                          <p:attrName>ppt_y</p:attrName>
                                        </p:attrNameLst>
                                      </p:cBhvr>
                                    </p:animMotion>
                                  </p:childTnLst>
                                </p:cTn>
                              </p:par>
                              <p:par>
                                <p:cTn id="82" presetID="1" presetClass="path" presetSubtype="0" accel="50000" decel="50000" fill="hold" grpId="1" nodeType="withEffect">
                                  <p:stCondLst>
                                    <p:cond delay="0"/>
                                  </p:stCondLst>
                                  <p:childTnLst>
                                    <p:animMotion origin="layout" path="M 2.5E-6 7.40741E-7 C 0.06276 7.40741E-7 0.11367 -0.10093 0.11367 -0.225 C 0.11367 -0.34884 0.06276 -0.45 2.5E-6 -0.45 C -0.06276 -0.45 -0.11354 -0.34884 -0.11354 -0.225 C -0.11354 -0.10093 -0.06276 7.40741E-7 2.5E-6 7.40741E-7 Z " pathEditMode="relative" rAng="0" ptsTypes="AAAAA">
                                      <p:cBhvr>
                                        <p:cTn id="83" dur="8000" fill="hold"/>
                                        <p:tgtEl>
                                          <p:spTgt spid="80"/>
                                        </p:tgtEl>
                                        <p:attrNameLst>
                                          <p:attrName>ppt_x</p:attrName>
                                          <p:attrName>ppt_y</p:attrName>
                                        </p:attrNameLst>
                                      </p:cBhvr>
                                      <p:rCtr x="0" y="-22500"/>
                                    </p:animMotion>
                                  </p:childTnLst>
                                </p:cTn>
                              </p:par>
                              <p:par>
                                <p:cTn id="84" presetID="26" presetClass="path" presetSubtype="0" accel="50000" decel="50000" fill="hold" grpId="1" nodeType="withEffect">
                                  <p:stCondLst>
                                    <p:cond delay="0"/>
                                  </p:stCondLst>
                                  <p:childTnLst>
                                    <p:animMotion origin="layout" path="M 3.75E-6 -3.33333E-6 C 3.75E-6 0.15764 -0.0573 0.28565 -0.12774 0.28565 C -0.21055 0.28565 -0.2405 0.14329 -0.25339 0.05695 L -0.26602 -0.05787 C -0.27878 -0.14375 -0.31068 -0.28541 -0.4043 -0.28541 C -0.46394 -0.28541 -0.5319 -0.1581 -0.5319 -3.33333E-6 C -0.5319 0.15764 -0.46394 0.28565 -0.4043 0.28565 C -0.31068 0.28565 -0.27878 0.14329 -0.26602 0.05695 L -0.25339 -0.05787 C -0.2405 -0.14375 -0.21055 -0.28541 -0.12774 -0.28541 C -0.0573 -0.28541 3.75E-6 -0.1581 3.75E-6 -3.33333E-6 Z " pathEditMode="relative" rAng="0" ptsTypes="AAAAAAAAAAA">
                                      <p:cBhvr>
                                        <p:cTn id="85" dur="8000" fill="hold"/>
                                        <p:tgtEl>
                                          <p:spTgt spid="76"/>
                                        </p:tgtEl>
                                        <p:attrNameLst>
                                          <p:attrName>ppt_x</p:attrName>
                                          <p:attrName>ppt_y</p:attrName>
                                        </p:attrNameLst>
                                      </p:cBhvr>
                                      <p:rCtr x="-26602" y="0"/>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8074856" y="1168851"/>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9939329" y="4494843"/>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3579401" y="1628327"/>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6846787" y="2608316"/>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10898589" y="2812700"/>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6245524" y="3896761"/>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5430600" y="2399870"/>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Rechteck 21"/>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5" name="Textfeld 24"/>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7</a:t>
            </a:r>
          </a:p>
        </p:txBody>
      </p:sp>
      <p:sp>
        <p:nvSpPr>
          <p:cNvPr id="27" name="Rechteck 26"/>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9226" r:id="rId2" imgW="739080" imgH="830520"/>
        </mc:Choice>
        <mc:Fallback>
          <p:control r:id="rId2" imgW="739080" imgH="830520">
            <p:pic>
              <p:nvPicPr>
                <p:cNvPr id="31"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24110997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00B05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vol="41000">
                                        <p:cTn display="0" masterRel="sameClick">
                                          <p:stCondLst>
                                            <p:cond evt="begin" delay="0">
                                              <p:tn val="2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FF0000"/>
                                      </p:to>
                                    </p:animClr>
                                    <p:animClr clrSpc="rgb" dir="cw">
                                      <p:cBhvr>
                                        <p:cTn id="34" dur="1000" fill="hold"/>
                                        <p:tgtEl>
                                          <p:spTgt spid="76"/>
                                        </p:tgtEl>
                                        <p:attrNameLst>
                                          <p:attrName>fillcolor</p:attrName>
                                        </p:attrNameLst>
                                      </p:cBhvr>
                                      <p:to>
                                        <a:srgbClr val="FF000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vol="77000">
                                        <p:cTn display="0" masterRel="sameClick">
                                          <p:stCondLst>
                                            <p:cond evt="begin" delay="0">
                                              <p:tn val="3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9" presetClass="emph" presetSubtype="0" fill="hold" grpId="0" nodeType="clickEffect">
                                  <p:stCondLst>
                                    <p:cond delay="0"/>
                                  </p:stCondLst>
                                  <p:childTnLst>
                                    <p:animClr clrSpc="rgb" dir="cw">
                                      <p:cBhvr override="childStyle">
                                        <p:cTn id="65" dur="1000" fill="hold"/>
                                        <p:tgtEl>
                                          <p:spTgt spid="21"/>
                                        </p:tgtEl>
                                        <p:attrNameLst>
                                          <p:attrName>style.color</p:attrName>
                                        </p:attrNameLst>
                                      </p:cBhvr>
                                      <p:to>
                                        <a:srgbClr val="FF0000"/>
                                      </p:to>
                                    </p:animClr>
                                    <p:animClr clrSpc="rgb" dir="cw">
                                      <p:cBhvr>
                                        <p:cTn id="66" dur="1000" fill="hold"/>
                                        <p:tgtEl>
                                          <p:spTgt spid="21"/>
                                        </p:tgtEl>
                                        <p:attrNameLst>
                                          <p:attrName>fillcolor</p:attrName>
                                        </p:attrNameLst>
                                      </p:cBhvr>
                                      <p:to>
                                        <a:srgbClr val="FF0000"/>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vol="100000">
                                        <p:cTn display="0" masterRel="sameClick">
                                          <p:stCondLst>
                                            <p:cond evt="begin" delay="0">
                                              <p:tn val="6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28"/>
                    </p:tgtEl>
                  </p:cond>
                </p:stCondLst>
                <p:endSync evt="end" delay="0">
                  <p:rtn val="all"/>
                </p:endSync>
                <p:childTnLst>
                  <p:par>
                    <p:cTn id="70" fill="hold">
                      <p:stCondLst>
                        <p:cond delay="0"/>
                      </p:stCondLst>
                      <p:childTnLst>
                        <p:par>
                          <p:cTn id="71" fill="hold">
                            <p:stCondLst>
                              <p:cond delay="0"/>
                            </p:stCondLst>
                            <p:childTnLst>
                              <p:par>
                                <p:cTn id="72" presetID="0" presetClass="path" presetSubtype="0" accel="50000" decel="50000" fill="hold" grpId="1" nodeType="withEffect">
                                  <p:stCondLst>
                                    <p:cond delay="0"/>
                                  </p:stCondLst>
                                  <p:childTnLst>
                                    <p:animMotion origin="layout" path="M -4.79167E-6 -5.18519E-6 L -4.79167E-6 -5.18519E-6 C 0.00873 -0.00672 0.01758 -0.01274 0.02618 -0.01991 C 0.12292 -0.10024 0.08269 -0.08126 0.125 -0.10001 C 0.13776 -0.11829 0.12605 -0.10325 0.15118 -0.12223 C 0.15261 -0.12316 0.15365 -0.12547 0.15495 -0.12663 C 0.17448 -0.14329 0.21368 -0.17547 0.21368 -0.17547 C 0.21576 -0.18079 0.21875 -0.18519 0.21993 -0.19098 C 0.22292 -0.20533 0.22409 -0.22084 0.22618 -0.23542 C 0.22657 -0.23774 0.22709 -0.23982 0.22748 -0.24214 C 0.228 -0.24515 0.22826 -0.24816 0.22878 -0.25116 C 0.22709 -0.26806 0.22813 -0.28681 0.2237 -0.30209 C 0.22227 -0.30741 0.21706 -0.30348 0.21368 -0.30441 C 0.20834 -0.30579 0.20287 -0.30788 0.19753 -0.3088 C 0.18334 -0.31158 0.16914 -0.31274 0.15495 -0.31552 C 0.01719 -0.3426 0.05287 -0.33241 -0.01002 -0.35093 L -0.07747 -0.34885 C -0.07877 -0.34885 -0.07994 -0.347 -0.08125 -0.34653 C -0.08958 -0.34468 -0.09791 -0.34306 -0.10625 -0.34214 C -0.13255 -0.33936 -0.15872 -0.33681 -0.18502 -0.33542 C -0.22291 -0.3338 -0.2608 -0.33427 -0.29869 -0.33334 L -0.375 -0.33103 C -0.40872 -0.32362 -0.44505 -0.33311 -0.4763 -0.3088 C -0.48971 -0.29839 -0.4888 -0.26158 -0.49505 -0.23774 C -0.49635 -0.23265 -0.49869 -0.22223 -0.49869 -0.22223 C -0.49961 -0.21042 -0.49961 -0.19816 -0.5013 -0.18658 C -0.50416 -0.16691 -0.5125 -0.12894 -0.5125 -0.12894 C -0.51458 -0.07015 -0.51549 -0.06204 -0.51119 0.01782 C -0.50976 0.04513 -0.50416 0.05254 -0.49375 0.07106 C -0.4858 0.08518 -0.47578 0.09884 -0.46627 0.10902 C -0.46276 0.11272 -0.45885 0.11527 -0.45494 0.11782 C -0.42343 0.13749 -0.4207 0.13749 -0.38997 0.15115 C -0.38216 0.16041 -0.38854 0.15416 -0.37252 0.15995 C -0.3608 0.16434 -0.34908 0.16805 -0.3375 0.17337 C -0.30377 0.18865 -0.31354 0.19536 -0.26875 0.20231 C -0.18294 0.2155 -0.10221 0.21411 -0.01627 0.2155 C -0.00338 0.21782 0.00964 0.21897 0.02253 0.22222 C 0.02474 0.22268 0.02657 0.22592 0.02878 0.22661 C 0.0362 0.22893 0.04375 0.22962 0.05118 0.23124 C 0.08581 0.22592 0.12071 0.22499 0.15495 0.2155 C 0.16159 0.21365 0.1668 0.20439 0.17253 0.19791 C 0.17761 0.19189 0.18438 0.16735 0.18503 0.16458 C 0.18881 0.14652 0.20144 0.09722 0.20378 0.06897 C 0.20625 0.03703 0.20625 0.04837 0.20625 0.03564 L 0.20743 0.03564 " pathEditMode="relative" ptsTypes="AAAAAAAAAAAAAAAAAAAAAAAAAAAAAAAAAAAAAAAAAAAAA">
                                      <p:cBhvr>
                                        <p:cTn id="73" dur="8000" fill="hold"/>
                                        <p:tgtEl>
                                          <p:spTgt spid="78"/>
                                        </p:tgtEl>
                                        <p:attrNameLst>
                                          <p:attrName>ppt_x</p:attrName>
                                          <p:attrName>ppt_y</p:attrName>
                                        </p:attrNameLst>
                                      </p:cBhvr>
                                    </p:animMotion>
                                  </p:childTnLst>
                                </p:cTn>
                              </p:par>
                              <p:par>
                                <p:cTn id="74" presetID="0" presetClass="path" presetSubtype="0" accel="50000" decel="50000" fill="hold" grpId="1" nodeType="withEffect">
                                  <p:stCondLst>
                                    <p:cond delay="0"/>
                                  </p:stCondLst>
                                  <p:childTnLst>
                                    <p:animMotion origin="layout" path="M 0 0 L 0 0 C 0.00416 -0.00139 0.00833 -0.00231 0.0125 -0.0044 C 0.01419 -0.00532 0.01562 -0.00787 0.01745 -0.00879 C 0.03281 -0.0162 0.04804 -0.02477 0.06367 -0.0287 L 0.07239 -0.03102 L 0.12122 -0.04213 C 0.12331 -0.04259 0.12539 -0.04328 0.12747 -0.04444 C 0.20482 -0.08634 0.14518 -0.05578 0.175 -0.07106 C 0.18333 -0.08102 0.18919 -0.0868 0.19622 -0.09768 C 0.19752 -0.09977 0.1987 -0.10208 0.2 -0.1044 C 0.19948 -0.09699 0.19909 -0.08958 0.1987 -0.08217 C 0.19791 -0.06944 0.19622 -0.05694 0.19622 -0.04444 C 0.19583 0.0676 0.197 0.1794 0.19739 0.29121 C 0.197 0.31945 0.19713 0.34746 0.19622 0.3757 C 0.19557 0.39213 0.19414 0.39121 0.19245 0.40232 C 0.19153 0.40834 0.19166 0.41482 0.18997 0.42014 C 0.18776 0.42709 0.1845 0.43287 0.18125 0.43797 C 0.17578 0.4463 0.1707 0.45764 0.16367 0.46019 C 0.14648 0.46621 0.12864 0.46204 0.1112 0.46227 L -0.10378 0.46459 C -0.1125 0.46528 -0.12123 0.46551 -0.13008 0.46667 C -0.13802 0.46783 -0.14584 0.4713 -0.15378 0.4713 C -0.21042 0.4706 -0.26706 0.46667 -0.3237 0.46459 C -0.3388 0.45394 -0.3336 0.45718 -0.3612 0.44445 C -0.37201 0.43959 -0.38294 0.43542 -0.39375 0.43125 C -0.39623 0.43033 -0.3987 0.42986 -0.40117 0.42894 L -0.43242 0.41783 C -0.4362 0.41644 -0.44727 0.40695 -0.44753 0.40672 C -0.47487 0.38843 -0.45847 0.40255 -0.47123 0.39121 C -0.47162 0.35718 -0.47123 0.32292 -0.47253 0.28889 C -0.4737 0.25695 -0.47891 0.22547 -0.47878 0.19352 C -0.47852 0.16713 -0.4737 0.14167 -0.47123 0.11574 C -0.47071 0.11042 -0.47097 0.1051 -0.46992 0.1 C -0.46641 0.08195 -0.46159 0.06459 -0.45742 0.04676 C -0.45625 0.03403 -0.45417 0.01227 -0.45378 0.00232 C -0.45209 -0.0324 -0.45521 -0.06852 -0.45 -0.10208 C -0.44701 -0.12106 -0.43711 -0.13402 -0.42995 -0.14884 C -0.42917 -0.15046 -0.42748 -0.15023 -0.42617 -0.15092 L -0.40625 -0.16435 C -0.39037 -0.16365 -0.37435 -0.16666 -0.35873 -0.16203 C -0.33412 -0.15486 -0.32878 -0.14213 -0.31003 -0.13102 C -0.29805 -0.12384 -0.28581 -0.11759 -0.2737 -0.11111 C -0.27214 -0.11018 -0.27044 -0.10926 -0.26875 -0.10879 C -0.24974 -0.10324 -0.24206 -0.10185 -0.2237 -0.09768 C -0.22292 -0.09467 -0.22123 -0.09213 -0.22123 -0.08889 C -0.22044 0.01644 -0.21732 0.0331 -0.22878 0.11111 C -0.22917 0.11435 -0.23047 0.11713 -0.23125 0.12014 C -0.23203 0.12824 -0.23229 0.13658 -0.23373 0.14445 C -0.23438 0.14815 -0.23685 0.15 -0.2375 0.15348 C -0.23854 0.15903 -0.23789 0.16551 -0.2388 0.1713 C -0.24245 0.19699 -0.24375 0.19537 -0.2487 0.21783 C -0.25143 0.22963 -0.25326 0.2419 -0.25625 0.25348 C -0.25703 0.25625 -0.2586 0.25834 -0.26003 0.26019 C -0.2711 0.27385 -0.28216 0.28773 -0.29375 0.3 C -0.29597 0.30255 -0.29883 0.30278 -0.3013 0.30463 C -0.30417 0.30648 -0.3069 0.30973 -0.31003 0.31111 C -0.31836 0.31528 -0.33594 0.32014 -0.34505 0.32223 C -0.35703 0.32547 -0.36914 0.3294 -0.38125 0.33125 C -0.39909 0.3338 -0.41706 0.33426 -0.43503 0.33565 C -0.44167 0.33704 -0.44831 0.33912 -0.45495 0.34005 C -0.46459 0.34144 -0.47422 0.34005 -0.48373 0.34236 C -0.49258 0.34445 -0.50117 0.35047 -0.51003 0.35348 C -0.51406 0.35486 -0.51836 0.35486 -0.52253 0.35556 C -0.52448 0.36667 -0.52578 0.37477 -0.53125 0.38449 C -0.53386 0.38935 -0.53815 0.38982 -0.54128 0.39352 C -0.54323 0.39584 -0.5444 0.39954 -0.54623 0.40232 C -0.55235 0.41204 -0.55873 0.42153 -0.56498 0.43125 L -0.56498 0.43125 C -0.57227 0.43773 -0.57266 0.43773 -0.58125 0.44908 C -0.58268 0.45093 -0.58347 0.45394 -0.58503 0.45556 C -0.59961 0.47385 -0.58906 0.45625 -0.5974 0.4713 C -0.59662 0.47338 -0.59649 0.47732 -0.59492 0.47778 C -0.57331 0.48658 -0.5763 0.48681 -0.56367 0.47778 C -0.5612 0.47408 -0.55938 0.46806 -0.55625 0.46667 C -0.55287 0.46551 -0.54961 0.4713 -0.54623 0.4713 C -0.54076 0.4713 -0.53542 0.46829 -0.52995 0.46667 C -0.52409 0.47014 -0.51498 0.47547 -0.5112 0.4801 C -0.50977 0.48195 -0.50821 0.48912 -0.51003 0.48912 C -0.51263 0.48912 -0.51419 0.4831 -0.51628 0.4801 L -0.51003 0.47338 L -0.51003 0.47338 L -0.50495 0.48449 L -0.2487 0.46227 " pathEditMode="relative" ptsTypes="AAAAAAAAAAAAAAAAAAAAAAAAAAAAAAAAAAAAAAAAAAAAAAAAAAAAAAAAAAAAAAAAAAAAAAAAAAAAAAAAAAAA">
                                      <p:cBhvr>
                                        <p:cTn id="75" dur="8000" fill="hold"/>
                                        <p:tgtEl>
                                          <p:spTgt spid="2"/>
                                        </p:tgtEl>
                                        <p:attrNameLst>
                                          <p:attrName>ppt_x</p:attrName>
                                          <p:attrName>ppt_y</p:attrName>
                                        </p:attrNameLst>
                                      </p:cBhvr>
                                    </p:animMotion>
                                  </p:childTnLst>
                                </p:cTn>
                              </p:par>
                              <p:par>
                                <p:cTn id="76" presetID="0" presetClass="path" presetSubtype="0" accel="50000" decel="50000" fill="hold" grpId="1" nodeType="withEffect">
                                  <p:stCondLst>
                                    <p:cond delay="0"/>
                                  </p:stCondLst>
                                  <p:childTnLst>
                                    <p:animMotion origin="layout" path="M 0 0 L 0 0 C -0.003 -0.00371 -0.00704 -0.00556 -0.00886 -0.01111 C -0.01342 -0.02593 -0.01589 -0.07315 -0.01758 -0.08658 C -0.02123 -0.11713 -0.02592 -0.14746 -0.03008 -0.17778 C -0.03047 -0.22153 -0.03073 -0.26528 -0.03125 -0.3088 C -0.03151 -0.32454 -0.03164 -0.34005 -0.03256 -0.35556 C -0.03412 -0.3838 -0.03685 -0.41181 -0.03881 -0.44005 C -0.03933 -0.44815 -0.03959 -0.45625 -0.04011 -0.46436 C -0.0392 -0.49028 -0.03868 -0.51621 -0.0375 -0.54213 C -0.03698 -0.55417 -0.03581 -0.56598 -0.03503 -0.57778 C -0.03451 -0.58588 -0.03425 -0.59398 -0.03386 -0.60209 C -0.03256 -0.5926 -0.03151 -0.58287 -0.03008 -0.57338 C -0.02852 -0.56297 -0.02644 -0.55278 -0.025 -0.54213 C -0.02396 -0.53426 -0.02344 -0.52593 -0.02253 -0.51783 C -0.0211 -0.47986 -0.01745 -0.38866 -0.01628 -0.37547 C -0.01315 -0.33866 -0.01732 -0.29306 -0.00261 -0.26667 C 0.00664 -0.25023 0.00117 -0.26135 0.0125 -0.23102 C 0.01497 -0.20301 0.01458 -0.17361 0.01992 -0.14676 C 0.02239 -0.13403 0.03138 -0.09769 0.02747 -0.1088 L 0.02122 -0.12662 C 0.022 -0.14676 0.02239 -0.16667 0.02369 -0.18658 C 0.02408 -0.19213 0.02539 -0.19699 0.02617 -0.20232 C 0.03086 -0.23403 0.03541 -0.26598 0.03997 -0.29769 C 0.04036 -0.3051 0.04088 -0.3125 0.04127 -0.31991 C 0.04257 -0.35417 0.04323 -0.3882 0.04492 -0.42223 C 0.04531 -0.42894 0.04661 -0.43565 0.04752 -0.44213 C 0.047 -0.48519 0.04856 -0.52824 0.04622 -0.57107 C 0.04583 -0.57778 0.04244 -0.55949 0.04127 -0.55324 C 0.03945 -0.54468 0.03958 -0.53496 0.0375 -0.52662 C 0.03333 -0.51042 0.02734 -0.49561 0.02239 -0.4801 C 0.01979 -0.4713 0.0181 -0.46158 0.01497 -0.45324 C 0.00104 -0.4176 -0.01693 -0.38681 -0.02878 -0.34885 C -0.04219 -0.30625 -0.04805 -0.25718 -0.06003 -0.21343 C -0.06159 -0.20764 -0.06641 -0.20695 -0.06888 -0.20232 C -0.0806 -0.1794 -0.08855 -0.14954 -0.10261 -0.13102 C -0.11719 -0.11181 -0.13021 -0.08843 -0.14636 -0.07338 C -0.153 -0.06713 -0.18451 -0.04098 -0.19883 -0.02223 C -0.2043 -0.01505 -0.20964 -0.00741 -0.21511 0 C -0.21628 0.00162 -0.21771 0.00277 -0.21888 0.00439 C -0.23164 0.02199 -0.23138 0.01273 -0.23138 0.02453 L -0.23256 0.02453 " pathEditMode="relative" ptsTypes="AAAAAAAAAAAAAAAAAAAAAAAAAAAAAAAAAAAAAAAAAA">
                                      <p:cBhvr>
                                        <p:cTn id="77" dur="8000" fill="hold"/>
                                        <p:tgtEl>
                                          <p:spTgt spid="76"/>
                                        </p:tgtEl>
                                        <p:attrNameLst>
                                          <p:attrName>ppt_x</p:attrName>
                                          <p:attrName>ppt_y</p:attrName>
                                        </p:attrNameLst>
                                      </p:cBhvr>
                                    </p:animMotion>
                                  </p:childTnLst>
                                </p:cTn>
                              </p:par>
                              <p:par>
                                <p:cTn id="78" presetID="0" presetClass="path" presetSubtype="0" accel="50000" decel="50000" fill="hold" grpId="1" nodeType="withEffect">
                                  <p:stCondLst>
                                    <p:cond delay="0"/>
                                  </p:stCondLst>
                                  <p:childTnLst>
                                    <p:animMotion origin="layout" path="M -0.00482 0.0368 L -0.00482 0.03704 C -0.00612 0.02662 -0.00716 0.01597 -0.00872 0.00579 C -0.00963 -0.00093 -0.01159 -0.00741 -0.0125 -0.01435 C -0.01328 -0.02176 -0.01328 -0.02917 -0.0138 -0.03658 C -0.01719 -0.09097 -0.01419 -0.0537 -0.01875 -0.08982 C -0.02174 -0.11435 -0.02044 -0.14144 -0.02734 -0.1632 C -0.03242 -0.1787 -0.03698 -0.19491 -0.04245 -0.20995 C -0.04336 -0.21204 -0.04505 -0.2125 -0.04622 -0.21435 C -0.05013 -0.2213 -0.05338 -0.2294 -0.05742 -0.23658 C -0.06367 -0.24792 -0.07799 -0.25486 -0.08359 -0.2588 C -0.08607 -0.26042 -0.08854 -0.26227 -0.09114 -0.2632 C -0.10898 -0.26898 -0.12695 -0.27338 -0.14505 -0.2787 C -0.14909 -0.28009 -0.15312 -0.28241 -0.15742 -0.2831 C -0.18607 -0.28843 -0.21484 -0.2919 -0.24362 -0.29653 L -0.32109 -0.30995 C -0.32656 -0.31204 -0.3319 -0.31551 -0.33737 -0.31644 C -0.39818 -0.32708 -0.41875 -0.32269 -0.48489 -0.32107 C -0.50286 -0.31945 -0.52083 -0.31713 -0.53867 -0.31644 C -0.57943 -0.31505 -0.62031 -0.3169 -0.6612 -0.31435 C -0.66875 -0.31389 -0.67617 -0.30903 -0.68359 -0.30764 C -0.69154 -0.30602 -0.69948 -0.30625 -0.70755 -0.30533 C -0.71445 -0.30116 -0.71562 -0.30023 -0.72617 -0.29884 C -0.74323 -0.29653 -0.77734 -0.29421 -0.77734 -0.29398 C -0.7875 -0.28889 -0.80664 -0.28056 -0.81862 -0.26991 C -0.81992 -0.26875 -0.82135 -0.26736 -0.82239 -0.26551 C -0.83633 -0.24074 -0.82604 -0.2537 -0.83489 -0.24329 C -0.84075 -0.22083 -0.85182 -0.19491 -0.84362 -0.16759 C -0.8306 -0.12408 -0.82969 -0.1507 -0.81992 -0.13195 C -0.81497 -0.12292 -0.81068 -0.11273 -0.80612 -0.10347 C -0.80391 -0.09144 -0.80469 -0.09398 -0.7987 -0.0787 C -0.79258 -0.06366 -0.78581 -0.04977 -0.77995 -0.03449 C -0.77864 -0.03125 -0.77851 -0.02662 -0.77734 -0.02315 C -0.76601 0.00903 -0.75456 0.0412 -0.74245 0.07245 C -0.74036 0.07755 -0.7375 0.08148 -0.73489 0.08588 C -0.72838 0.0963 -0.72109 0.10579 -0.71484 0.1169 C -0.71276 0.1206 -0.71198 0.12616 -0.70989 0.13032 C -0.70417 0.1419 -0.69206 0.16319 -0.68359 0.17245 C -0.68216 0.17407 -0.68034 0.17384 -0.67864 0.17454 C -0.67318 0.18055 -0.66823 0.18796 -0.66237 0.19236 C -0.63646 0.21227 -0.61471 0.20463 -0.58489 0.20555 C -0.57578 0.2044 -0.56667 0.2037 -0.55755 0.20139 C -0.547 0.19861 -0.53672 0.19259 -0.5263 0.19005 C -0.51367 0.18727 -0.50117 0.18704 -0.48867 0.18588 C -0.48659 0.18495 -0.4845 0.1838 -0.48242 0.18356 C -0.42812 0.17037 -0.42239 0.17986 -0.33737 0.18102 C -0.32695 0.18727 -0.32617 0.18842 -0.30859 0.19236 C -0.28581 0.19792 -0.23984 0.20555 -0.23984 0.20579 C -0.2207 0.2044 -0.20143 0.20532 -0.18242 0.20139 C -0.17943 0.20069 -0.17695 0.1963 -0.17487 0.19236 C -0.16237 0.16991 -0.17383 0.18704 -0.16875 0.17245 C -0.1651 0.16227 -0.1612 0.15301 -0.15742 0.14329 C -0.15443 0.12778 -0.1582 0.1463 -0.14987 0.11898 C -0.14883 0.11528 -0.14818 0.10741 -0.14739 0.10324 C -0.14544 0.09444 -0.14336 0.08588 -0.14128 0.07685 C -0.14036 0.05532 -0.13971 0.0338 -0.13867 0.0125 C -0.13854 0.01018 -0.1375 0.0081 -0.1375 0.00579 C -0.13672 -0.00463 -0.13659 -0.01528 -0.1362 -0.0257 C -0.13581 -0.03449 -0.13659 -0.04375 -0.13489 -0.05208 C -0.13255 -0.06458 -0.12825 -0.0757 -0.12487 -0.08773 C -0.12578 -0.11898 -0.12617 -0.14977 -0.12734 -0.18102 C -0.12747 -0.18333 -0.12812 -0.18542 -0.12864 -0.18773 C -0.12943 -0.19074 -0.13034 -0.19352 -0.13112 -0.19653 C -0.13034 -0.22153 -0.1375 -0.27338 -0.12487 -0.30093 C -0.12266 -0.30625 -0.12018 -0.31158 -0.11758 -0.31644 C -0.11471 -0.32199 -0.11172 -0.32708 -0.10872 -0.33218 C -0.10703 -0.33449 -0.10508 -0.33611 -0.10364 -0.33866 C -0.09792 -0.34884 -0.10469 -0.34329 -0.09739 -0.34769 C -0.09661 -0.34977 -0.09544 -0.35185 -0.09492 -0.3544 C -0.0944 -0.35718 -0.09453 -0.36065 -0.09362 -0.3632 C -0.09193 -0.36806 -0.08867 -0.36759 -0.08633 -0.36991 C -0.08555 -0.37037 -0.08529 -0.3713 -0.08489 -0.37199 L -0.08489 -0.37176 " pathEditMode="relative" rAng="0" ptsTypes="AAAAAAAAAAAAAAAAAAAAAAAAAAAAAAAAAAAAAAAAAAAAAAAAAAAAAAAAAAAAAAAAAAAAAAAAA">
                                      <p:cBhvr>
                                        <p:cTn id="79" dur="8000" fill="hold"/>
                                        <p:tgtEl>
                                          <p:spTgt spid="79"/>
                                        </p:tgtEl>
                                        <p:attrNameLst>
                                          <p:attrName>ppt_x</p:attrName>
                                          <p:attrName>ppt_y</p:attrName>
                                        </p:attrNameLst>
                                      </p:cBhvr>
                                      <p:rCtr x="-42096" y="-11968"/>
                                    </p:animMotion>
                                  </p:childTnLst>
                                </p:cTn>
                              </p:par>
                              <p:par>
                                <p:cTn id="80" presetID="0" presetClass="path" presetSubtype="0" accel="50000" decel="50000" fill="hold" grpId="1" nodeType="withEffect">
                                  <p:stCondLst>
                                    <p:cond delay="0"/>
                                  </p:stCondLst>
                                  <p:childTnLst>
                                    <p:animMotion origin="layout" path="M -4.16667E-7 -3.7037E-6 L -4.16667E-7 0.00024 C -0.05508 -0.02453 -0.03437 -0.00949 -0.08359 -0.05324 C -0.08581 -0.05509 -0.08776 -0.05764 -0.08984 -0.05995 C -0.09883 -0.07014 -0.10755 -0.08009 -0.11615 -0.09097 C -0.12083 -0.09722 -0.125 -0.10486 -0.12982 -0.11111 C -0.13503 -0.11759 -0.14075 -0.12245 -0.14609 -0.1287 C -0.15586 -0.14051 -0.15247 -0.13657 -0.17109 -0.15555 C -0.17266 -0.15717 -0.17435 -0.15856 -0.17604 -0.15995 C -0.18346 -0.16597 -0.19088 -0.17222 -0.19857 -0.17777 C -0.2013 -0.17963 -0.20443 -0.18055 -0.20729 -0.18217 C -0.21016 -0.18588 -0.21302 -0.19004 -0.21602 -0.19328 C -0.21927 -0.19676 -0.22292 -0.19838 -0.22604 -0.20208 C -0.22799 -0.20439 -0.22956 -0.20787 -0.23099 -0.21111 C -0.24049 -0.23101 -0.23919 -0.22916 -0.24609 -0.25092 C -0.24727 -0.24652 -0.24831 -0.24189 -0.24974 -0.23773 C -0.25325 -0.22801 -0.26081 -0.21597 -0.26484 -0.20879 C -0.26562 -0.20509 -0.26641 -0.20139 -0.26732 -0.19768 C -0.27096 -0.18356 -0.27852 -0.15555 -0.27852 -0.15532 C -0.27917 -0.14004 -0.28633 -0.04861 -0.28229 -0.00879 C -0.28151 -0.00162 -0.27695 0.01528 -0.27474 0.02223 C -0.26784 0.04468 -0.27435 0.00348 -0.26484 0.06667 C -0.2625 0.08125 -0.25977 0.11111 -0.25977 0.11135 C -0.25599 0.10834 -0.25195 0.10625 -0.24857 0.10232 C -0.24727 0.10093 -0.247 0.09769 -0.24609 0.09561 C -0.23164 0.06806 -0.21654 0.04121 -0.20234 0.01343 C -0.19492 -0.00092 -0.1875 -0.01527 -0.18099 -0.03101 C -0.17279 -0.05139 -0.17891 -0.05463 -0.17109 -0.07777 C -0.16849 -0.08518 -0.16641 -0.09282 -0.16354 -0.1 C -0.15924 -0.11064 -0.15573 -0.12291 -0.14987 -0.13101 C -0.14062 -0.14351 -0.13203 -0.1574 -0.12227 -0.16875 C -0.12109 -0.17037 -0.11979 -0.17176 -0.11862 -0.17314 C -0.11523 -0.17754 -0.11211 -0.18287 -0.10859 -0.18657 C -0.10417 -0.19097 -0.09935 -0.19375 -0.09479 -0.19768 C -0.0901 -0.20185 -0.08568 -0.20648 -0.08112 -0.21111 C -0.07982 -0.21226 -0.07865 -0.21412 -0.07734 -0.21551 C -0.07122 -0.22152 -0.06458 -0.22662 -0.05859 -0.23333 C -0.04531 -0.24814 -0.0599 -0.23842 -0.04987 -0.24444 C -0.04779 -0.24282 -0.04544 -0.24236 -0.04362 -0.23981 C -0.04075 -0.23634 -0.03854 -0.23101 -0.03607 -0.22662 L -0.03112 -0.21759 C -0.02982 -0.21551 -0.02852 -0.21342 -0.02734 -0.21111 C -0.02526 -0.20648 -0.02305 -0.20231 -0.02109 -0.19768 C -0.02018 -0.1956 -0.01966 -0.19282 -0.01862 -0.19097 C -0.0138 -0.1831 -0.00898 -0.17523 -0.00365 -0.16875 C -0.00013 -0.16481 0.00391 -0.16296 0.00768 -0.15995 C 0.01107 -0.15717 0.01445 -0.15416 0.01771 -0.15092 C 0.02109 -0.14768 0.02422 -0.14351 0.0276 -0.13981 C 0.0293 -0.13819 0.03112 -0.13726 0.03268 -0.13541 C 0.03854 -0.12893 0.04427 -0.12199 0.05013 -0.11551 C 0.05169 -0.11365 0.05339 -0.11226 0.05521 -0.11111 C 0.08229 -0.08935 0.06719 -0.10254 0.08021 -0.09097 C 0.07969 -0.08287 0.08008 -0.07453 0.07891 -0.06666 C 0.07839 -0.06296 0.07617 -0.06088 0.07513 -0.05764 C 0.07162 -0.04676 0.06901 -0.03472 0.0651 -0.0243 C 0.06432 -0.02222 0.06341 -0.0199 0.06263 -0.01759 C 0.06172 -0.01481 0.06107 -0.0118 0.06016 -0.00879 C 0.05586 0.00533 0.05638 0.00348 0.0526 0.01343 C 0.04948 0.03635 0.05456 0.00371 0.04635 0.03797 C 0.04167 0.05764 0.04154 0.07338 0.03385 0.09121 C 0.03229 0.09468 0.02083 0.10787 0.01771 0.10903 C 0.01237 0.11088 0.00677 0.11019 0.00143 0.11111 C -0.00156 0.11181 -0.00443 0.11297 -0.00729 0.11343 C -0.02487 0.11598 -0.04232 0.11852 -0.05977 0.12014 C -0.07357 0.12153 -0.0875 0.12153 -0.10117 0.12223 C -0.10651 0.12153 -0.11263 0.125 -0.11732 0.12014 C -0.11953 0.11783 -0.11615 0.11135 -0.11615 0.10672 C -0.11641 0.08681 -0.11758 0.06667 -0.11862 0.04676 C -0.11966 0.02292 -0.12057 0.02084 -0.12357 -0.00648 C -0.12461 -0.03009 -0.12409 -0.04421 -0.13112 -0.06666 C -0.13503 -0.07963 -0.14128 -0.09004 -0.14609 -0.10208 C -0.14713 -0.10486 -0.14766 -0.1081 -0.14857 -0.11111 C -0.16159 -0.15324 -0.15755 -0.13264 -0.16224 -0.16203 C -0.16315 -0.17407 -0.16419 -0.18588 -0.16484 -0.19768 C -0.16536 -0.20879 -0.16602 -0.23101 -0.16602 -0.23078 L -0.16602 -0.23101 " pathEditMode="relative" rAng="0" ptsTypes="AAAAAAAAAAAAAAAAAAAAAAAAAAAAAAAAAAAAAAAAAAAAAAAAAAAAAAAAAAAAAAAAAAAAAAAAAAAA">
                                      <p:cBhvr>
                                        <p:cTn id="81" dur="8000" fill="hold"/>
                                        <p:tgtEl>
                                          <p:spTgt spid="77"/>
                                        </p:tgtEl>
                                        <p:attrNameLst>
                                          <p:attrName>ppt_x</p:attrName>
                                          <p:attrName>ppt_y</p:attrName>
                                        </p:attrNameLst>
                                      </p:cBhvr>
                                      <p:rCtr x="-10169" y="-6412"/>
                                    </p:animMotion>
                                  </p:childTnLst>
                                </p:cTn>
                              </p:par>
                              <p:par>
                                <p:cTn id="82" presetID="0" presetClass="path" presetSubtype="0" accel="50000" decel="50000" fill="hold" grpId="1" nodeType="withEffect">
                                  <p:stCondLst>
                                    <p:cond delay="0"/>
                                  </p:stCondLst>
                                  <p:childTnLst>
                                    <p:animMotion origin="layout" path="M 0 0 L 0 0 C -0.00039 -0.00741 -0.00065 -0.01482 -0.0013 -0.02222 C -0.00143 -0.02454 -0.00234 -0.02662 -0.00247 -0.02894 C -0.00391 -0.04213 -0.00625 -0.06875 -0.00625 -0.06875 C -0.00586 -0.07917 -0.00573 -0.08958 -0.00508 -0.1 C -0.00482 -0.10232 -0.00456 -0.10463 -0.00378 -0.10671 C 0.00013 -0.11667 0.00482 -0.1257 0.00872 -0.13542 C 0.00977 -0.1382 0.01003 -0.14167 0.0112 -0.14445 C 0.03424 -0.19792 0.01732 -0.16158 0.02878 -0.17778 C 0.04661 -0.20301 0.03698 -0.19792 0.05117 -0.20208 C 0.06706 -0.2007 0.08294 -0.19977 0.0987 -0.19769 C 0.1 -0.19769 0.1013 -0.19676 0.10247 -0.1956 C 0.11094 -0.18704 0.11914 -0.17755 0.12747 -0.16875 C 0.14049 -0.15533 0.12279 -0.18009 0.14753 -0.14445 C 0.15391 -0.13519 0.16081 -0.12662 0.16628 -0.11551 C 0.17552 -0.09607 0.18411 -0.07546 0.19128 -0.05324 C 0.20221 -0.01898 0.19727 -0.03171 0.20495 -0.0132 C 0.20677 0.03588 0.20781 0.04467 0.20378 0.10671 C 0.20352 0.11111 0.20156 0.11458 0.2 0.11782 C 0.19323 0.13102 0.18568 0.14282 0.17878 0.15555 C 0.16523 0.18032 0.14674 0.22199 0.12747 0.23333 C 0.11029 0.24352 0.16068 0.21366 0.10247 0.25116 C 0.10052 0.25254 0.09831 0.25254 0.09622 0.25347 C 0.02682 0.28217 0.06315 0.27292 -0.00247 0.28217 L -0.13633 0.27778 C -0.14414 0.27662 -0.15065 0.26667 -0.15755 0.25995 C -0.16797 0.25023 -0.17669 0.23866 -0.18633 0.22662 C -0.1875 0.22222 -0.18984 0.21829 -0.1901 0.21342 C -0.19062 0.2 -0.19062 0.18634 -0.1888 0.17338 C -0.18763 0.16574 -0.18451 0.15903 -0.18125 0.15347 C -0.1707 0.13449 -0.15964 0.1162 -0.14753 0.1 C -0.14258 0.09329 -0.13633 0.08889 -0.13255 0.08009 C -0.13125 0.07708 -0.12969 0.07454 -0.12878 0.07106 C -0.12383 0.05231 -0.12214 0.03009 -0.1151 0.01342 C -0.10677 -0.00625 -0.11068 0.00393 -0.09883 -0.03333 C -0.09792 -0.03611 -0.09727 -0.03935 -0.09635 -0.04213 C -0.09232 -0.05347 -0.08789 -0.06435 -0.08385 -0.07546 C -0.08242 -0.07917 -0.08177 -0.08357 -0.08008 -0.08658 C -0.05703 -0.12755 -0.04622 -0.13681 -0.01758 -0.17338 C -0.01133 -0.18125 0.00573 -0.20579 0.00625 -0.20671 C 0.00911 -0.2125 0.01146 -0.21968 0.01497 -0.22431 C 0.01953 -0.23056 0.03451 -0.24815 0.04375 -0.25556 C 0.05117 -0.26158 0.05885 -0.26713 0.06628 -0.27338 C 0.07747 -0.28287 0.06289 -0.27361 0.0737 -0.27986 C 0.07539 -0.27477 0.0776 -0.27014 0.07878 -0.26435 C 0.07969 -0.25949 0.07917 -0.25394 0.07995 -0.24884 C 0.08177 -0.23681 0.08411 -0.22523 0.0862 -0.2132 C 0.08581 -0.19028 0.08568 -0.16736 0.08503 -0.14445 C 0.0849 -0.14213 0.08424 -0.13982 0.08372 -0.13773 C 0.08125 -0.12732 0.07891 -0.1169 0.07617 -0.10671 C 0.07513 -0.10278 0.07344 -0.09954 0.07253 -0.0956 C 0.07005 -0.08611 0.06849 -0.07616 0.06628 -0.06667 C 0.06432 -0.05833 0.06198 -0.05046 0.06003 -0.04213 C 0.05951 -0.04005 0.05924 -0.03773 0.05872 -0.03542 C 0.03893 0.04699 0.04714 0.02153 0.03503 0.05787 C 0.03307 0.07824 0.03477 0.06574 0.02995 0.08889 C 0.02956 0.0912 0.0293 0.09352 0.02878 0.0956 C 0.02799 0.09792 0.02695 0.1 0.02617 0.10231 C 0.02565 0.1044 0.02474 0.11134 0.025 0.10903 C 0.02695 0.0875 0.02695 0.09329 0.02995 0.07569 C 0.03177 0.06528 0.03229 0.05417 0.03503 0.04444 C 0.03919 0.02963 0.04297 0.01458 0.04753 0 C 0.04844 -0.00324 0.05026 -0.00556 0.05117 -0.0088 C 0.05365 -0.01667 0.05469 -0.02593 0.05742 -0.03333 C 0.06471 -0.05208 0.07461 -0.06736 0.08125 -0.08658 C 0.08581 -0.1 0.0901 -0.11366 0.09492 -0.12662 C 0.09596 -0.12917 0.09753 -0.13102 0.0987 -0.13333 C 0.1013 -0.13843 0.10378 -0.14352 0.10625 -0.14884 C 0.11211 -0.16204 0.11758 -0.17616 0.1237 -0.18889 C 0.12552 -0.19236 0.12813 -0.19445 0.12995 -0.19769 C 0.13516 -0.20695 0.14023 -0.21644 0.14492 -0.22662 C 0.14622 -0.22917 0.14635 -0.23287 0.14753 -0.23542 C 0.15143 -0.24468 0.15547 -0.25371 0.16003 -0.26227 C 0.16289 -0.26759 0.17799 -0.28565 0.17878 -0.28658 C 0.18477 -0.29514 0.18997 -0.30556 0.19622 -0.3132 C 0.20443 -0.32361 0.20195 -0.31227 0.20755 -0.32222 L 0.20755 -0.32431 L 0.20755 -0.32431 " pathEditMode="relative" ptsTypes="AAAAAAAAAAAAAAAAAAAAAAAAAAAAAAAAAAAAAAAAAAAAAAAAAAAAAAAAAAAAAAAAAAAAAAAAAAAAAAA">
                                      <p:cBhvr>
                                        <p:cTn id="83" dur="8000" fill="hold"/>
                                        <p:tgtEl>
                                          <p:spTgt spid="21"/>
                                        </p:tgtEl>
                                        <p:attrNameLst>
                                          <p:attrName>ppt_x</p:attrName>
                                          <p:attrName>ppt_y</p:attrName>
                                        </p:attrNameLst>
                                      </p:cBhvr>
                                    </p:animMotion>
                                  </p:childTnLst>
                                </p:cTn>
                              </p:par>
                              <p:par>
                                <p:cTn id="84" presetID="0" presetClass="path" presetSubtype="0" accel="50000" decel="50000" fill="hold" grpId="1" nodeType="withEffect">
                                  <p:stCondLst>
                                    <p:cond delay="0"/>
                                  </p:stCondLst>
                                  <p:childTnLst>
                                    <p:animMotion origin="layout" path="M 0 0 L 0 0 C 0.00755 -0.01343 0.01328 -0.03079 0.02252 -0.04005 C 0.03229 -0.04977 0.0444 -0.04931 0.05507 -0.05556 C 0.06979 -0.06412 0.08424 -0.07477 0.09882 -0.08449 C 0.09961 -0.08657 0.10052 -0.08889 0.1013 -0.0912 C 0.1039 -0.09907 0.10559 -0.1081 0.10885 -0.11551 C 0.11731 -0.13565 0.12838 -0.15231 0.13632 -0.17338 C 0.13711 -0.17546 0.13763 -0.17824 0.1388 -0.17986 C 0.14153 -0.18426 0.14427 -0.18843 0.14752 -0.19097 C 0.15729 -0.19884 0.18463 -0.19676 0.1776 -0.21111 C 0.16901 -0.22847 0.15169 -0.20949 0.1388 -0.2088 C 0.09375 -0.19699 0.04843 -0.18843 0.00377 -0.17338 C -0.00834 -0.16921 -0.0198 -0.15972 -0.03125 -0.15116 C -0.03451 -0.14861 -0.03659 -0.1419 -0.03998 -0.14005 C -0.05964 -0.1287 -0.07006 -0.12986 -0.08868 -0.12454 C -0.16394 -0.10208 -0.07969 -0.12384 -0.15873 -0.1044 L -0.25743 -0.11782 C -0.26381 -0.11875 -0.26993 -0.12245 -0.27618 -0.12454 C -0.29206 -0.12917 -0.30782 -0.13333 -0.3237 -0.13773 L -0.47618 -0.10671 C -0.47748 -0.10648 -0.47865 -0.10463 -0.47995 -0.1044 C -0.4849 -0.10324 -0.48998 -0.10301 -0.49493 -0.10231 C -0.49701 -0.09769 -0.49909 -0.09329 -0.50118 -0.08889 C -0.50235 -0.08657 -0.50417 -0.08495 -0.50495 -0.08218 C -0.51836 -0.03241 -0.52045 0.00139 -0.52865 0.05995 C -0.51198 0.06065 -0.49532 0.05972 -0.47865 0.06227 C -0.4599 0.06505 -0.44141 0.07384 -0.4224 0.07546 C -0.40209 0.07755 -0.38164 0.07407 -0.3612 0.07338 L -0.22123 0.07778 C -0.16667 0.07986 -0.11198 0.08727 -0.05743 0.08449 C -0.05391 0.08426 -0.05326 0.07407 -0.05118 0.06898 C -0.05495 0.0162 -0.05899 -0.03611 -0.0625 -0.08889 C -0.06485 -0.12593 -0.06615 -0.16296 -0.06875 -0.2 L -0.0737 -0.27338 C -0.07292 -0.3169 -0.0724 -0.36065 -0.07123 -0.4044 C -0.0711 -0.40741 -0.07045 -0.41042 -0.06993 -0.41319 C -0.06797 -0.42454 -0.06641 -0.43588 -0.06368 -0.44653 C -0.05938 -0.46343 -0.0487 -0.49537 -0.0487 -0.49537 L -0.0487 -0.49537 " pathEditMode="relative" ptsTypes="AAAAAAAAAAAAAAAAAAAAAAAAAAAAAAAAAAAAAAAA">
                                      <p:cBhvr>
                                        <p:cTn id="85" dur="8000" fill="hold"/>
                                        <p:tgtEl>
                                          <p:spTgt spid="80"/>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5691968" y="3429000"/>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7323825" y="562823"/>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804032" y="3892700"/>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2708849" y="2952167"/>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7347686" y="3894944"/>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10391822" y="462036"/>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538560" y="383865"/>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Rechteck 21"/>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5" name="Textfeld 24"/>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7</a:t>
            </a:r>
          </a:p>
        </p:txBody>
      </p:sp>
      <p:sp>
        <p:nvSpPr>
          <p:cNvPr id="27" name="Rechteck 26"/>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10251" r:id="rId2" imgW="739080" imgH="830520"/>
        </mc:Choice>
        <mc:Fallback>
          <p:control r:id="rId2" imgW="739080" imgH="830520">
            <p:pic>
              <p:nvPicPr>
                <p:cNvPr id="31"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24908235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00B05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vol="41000">
                                        <p:cTn display="0" masterRel="sameClick">
                                          <p:stCondLst>
                                            <p:cond evt="begin" delay="0">
                                              <p:tn val="2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FF0000"/>
                                      </p:to>
                                    </p:animClr>
                                    <p:animClr clrSpc="rgb" dir="cw">
                                      <p:cBhvr>
                                        <p:cTn id="34" dur="1000" fill="hold"/>
                                        <p:tgtEl>
                                          <p:spTgt spid="76"/>
                                        </p:tgtEl>
                                        <p:attrNameLst>
                                          <p:attrName>fillcolor</p:attrName>
                                        </p:attrNameLst>
                                      </p:cBhvr>
                                      <p:to>
                                        <a:srgbClr val="FF000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vol="77000">
                                        <p:cTn display="0" masterRel="sameClick">
                                          <p:stCondLst>
                                            <p:cond evt="begin" delay="0">
                                              <p:tn val="3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9" presetClass="emph" presetSubtype="0" fill="hold" grpId="0" nodeType="clickEffect">
                                  <p:stCondLst>
                                    <p:cond delay="0"/>
                                  </p:stCondLst>
                                  <p:childTnLst>
                                    <p:animClr clrSpc="rgb" dir="cw">
                                      <p:cBhvr override="childStyle">
                                        <p:cTn id="65" dur="1000" fill="hold"/>
                                        <p:tgtEl>
                                          <p:spTgt spid="21"/>
                                        </p:tgtEl>
                                        <p:attrNameLst>
                                          <p:attrName>style.color</p:attrName>
                                        </p:attrNameLst>
                                      </p:cBhvr>
                                      <p:to>
                                        <a:srgbClr val="FF0000"/>
                                      </p:to>
                                    </p:animClr>
                                    <p:animClr clrSpc="rgb" dir="cw">
                                      <p:cBhvr>
                                        <p:cTn id="66" dur="1000" fill="hold"/>
                                        <p:tgtEl>
                                          <p:spTgt spid="21"/>
                                        </p:tgtEl>
                                        <p:attrNameLst>
                                          <p:attrName>fillcolor</p:attrName>
                                        </p:attrNameLst>
                                      </p:cBhvr>
                                      <p:to>
                                        <a:srgbClr val="FF0000"/>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vol="100000">
                                        <p:cTn display="0" masterRel="sameClick">
                                          <p:stCondLst>
                                            <p:cond evt="begin" delay="0">
                                              <p:tn val="6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28"/>
                    </p:tgtEl>
                  </p:cond>
                </p:stCondLst>
                <p:endSync evt="end" delay="0">
                  <p:rtn val="all"/>
                </p:endSync>
                <p:childTnLst>
                  <p:par>
                    <p:cTn id="70" fill="hold">
                      <p:stCondLst>
                        <p:cond delay="0"/>
                      </p:stCondLst>
                      <p:childTnLst>
                        <p:par>
                          <p:cTn id="71" fill="hold">
                            <p:stCondLst>
                              <p:cond delay="0"/>
                            </p:stCondLst>
                            <p:childTnLst>
                              <p:par>
                                <p:cTn id="72" presetID="0" presetClass="path" presetSubtype="0" accel="50000" decel="50000" fill="hold" grpId="1" nodeType="withEffect">
                                  <p:stCondLst>
                                    <p:cond delay="0"/>
                                  </p:stCondLst>
                                  <p:childTnLst>
                                    <p:animMotion origin="layout" path="M 0 0 L 0 0 C -0.00169 -0.00972 -0.00352 -0.01921 -0.00495 -0.02894 C -0.00651 -0.03912 -0.00807 -0.05648 -0.01003 -0.06667 C -0.01172 -0.0757 -0.01315 -0.08472 -0.01498 -0.09329 C -0.01563 -0.09653 -0.01693 -0.09908 -0.01745 -0.10232 C -0.01901 -0.11019 -0.02005 -0.11852 -0.02123 -0.12662 C -0.02214 -0.13773 -0.02396 -0.14884 -0.0237 -0.15996 C -0.02344 -0.18171 -0.02149 -0.20301 -0.02005 -0.22454 C -0.0194 -0.23334 -0.01237 -0.24838 -0.0112 -0.25116 C 0.00091 -0.28148 0.01028 -0.30023 0.025 -0.33125 C 0.02513 -0.33148 0.03932 -0.36111 0.04127 -0.36227 C 0.04245 -0.36296 0.04375 -0.36366 0.04505 -0.36459 C 0.0526 -0.37107 0.05937 -0.38125 0.06745 -0.38449 L 0.10495 -0.40023 C 0.22422 -0.50602 0.37161 -0.40741 0.50495 -0.40671 C 0.52578 -0.40671 0.54661 -0.40394 0.56745 -0.40232 C 0.57474 -0.38935 0.56914 -0.40209 0.57252 -0.3757 C 0.57331 -0.36875 0.5763 -0.35556 0.5763 -0.35556 C 0.57578 -0.32454 0.57617 -0.29329 0.575 -0.26227 C 0.57487 -0.25903 0.5737 -0.25602 0.57252 -0.25347 C 0.56953 -0.24699 0.56627 -0.24074 0.5625 -0.23565 C 0.5595 -0.23171 0.55612 -0.22847 0.55247 -0.22685 C 0.53685 -0.21945 0.52096 -0.21412 0.50495 -0.20903 C 0.49297 -0.20509 0.47422 -0.20093 0.46002 -0.19792 C 0.37643 -0.20023 0.37838 -0.19306 0.29505 -0.22454 C 0.28919 -0.22662 0.28437 -0.23472 0.27877 -0.23796 C 0.27396 -0.24051 0.26875 -0.24074 0.2638 -0.24236 C 0.23177 -0.25278 0.24153 -0.24746 0.22747 -0.25556 L 0.12252 -0.24908 C 0.11666 -0.24861 0.10924 -0.25371 0.10495 -0.24676 C 0.10156 -0.24121 0.10586 -0.23056 0.10625 -0.22222 C 0.10664 -0.21273 0.10703 -0.20301 0.10755 -0.19352 C 0.1082 -0.17778 0.10768 -0.16181 0.11002 -0.14676 C 0.11041 -0.14375 0.11328 -0.14468 0.11497 -0.14445 C 0.13711 -0.14097 0.15911 -0.13866 0.18125 -0.13565 C 0.18255 -0.13403 0.18359 -0.13195 0.18502 -0.13125 C 0.18737 -0.12963 0.18997 -0.1294 0.19245 -0.12894 C 0.20208 -0.12709 0.21172 -0.12685 0.22122 -0.12454 C 0.28294 -0.10903 0.34388 -0.07986 0.40625 -0.0757 C 0.47331 -0.07107 0.4151 -0.07454 0.52877 -0.07107 L 0.6638 -0.06667 C 0.66172 -0.06597 0.65963 -0.06505 0.65755 -0.06459 C 0.65456 -0.06366 0.65156 -0.06343 0.6487 -0.06227 C 0.64661 -0.06134 0.64466 -0.05903 0.64245 -0.05787 C 0.64088 -0.05695 0.63919 -0.05625 0.6375 -0.05556 C 0.63581 -0.05046 0.63424 -0.04514 0.63255 -0.04005 C 0.63138 -0.03681 0.62969 -0.03449 0.62877 -0.03125 C 0.62799 -0.02847 0.62825 -0.025 0.62747 -0.02222 C 0.62578 -0.01667 0.62318 -0.01204 0.62122 -0.00671 C 0.60729 0.03217 0.60755 0.01782 0.60755 0.03565 L 0.60755 0.03565 " pathEditMode="relative" ptsTypes="AAAAAAAAAAAAAAAAAAAAAAAAAAAAAAAAAAAAAAAAAAAAAAAAAAAA">
                                      <p:cBhvr>
                                        <p:cTn id="73" dur="8000" fill="hold"/>
                                        <p:tgtEl>
                                          <p:spTgt spid="78"/>
                                        </p:tgtEl>
                                        <p:attrNameLst>
                                          <p:attrName>ppt_x</p:attrName>
                                          <p:attrName>ppt_y</p:attrName>
                                        </p:attrNameLst>
                                      </p:cBhvr>
                                    </p:animMotion>
                                  </p:childTnLst>
                                </p:cTn>
                              </p:par>
                              <p:par>
                                <p:cTn id="74" presetID="0" presetClass="path" presetSubtype="0" accel="50000" decel="50000" fill="hold" grpId="1" nodeType="withEffect">
                                  <p:stCondLst>
                                    <p:cond delay="0"/>
                                  </p:stCondLst>
                                  <p:childTnLst>
                                    <p:animMotion origin="layout" path="M 0 0 L 0 0 C -0.01381 -0.0044 -0.02774 -0.00717 -0.04128 -0.01342 C -0.04427 -0.01458 -0.0461 -0.0199 -0.04883 -0.02222 C -0.05079 -0.02384 -0.053 -0.02338 -0.05508 -0.02453 L -0.10131 -0.04676 C -0.11042 -0.05069 -0.11954 -0.05532 -0.12878 -0.05787 C -0.13711 -0.05995 -0.14545 -0.05902 -0.15378 -0.05995 C -0.15925 -0.06065 -0.16472 -0.06203 -0.17006 -0.06227 L -0.32891 -0.06435 C -0.33112 -0.06481 -0.35821 -0.07083 -0.36381 -0.07106 L -0.48516 -0.07338 C -0.48633 -0.07477 -0.48737 -0.07731 -0.48881 -0.07777 C -0.49375 -0.07963 -0.50092 -0.08727 -0.50391 -0.08009 C -0.51224 -0.05995 -0.51329 -0.03264 -0.51758 -0.00879 C -0.51823 -0.00555 -0.51993 0.0132 -0.52006 0.01551 C -0.51967 0.08218 -0.51967 0.14885 -0.51888 0.21551 C -0.51875 0.22801 -0.51758 0.25093 -0.51381 0.26227 C -0.5125 0.26644 -0.50964 0.26829 -0.50756 0.2713 C -0.50456 0.26945 -0.50248 0.26875 -0.50013 0.26459 C -0.49909 0.26273 -0.49844 0.25996 -0.49766 0.25787 C -0.47605 0.07963 -0.49506 0.13218 -0.47383 0.07547 C -0.47266 0.05926 -0.47253 0.0426 -0.47006 0.02662 C -0.46732 0.00764 -0.45704 -0.02453 -0.45013 -0.04004 C -0.4448 -0.05185 -0.43868 -0.0625 -0.43256 -0.07338 C -0.43151 -0.07523 -0.43008 -0.07615 -0.42891 -0.07777 C -0.42071 -0.08912 -0.42279 -0.08565 -0.41758 -0.09768 C -0.41224 -0.08889 -0.40586 -0.08148 -0.40131 -0.07106 C -0.39493 -0.05602 -0.39037 -0.03865 -0.38516 -0.02222 C -0.38112 -0.00995 -0.38477 -0.01597 -0.37891 -0.00879 L -0.36888 0.02662 C -0.3655 0.03843 -0.3612 0.04977 -0.35886 0.06227 C -0.3556 0.07963 -0.35651 0.07593 -0.34636 0.10232 C -0.3392 0.1206 -0.33269 0.13982 -0.32383 0.15556 C -0.30352 0.19167 -0.31068 0.17431 -0.30013 0.2044 C -0.28633 0.20162 -0.27253 0.19931 -0.25886 0.1956 C -0.22852 0.1875 -0.25039 0.18496 -0.20756 0.1801 C -0.18685 0.17755 -0.16589 0.17848 -0.14506 0.17778 C -0.10065 0.16273 -0.12149 0.1706 -0.05756 0.14236 C -0.0556 0.14144 -0.05 0.13773 -0.04883 0.13565 L -0.05013 0.13334 L -0.05013 0.12894 " pathEditMode="relative" ptsTypes="AAAAAAAAAAAAAAAAAAAAAAAAAAAAAAAAAAAAAAAAAA">
                                      <p:cBhvr>
                                        <p:cTn id="75" dur="8000" fill="hold"/>
                                        <p:tgtEl>
                                          <p:spTgt spid="76"/>
                                        </p:tgtEl>
                                        <p:attrNameLst>
                                          <p:attrName>ppt_x</p:attrName>
                                          <p:attrName>ppt_y</p:attrName>
                                        </p:attrNameLst>
                                      </p:cBhvr>
                                    </p:animMotion>
                                  </p:childTnLst>
                                </p:cTn>
                              </p:par>
                              <p:par>
                                <p:cTn id="76" presetID="0" presetClass="path" presetSubtype="0" accel="50000" decel="50000" fill="hold" grpId="1" nodeType="withEffect">
                                  <p:stCondLst>
                                    <p:cond delay="0"/>
                                  </p:stCondLst>
                                  <p:childTnLst>
                                    <p:animMotion origin="layout" path="M 0 0 L 0 0 C 0.00078 0.00949 0.00247 0.01898 0.00247 0.0287 C 0.00338 0.11944 0.00325 0.11064 -0.0013 0.17106 C -0.00039 0.21018 0.00026 0.24953 0.0013 0.28889 C 0.00208 0.32106 -0.00065 0.31157 0.00495 0.32662 C 0.00625 0.33703 0.00742 0.34722 0.00872 0.35764 C 0.00911 0.36064 0.00976 0.36365 0.01002 0.36666 C 0.01054 0.37384 0.01081 0.38148 0.0112 0.38889 C 0.01041 0.44884 0.01081 0.50879 0.00872 0.56875 C 0.00872 0.57152 0.00638 0.57222 0.00495 0.57314 C 0.0026 0.57523 0 0.57615 -0.00248 0.57777 C -0.00586 0.57986 -0.00925 0.58194 -0.0125 0.58426 C -0.01628 0.58703 -0.01979 0.59097 -0.0237 0.59328 C -0.02735 0.59537 -0.03125 0.59606 -0.03503 0.59768 C -0.05169 0.60463 -0.01797 0.59259 -0.06003 0.60648 L -0.10248 0.60208 C -0.10586 0.60162 -0.10925 0.60139 -0.1125 0.6 C -0.11719 0.59768 -0.12149 0.59236 -0.1263 0.59097 C -0.13906 0.58727 -0.16498 0.58426 -0.16498 0.58426 C -0.16875 0.58287 -0.17279 0.58287 -0.1763 0.57986 C -0.17682 0.57939 -0.18659 0.56458 -0.1888 0.55995 C -0.19597 0.54375 -0.21003 0.51111 -0.21003 0.51111 C -0.21823 0.47083 -0.21849 0.47986 -0.2125 0.41759 C -0.21211 0.41365 -0.20899 0.41203 -0.20755 0.40879 C -0.20274 0.39861 -0.19831 0.38796 -0.19375 0.37777 C -0.19128 0.36458 -0.19024 0.35879 -0.1862 0.34213 C -0.18477 0.33611 -0.18321 0.32986 -0.18125 0.3243 C -0.17826 0.31574 -0.17461 0.3081 -0.17123 0.3 C -0.16836 0.28426 -0.17175 0.3 -0.1612 0.27546 C -0.15847 0.26898 -0.15651 0.2618 -0.15378 0.25555 C -0.14987 0.24676 -0.14557 0.23889 -0.14128 0.23102 C -0.14024 0.22916 -0.13867 0.22824 -0.1375 0.22662 C -0.13529 0.22314 -0.1336 0.21852 -0.13125 0.21551 C -0.12904 0.2125 -0.1263 0.21111 -0.1237 0.20879 C -0.12214 0.20509 -0.12084 0.20069 -0.11875 0.19768 C -0.11771 0.19606 -0.11628 0.19629 -0.11498 0.19537 C -0.11289 0.19398 -0.11081 0.19236 -0.10873 0.19097 C -0.08321 0.17453 -0.07344 0.18287 -0.16745 0.19537 C -0.18216 0.20185 -0.1655 0.19421 -0.19753 0.21319 C -0.19909 0.21412 -0.20078 0.21458 -0.20248 0.21551 C -0.20664 0.21759 -0.21081 0.2199 -0.21498 0.22222 C -0.21628 0.22291 -0.21758 0.22338 -0.21875 0.2243 L -0.29623 0.28426 C -0.3211 0.30393 -0.35417 0.32916 -0.37878 0.35324 C -0.38399 0.35833 -0.3888 0.36504 -0.39375 0.37106 C -0.39453 0.37314 -0.39505 0.37592 -0.39623 0.37777 C -0.39727 0.37916 -0.3987 0.37939 -0.4 0.37986 C -0.41003 0.38449 -0.41992 0.39004 -0.42995 0.39328 C -0.46068 0.40324 -0.4918 0.40949 -0.52253 0.4199 C -0.53568 0.4243 -0.5612 0.43773 -0.5612 0.43773 L -0.5612 0.43773 " pathEditMode="relative" ptsTypes="AAAAAAAAAAAAAAAAAAAAAAAAAAAAAAAAAAAAAAAAAAAAAAAAAAAA">
                                      <p:cBhvr>
                                        <p:cTn id="77" dur="8000" fill="hold"/>
                                        <p:tgtEl>
                                          <p:spTgt spid="80"/>
                                        </p:tgtEl>
                                        <p:attrNameLst>
                                          <p:attrName>ppt_x</p:attrName>
                                          <p:attrName>ppt_y</p:attrName>
                                        </p:attrNameLst>
                                      </p:cBhvr>
                                    </p:animMotion>
                                  </p:childTnLst>
                                </p:cTn>
                              </p:par>
                              <p:par>
                                <p:cTn id="78" presetID="0" presetClass="path" presetSubtype="0" accel="50000" decel="50000" fill="hold" grpId="1" nodeType="withEffect">
                                  <p:stCondLst>
                                    <p:cond delay="0"/>
                                  </p:stCondLst>
                                  <p:childTnLst>
                                    <p:animMotion origin="layout" path="M 0 0 L 0 0 C 0.00039 -0.00671 0.00052 -0.01343 0.00117 -0.02014 C 0.00143 -0.02245 0.00208 -0.02454 0.00247 -0.02685 C 0.00338 -0.03264 0.00416 -0.03866 0.00494 -0.04468 C 0.00507 -0.05023 0.00638 -0.11273 0.00742 -0.12685 C 0.01237 -0.18982 0.00703 -0.17361 0.01614 -0.19792 C 0.01666 -0.20394 0.0177 -0.20972 0.01744 -0.21574 C 0.01263 -0.30602 0.01471 -0.26898 -0.05131 -0.2757 C -0.06927 -0.28102 -0.08711 -0.28681 -0.10508 -0.29144 C -0.14571 -0.30162 -0.24037 -0.31227 -0.30261 -0.34259 C -0.30677 -0.34445 -0.31094 -0.34699 -0.31498 -0.34907 C -0.31342 -0.35139 -0.31172 -0.3537 -0.31003 -0.35579 C -0.30339 -0.36412 -0.30912 -0.35602 -0.30131 -0.3669 C -0.29506 -0.3757 -0.29011 -0.38912 -0.28256 -0.39352 C -0.28125 -0.39445 -0.27995 -0.39468 -0.27878 -0.39583 C -0.27618 -0.39838 -0.27396 -0.40232 -0.27136 -0.40463 C -0.26888 -0.40695 -0.26628 -0.40787 -0.26381 -0.40926 C -0.25547 -0.4132 -0.24701 -0.41597 -0.23881 -0.42037 C -0.23581 -0.42199 -0.23295 -0.42477 -0.23008 -0.42685 L 0.03867 -0.41366 C 0.04127 -0.41343 0.04375 -0.41204 0.04622 -0.41134 C 0.05 -0.41042 0.05364 -0.40972 0.05742 -0.40926 L 0.125 -0.40255 C 0.15429 -0.36088 0.1181 -0.41667 0.1375 -0.24468 C 0.13945 -0.22662 0.13802 -0.23704 0.14244 -0.21343 C 0.14283 -0.20695 0.1431 -0.20023 0.14375 -0.19352 C 0.14388 -0.1912 0.14492 -0.18912 0.14492 -0.18681 C 0.14492 -0.1831 0.14531 -0.17824 0.14375 -0.1757 C 0.14179 -0.17292 0.13867 -0.17431 0.13619 -0.17361 C 0.11106 -0.1544 0.12526 -0.16296 0.07122 -0.1625 L -0.275 -0.1625 L -0.275 -0.1625 " pathEditMode="relative" ptsTypes="AAAAAAAAAAAAAAAAAAAAAAAAAAAAAAAAA">
                                      <p:cBhvr>
                                        <p:cTn id="79" dur="8000" fill="hold"/>
                                        <p:tgtEl>
                                          <p:spTgt spid="2"/>
                                        </p:tgtEl>
                                        <p:attrNameLst>
                                          <p:attrName>ppt_x</p:attrName>
                                          <p:attrName>ppt_y</p:attrName>
                                        </p:attrNameLst>
                                      </p:cBhvr>
                                    </p:animMotion>
                                  </p:childTnLst>
                                </p:cTn>
                              </p:par>
                              <p:par>
                                <p:cTn id="80" presetID="0" presetClass="path" presetSubtype="0" accel="50000" decel="50000" fill="hold" grpId="1" nodeType="withEffect">
                                  <p:stCondLst>
                                    <p:cond delay="0"/>
                                  </p:stCondLst>
                                  <p:childTnLst>
                                    <p:animMotion origin="layout" path="M 0 0 L 0 0 C 0.00039 -0.00671 0.00052 -0.01343 0.00117 -0.02014 C 0.00143 -0.02245 0.00208 -0.02454 0.00247 -0.02685 C 0.00338 -0.03264 0.00416 -0.03866 0.00494 -0.04468 C 0.00507 -0.05023 0.00638 -0.11273 0.00742 -0.12685 C 0.01237 -0.18982 0.00703 -0.17361 0.01614 -0.19792 C 0.01666 -0.20394 0.0177 -0.20972 0.01744 -0.21574 C 0.01263 -0.30602 0.01471 -0.26898 -0.05131 -0.2757 C -0.06927 -0.28102 -0.08711 -0.28681 -0.10508 -0.29144 C -0.14571 -0.30162 -0.24037 -0.31227 -0.30261 -0.34259 C -0.30677 -0.34445 -0.31094 -0.34699 -0.31498 -0.34907 C -0.31342 -0.35139 -0.31172 -0.3537 -0.31003 -0.35579 C -0.30339 -0.36412 -0.30912 -0.35602 -0.30131 -0.3669 C -0.29506 -0.3757 -0.29011 -0.38912 -0.28256 -0.39352 C -0.28125 -0.39445 -0.27995 -0.39468 -0.27878 -0.39583 C -0.27618 -0.39838 -0.27396 -0.40232 -0.27136 -0.40463 C -0.26888 -0.40695 -0.26628 -0.40787 -0.26381 -0.40926 C -0.25547 -0.4132 -0.24701 -0.41597 -0.23881 -0.42037 C -0.23581 -0.42199 -0.23295 -0.42477 -0.23008 -0.42685 L 0.03867 -0.41366 C 0.04127 -0.41343 0.04375 -0.41204 0.04622 -0.41134 C 0.05 -0.41042 0.05364 -0.40972 0.05742 -0.40926 L 0.125 -0.40255 C 0.15429 -0.36088 0.1181 -0.41667 0.1375 -0.24468 C 0.13945 -0.22662 0.13802 -0.23704 0.14244 -0.21343 C 0.14283 -0.20695 0.1431 -0.20023 0.14375 -0.19352 C 0.14388 -0.1912 0.14492 -0.18912 0.14492 -0.18681 C 0.14492 -0.1831 0.14531 -0.17824 0.14375 -0.1757 C 0.14179 -0.17292 0.13867 -0.17431 0.13619 -0.17361 C 0.11106 -0.1544 0.12526 -0.16296 0.07122 -0.1625 L -0.275 -0.1625 L -0.275 -0.1625 " pathEditMode="relative" ptsTypes="AAAAAAAAAAAAAAAAAAAAAAAAAAAAAAAAA">
                                      <p:cBhvr>
                                        <p:cTn id="81" dur="8000" fill="hold"/>
                                        <p:tgtEl>
                                          <p:spTgt spid="79"/>
                                        </p:tgtEl>
                                        <p:attrNameLst>
                                          <p:attrName>ppt_x</p:attrName>
                                          <p:attrName>ppt_y</p:attrName>
                                        </p:attrNameLst>
                                      </p:cBhvr>
                                    </p:animMotion>
                                  </p:childTnLst>
                                </p:cTn>
                              </p:par>
                              <p:par>
                                <p:cTn id="82" presetID="0" presetClass="path" presetSubtype="0" accel="50000" decel="50000" fill="hold" grpId="1" nodeType="withEffect">
                                  <p:stCondLst>
                                    <p:cond delay="0"/>
                                  </p:stCondLst>
                                  <p:childTnLst>
                                    <p:animMotion origin="layout" path="M 0 0 L 0 0 C 0.01537 0.003 0.03073 0.0074 0.04623 0.00879 C 0.06914 0.01111 0.09206 0.00972 0.11498 0.01111 C 0.13959 0.01273 0.16407 0.0155 0.18868 0.01782 C 0.22409 0.02685 0.20248 0.01967 0.26003 0.05115 C 0.30248 0.0743 0.21407 0.02893 0.2987 0.07106 C 0.3 0.07175 0.30118 0.07337 0.30248 0.07337 L 0.43373 0.07546 C 0.45743 0.08958 0.4211 0.06875 0.49753 0.08009 C 0.65756 0.10347 0.46394 0.09189 0.61628 0.09768 C 0.62214 0.09861 0.628 0.10185 0.63373 0.1 C 0.63555 0.0993 0.63568 0.09421 0.6362 0.0912 C 0.63698 0.0875 0.63698 0.08356 0.6375 0.08009 C 0.63816 0.07546 0.6392 0.07106 0.63998 0.06666 C 0.64037 0.06226 0.64245 0.0368 0.64245 0.03333 C 0.64362 -0.05625 0.64375 -0.14584 0.64506 -0.23542 C 0.64506 -0.23936 0.64831 -0.24584 0.64623 -0.24653 C 0.63894 -0.24977 0.63125 -0.24514 0.6237 -0.24445 C 0.52852 -0.22315 0.56927 -0.22825 0.3987 -0.24885 C 0.37396 -0.25186 0.34974 -0.2625 0.325 -0.26667 C 0.24427 -0.27963 0.16329 -0.28889 0.08243 -0.3 C 0.08034 -0.30139 0.07839 -0.30301 0.07618 -0.3044 C 0.07461 -0.30533 0.07123 -0.30649 0.07123 -0.30649 L 0.07123 -0.30649 " pathEditMode="relative" ptsTypes="AAAAAAAAAAAAAAAAAAAAAAAAA">
                                      <p:cBhvr>
                                        <p:cTn id="83" dur="8000" fill="hold"/>
                                        <p:tgtEl>
                                          <p:spTgt spid="77"/>
                                        </p:tgtEl>
                                        <p:attrNameLst>
                                          <p:attrName>ppt_x</p:attrName>
                                          <p:attrName>ppt_y</p:attrName>
                                        </p:attrNameLst>
                                      </p:cBhvr>
                                    </p:animMotion>
                                  </p:childTnLst>
                                </p:cTn>
                              </p:par>
                              <p:par>
                                <p:cTn id="84" presetID="0" presetClass="path" presetSubtype="0" accel="50000" decel="50000" fill="hold" grpId="1" nodeType="withEffect">
                                  <p:stCondLst>
                                    <p:cond delay="0"/>
                                  </p:stCondLst>
                                  <p:childTnLst>
                                    <p:animMotion origin="layout" path="M 0 0 L 0 0 C 0.04518 -0.0162 -0.02487 0.00741 0.09739 -0.00671 C 0.11419 -0.00857 0.13073 -0.01597 0.14739 -0.02014 C 0.15494 -0.02199 0.1625 -0.02245 0.16992 -0.02454 C 0.17617 -0.02616 0.18229 -0.03009 0.18867 -0.03125 C 0.20026 -0.0331 0.21198 -0.03264 0.22369 -0.03333 C 0.28242 -0.02593 0.34609 -0.0537 0.39987 -0.01111 C 0.42057 0.00509 0.40494 0.06875 0.40364 0.1088 C 0.40195 0.16366 0.39804 0.13681 0.39114 0.15995 C 0.38841 0.16921 0.38593 0.17893 0.38372 0.18889 C 0.38307 0.19167 0.38307 0.19491 0.38242 0.19768 C 0.37682 0.22454 0.3789 0.21806 0.37239 0.23333 C 0.372 0.23542 0.37161 0.23773 0.37122 0.23981 C 0.36992 0.24722 0.36875 0.25486 0.36744 0.26204 C 0.36666 0.26597 0.36601 0.26968 0.36497 0.27315 C 0.35846 0.2956 0.35195 0.31806 0.34492 0.33981 C 0.34401 0.34259 0.34218 0.34398 0.34114 0.34653 C 0.33671 0.3581 0.33307 0.3706 0.32864 0.38218 C 0.32721 0.38611 0.32526 0.38935 0.32369 0.39329 C 0.32109 0.39954 0.3207 0.40139 0.31875 0.4088 C 0.31992 0.40949 0.32109 0.41134 0.32239 0.41111 C 0.32421 0.41065 0.32578 0.40787 0.32747 0.40648 C 0.33242 0.40278 0.33724 0.39815 0.34244 0.39537 L 0.44114 0.34653 C 0.45703 0.33866 0.47239 0.32685 0.48867 0.32222 C 0.49531 0.32014 0.50677 0.31759 0.51367 0.31319 C 0.52135 0.30856 0.52864 0.30255 0.53619 0.29768 C 0.53776 0.29676 0.53958 0.29676 0.54114 0.29537 C 0.55091 0.28773 0.56015 0.27847 0.56992 0.27106 C 0.57187 0.26944 0.57421 0.27014 0.57617 0.26875 C 0.58593 0.26273 0.60494 0.24884 0.60494 0.24884 C 0.6095 0.24213 0.61315 0.23264 0.61875 0.2287 L 0.68125 0.18657 C 0.68242 0.18565 0.68359 0.18495 0.68489 0.18426 C 0.6927 0.18125 0.69752 0.17986 0.70494 0.17778 C 0.70664 0.18148 0.70859 0.18472 0.70989 0.18889 C 0.71119 0.19282 0.71145 0.19768 0.7125 0.20208 C 0.71354 0.20741 0.71497 0.2125 0.71614 0.21759 C 0.71666 0.225 0.71679 0.23264 0.71744 0.23981 C 0.71888 0.25926 0.72109 0.27824 0.72239 0.29768 C 0.72356 0.31458 0.72395 0.33171 0.725 0.34884 C 0.72604 0.36667 0.72747 0.38426 0.72864 0.40208 C 0.7306 0.43079 0.72877 0.41574 0.73125 0.43333 C 0.73073 0.47106 0.7306 0.5088 0.72994 0.54653 C 0.72981 0.55324 0.73007 0.56042 0.72864 0.56667 C 0.72825 0.56875 0.72617 0.56806 0.725 0.56875 C 0.7233 0.56968 0.72161 0.57014 0.71992 0.57106 C 0.71237 0.57523 0.70533 0.5838 0.69739 0.58426 C 0.63502 0.58889 0.57239 0.58588 0.50989 0.58657 C 0.48815 0.59329 0.49375 0.59259 0.47617 0.59537 C 0.47578 0.5956 0.47539 0.59537 0.475 0.59537 L 0.47369 0.59537 " pathEditMode="relative" ptsTypes="AAAAAAAAAAAAAAAAAAAAAAAAAAAAAAAAAAAAAAAAAAAAAAAAAAAAA">
                                      <p:cBhvr>
                                        <p:cTn id="85" dur="8000" fill="hold"/>
                                        <p:tgtEl>
                                          <p:spTgt spid="21"/>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3884696" y="3572545"/>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777211" y="3969000"/>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7535705" y="1230636"/>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7773825" y="3493045"/>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4386890" y="721116"/>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10391822" y="462036"/>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538560" y="383865"/>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10177913" y="4343300"/>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8</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11275"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27022326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00B05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vol="41000">
                                        <p:cTn display="0" masterRel="sameClick">
                                          <p:stCondLst>
                                            <p:cond evt="begin" delay="0">
                                              <p:tn val="2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FF0000"/>
                                      </p:to>
                                    </p:animClr>
                                    <p:animClr clrSpc="rgb" dir="cw">
                                      <p:cBhvr>
                                        <p:cTn id="34" dur="1000" fill="hold"/>
                                        <p:tgtEl>
                                          <p:spTgt spid="76"/>
                                        </p:tgtEl>
                                        <p:attrNameLst>
                                          <p:attrName>fillcolor</p:attrName>
                                        </p:attrNameLst>
                                      </p:cBhvr>
                                      <p:to>
                                        <a:srgbClr val="FF000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vol="77000">
                                        <p:cTn display="0" masterRel="sameClick">
                                          <p:stCondLst>
                                            <p:cond evt="begin" delay="0">
                                              <p:tn val="3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9" presetClass="emph" presetSubtype="0" fill="hold" grpId="0" nodeType="clickEffect">
                                  <p:stCondLst>
                                    <p:cond delay="0"/>
                                  </p:stCondLst>
                                  <p:childTnLst>
                                    <p:animClr clrSpc="rgb" dir="cw">
                                      <p:cBhvr override="childStyle">
                                        <p:cTn id="65" dur="1000" fill="hold"/>
                                        <p:tgtEl>
                                          <p:spTgt spid="21"/>
                                        </p:tgtEl>
                                        <p:attrNameLst>
                                          <p:attrName>style.color</p:attrName>
                                        </p:attrNameLst>
                                      </p:cBhvr>
                                      <p:to>
                                        <a:srgbClr val="FF0000"/>
                                      </p:to>
                                    </p:animClr>
                                    <p:animClr clrSpc="rgb" dir="cw">
                                      <p:cBhvr>
                                        <p:cTn id="66" dur="1000" fill="hold"/>
                                        <p:tgtEl>
                                          <p:spTgt spid="21"/>
                                        </p:tgtEl>
                                        <p:attrNameLst>
                                          <p:attrName>fillcolor</p:attrName>
                                        </p:attrNameLst>
                                      </p:cBhvr>
                                      <p:to>
                                        <a:srgbClr val="FF0000"/>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vol="100000">
                                        <p:cTn display="0" masterRel="sameClick">
                                          <p:stCondLst>
                                            <p:cond evt="begin" delay="0">
                                              <p:tn val="6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19" presetClass="emph" presetSubtype="0" fill="hold" grpId="0" nodeType="clickEffect">
                                  <p:stCondLst>
                                    <p:cond delay="0"/>
                                  </p:stCondLst>
                                  <p:childTnLst>
                                    <p:animClr clrSpc="rgb" dir="cw">
                                      <p:cBhvr override="childStyle">
                                        <p:cTn id="73" dur="1000" fill="hold"/>
                                        <p:tgtEl>
                                          <p:spTgt spid="22"/>
                                        </p:tgtEl>
                                        <p:attrNameLst>
                                          <p:attrName>style.color</p:attrName>
                                        </p:attrNameLst>
                                      </p:cBhvr>
                                      <p:to>
                                        <a:srgbClr val="FF0000"/>
                                      </p:to>
                                    </p:animClr>
                                    <p:animClr clrSpc="rgb" dir="cw">
                                      <p:cBhvr>
                                        <p:cTn id="74" dur="1000" fill="hold"/>
                                        <p:tgtEl>
                                          <p:spTgt spid="22"/>
                                        </p:tgtEl>
                                        <p:attrNameLst>
                                          <p:attrName>fillcolor</p:attrName>
                                        </p:attrNameLst>
                                      </p:cBhvr>
                                      <p:to>
                                        <a:srgbClr val="FF0000"/>
                                      </p:to>
                                    </p:animClr>
                                    <p:set>
                                      <p:cBhvr>
                                        <p:cTn id="75" dur="1000" fill="hold"/>
                                        <p:tgtEl>
                                          <p:spTgt spid="22"/>
                                        </p:tgtEl>
                                        <p:attrNameLst>
                                          <p:attrName>fill.type</p:attrName>
                                        </p:attrNameLst>
                                      </p:cBhvr>
                                      <p:to>
                                        <p:strVal val="solid"/>
                                      </p:to>
                                    </p:set>
                                    <p:set>
                                      <p:cBhvr>
                                        <p:cTn id="76" dur="1000" fill="hold"/>
                                        <p:tgtEl>
                                          <p:spTgt spid="22"/>
                                        </p:tgtEl>
                                        <p:attrNameLst>
                                          <p:attrName>fill.on</p:attrName>
                                        </p:attrNameLst>
                                      </p:cBhvr>
                                      <p:to>
                                        <p:strVal val="true"/>
                                      </p:to>
                                    </p:set>
                                  </p:childTnLst>
                                  <p:subTnLst>
                                    <p:audio>
                                      <p:cMediaNode vol="77000">
                                        <p:cTn display="0" masterRel="sameClick">
                                          <p:stCondLst>
                                            <p:cond evt="begin" delay="0">
                                              <p:tn val="7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28"/>
                    </p:tgtEl>
                  </p:cond>
                </p:stCondLst>
                <p:endSync evt="end" delay="0">
                  <p:rtn val="all"/>
                </p:endSync>
                <p:childTnLst>
                  <p:par>
                    <p:cTn id="78" fill="hold">
                      <p:stCondLst>
                        <p:cond delay="0"/>
                      </p:stCondLst>
                      <p:childTnLst>
                        <p:par>
                          <p:cTn id="79" fill="hold">
                            <p:stCondLst>
                              <p:cond delay="0"/>
                            </p:stCondLst>
                            <p:childTnLst>
                              <p:par>
                                <p:cTn id="80" presetID="0" presetClass="path" presetSubtype="0" accel="50000" decel="50000" fill="hold" grpId="1" nodeType="withEffect">
                                  <p:stCondLst>
                                    <p:cond delay="0"/>
                                  </p:stCondLst>
                                  <p:childTnLst>
                                    <p:animMotion origin="layout" path="M 0 0 L 0 0 C -0.00052 -0.00648 -0.00117 -0.01319 -0.0013 -0.01991 C -0.00247 -0.07917 -0.00169 -0.13866 -0.00377 -0.19768 C -0.00456 -0.21806 -0.00651 -0.23843 -0.01002 -0.25764 C -0.01094 -0.26204 -0.01094 -0.26736 -0.0125 -0.27106 C -0.01588 -0.27847 -0.01901 -0.28611 -0.02252 -0.29329 C -0.02604 -0.30023 -0.02969 -0.30741 -0.03385 -0.31319 C -0.03594 -0.3162 -0.03802 -0.31898 -0.0401 -0.32222 C -0.0414 -0.32431 -0.04232 -0.32731 -0.04375 -0.3287 C -0.05169 -0.33657 -0.06588 -0.33472 -0.07252 -0.33542 C -0.12383 -0.35718 -0.07669 -0.34005 -0.11758 -0.34884 C -0.12838 -0.35116 -0.13919 -0.35463 -0.15 -0.35764 C -0.15221 -0.35833 -0.15416 -0.35949 -0.15625 -0.35995 C -0.17291 -0.36319 -0.18958 -0.36574 -0.20625 -0.36875 C -0.22669 -0.38495 -0.2095 -0.36991 -0.225 -0.38657 C -0.22669 -0.38819 -0.22851 -0.38935 -0.23008 -0.39097 C -0.23177 -0.39306 -0.23307 -0.39699 -0.23502 -0.39768 C -0.25247 -0.40324 -0.27669 -0.40486 -0.29505 -0.40648 C -0.30742 -0.35185 -0.3 -0.38981 -0.2875 -0.25324 C -0.28685 -0.24537 -0.28398 -0.23866 -0.28255 -0.23102 C -0.27929 -0.21343 -0.27669 -0.1956 -0.27383 -0.17778 C -0.27331 -0.17477 -0.27317 -0.17176 -0.27252 -0.16875 C -0.2707 -0.15972 -0.26836 -0.15116 -0.26627 -0.14213 C -0.26627 -0.1419 -0.25963 -0.07893 -0.26002 -0.06435 C -0.26028 -0.05833 -0.26081 -0.05185 -0.2625 -0.04653 C -0.26354 -0.04375 -0.26614 -0.04421 -0.26758 -0.04213 C -0.27239 -0.03518 -0.27669 -0.02708 -0.28125 -0.01991 C -0.29765 0.00556 -0.29101 0.00069 -0.3013 0.00671 C -0.30208 0.00903 -0.3026 0.01181 -0.30377 0.01343 C -0.30482 0.01482 -0.30638 0.01482 -0.30755 0.01574 C -0.32265 0.02685 -0.3138 0.02315 -0.3263 0.02662 C -0.33502 0.02477 -0.3444 0.02454 -0.3526 0.01782 C -0.3556 0.01528 -0.3582 0.01134 -0.36133 0.00903 C -0.37539 -0.00208 -0.38984 -0.01088 -0.40377 -0.02222 C -0.40833 -0.02593 -0.41315 -0.02917 -0.41758 -0.03333 C -0.42982 -0.04468 -0.44219 -0.05556 -0.45377 -0.06875 C -0.47135 -0.08889 -0.48802 -0.11181 -0.50508 -0.13333 C -0.50781 -0.13681 -0.56888 -0.21389 -0.57252 -0.21991 C -0.58659 -0.24282 -0.58437 -0.23634 -0.59375 -0.25995 C -0.59635 -0.26643 -0.59948 -0.27268 -0.6013 -0.27986 C -0.60911 -0.31042 -0.62252 -0.37315 -0.62252 -0.37315 C -0.62291 -0.38056 -0.62304 -0.38819 -0.62383 -0.39537 C -0.62617 -0.41921 -0.62682 -0.40278 -0.6276 -0.42662 C -0.62786 -0.43472 -0.6276 -0.44282 -0.6276 -0.45093 L -0.6276 -0.45093 " pathEditMode="relative" ptsTypes="AAAAAAAAAAAAAAAAAAAAAAAAAAAAAAAAAAAAAAAAAAAAAA">
                                      <p:cBhvr>
                                        <p:cTn id="81" dur="8000" fill="hold"/>
                                        <p:tgtEl>
                                          <p:spTgt spid="78"/>
                                        </p:tgtEl>
                                        <p:attrNameLst>
                                          <p:attrName>ppt_x</p:attrName>
                                          <p:attrName>ppt_y</p:attrName>
                                        </p:attrNameLst>
                                      </p:cBhvr>
                                    </p:animMotion>
                                  </p:childTnLst>
                                </p:cTn>
                              </p:par>
                              <p:par>
                                <p:cTn id="82" presetID="0" presetClass="path" presetSubtype="0" accel="50000" decel="50000" fill="hold" grpId="1" nodeType="withEffect">
                                  <p:stCondLst>
                                    <p:cond delay="0"/>
                                  </p:stCondLst>
                                  <p:childTnLst>
                                    <p:animMotion origin="layout" path="M 0 0 L 0 0 C 0.00625 0.00069 0.0125 0.00231 0.01875 0.00231 C 0.03255 0.00231 0.07266 -0.01273 0.075 -0.0132 C 0.08203 -0.01505 0.08919 -0.01482 0.09622 -0.01551 L 0.23372 -0.07986 C 0.24518 -0.08565 0.25612 -0.09375 0.26745 -0.1 C 0.3388 -0.13912 0.28724 -0.10857 0.30625 -0.11991 C 0.28594 -0.14422 0.33437 -0.08843 0.25247 -0.12662 C 0.24883 -0.12848 0.25534 -0.15348 0.25495 -0.14653 C 0.2543 -0.13172 0.25247 -0.11713 0.2513 -0.10209 C 0.24779 -0.05834 0.24661 -0.0382 0.24375 0.00671 C 0.24544 0.14004 0.24583 0.11227 0.24375 0.28217 C 0.24206 0.42037 0.26589 0.40694 0.2362 0.42014 C 0.23581 0.42222 0.23555 0.42453 0.23503 0.42662 C 0.23034 0.44583 0.23424 0.42662 0.23125 0.44236 C 0.22839 0.43935 0.225 0.43727 0.22253 0.43333 C 0.2207 0.43055 0.22109 0.42361 0.21875 0.42222 C 0.21159 0.41805 0.20378 0.41944 0.19622 0.41782 C 0.15794 0.40902 0.11979 0.39629 0.08125 0.3912 C 0.00768 0.38148 -0.13997 0.37338 -0.13997 0.37338 C -0.17956 0.3662 -0.10781 0.3794 -0.20495 0.35787 C -0.21497 0.35555 -0.22487 0.35231 -0.2349 0.35115 C -0.25234 0.3493 -0.26992 0.34977 -0.28737 0.34884 C -0.30182 0.34977 -0.31602 0.34722 -0.32995 0.35347 C -0.33125 0.35393 -0.33242 0.35486 -0.33372 0.35555 C -0.33451 0.35856 -0.33503 0.3618 -0.3362 0.36458 C -0.34297 0.38148 -0.35716 0.37847 -0.36745 0.38217 C -0.38034 0.38703 -0.39323 0.39074 -0.40612 0.3956 C -0.40911 0.39676 -0.41185 0.39953 -0.41484 0.4 C -0.42695 0.40231 -0.43906 0.40277 -0.45117 0.4044 C -0.46914 0.40717 -0.48698 0.4118 -0.50495 0.41342 C -0.52357 0.41481 -0.54245 0.41342 -0.56107 0.41342 L -0.5599 0.41342 " pathEditMode="relative" ptsTypes="AAAAAAAAAAAAAAAAAAAAAAAAAAAAAAAAAA">
                                      <p:cBhvr>
                                        <p:cTn id="83" dur="8000" fill="hold"/>
                                        <p:tgtEl>
                                          <p:spTgt spid="77"/>
                                        </p:tgtEl>
                                        <p:attrNameLst>
                                          <p:attrName>ppt_x</p:attrName>
                                          <p:attrName>ppt_y</p:attrName>
                                        </p:attrNameLst>
                                      </p:cBhvr>
                                    </p:animMotion>
                                  </p:childTnLst>
                                </p:cTn>
                              </p:par>
                              <p:par>
                                <p:cTn id="84" presetID="0" presetClass="path" presetSubtype="0" accel="50000" decel="50000" fill="hold" grpId="1" nodeType="withEffect">
                                  <p:stCondLst>
                                    <p:cond delay="0"/>
                                  </p:stCondLst>
                                  <p:childTnLst>
                                    <p:animMotion origin="layout" path="M 0 0 L 0 0 C 0.00248 -0.00879 0.00313 -0.02037 0.00742 -0.02662 C 0.00951 -0.0294 0.01172 -0.03217 0.01367 -0.03541 C 0.02969 -0.06111 0.04492 -0.08819 0.0612 -0.11319 C 0.06576 -0.12014 0.07136 -0.12454 0.07617 -0.13102 C 0.0931 -0.15416 0.11068 -0.17592 0.12617 -0.20208 C 0.16888 -0.27407 0.13425 -0.21829 0.16862 -0.26875 C 0.17422 -0.27685 0.17865 -0.2912 0.18242 -0.29977 C 0.18347 -0.30231 0.18477 -0.3044 0.1862 -0.30648 C 0.19779 -0.32454 0.21263 -0.33704 0.2211 -0.35995 C 0.2263 -0.37338 0.22123 -0.36157 0.23242 -0.37986 C 0.23555 -0.38518 0.24141 -0.39745 0.2461 -0.40208 C 0.25521 -0.41065 0.26446 -0.41852 0.2737 -0.42662 C 0.30156 -0.45069 0.29063 -0.44629 0.3086 -0.45092 C 0.31068 -0.45324 0.3125 -0.45764 0.31485 -0.45764 C 0.31628 -0.45764 0.31341 -0.45324 0.31367 -0.45092 C 0.31419 -0.44606 0.31602 -0.4419 0.31745 -0.43773 C 0.31849 -0.43449 0.32005 -0.43171 0.3211 -0.4287 C 0.32253 -0.42523 0.32344 -0.42106 0.32487 -0.41759 C 0.32591 -0.41504 0.32761 -0.41366 0.32865 -0.41088 C 0.33021 -0.40671 0.33047 -0.40139 0.33242 -0.39768 C 0.33646 -0.38981 0.36081 -0.3493 0.36862 -0.33981 C 0.37123 -0.33657 0.37448 -0.33541 0.37735 -0.3331 C 0.37995 -0.3287 0.38216 -0.32384 0.3849 -0.31991 C 0.4086 -0.28472 0.36771 -0.35463 0.40612 -0.29097 C 0.40808 -0.28773 0.40899 -0.28264 0.41107 -0.27986 C 0.44792 -0.23241 0.44024 -0.25116 0.46862 -0.20879 C 0.47474 -0.19977 0.48021 -0.18935 0.48607 -0.17986 C 0.49024 -0.17315 0.49492 -0.16736 0.49857 -0.15995 C 0.50573 -0.14583 0.51289 -0.13194 0.51992 -0.11759 C 0.52162 -0.11412 0.52292 -0.10972 0.52487 -0.10648 C 0.52904 -0.09954 0.54401 -0.08055 0.54857 -0.07546 C 0.55768 -0.06504 0.54974 -0.07546 0.55742 -0.06875 C 0.56706 -0.06018 0.55547 -0.06759 0.56485 -0.06204 C 0.57318 -0.15092 0.56706 -0.08079 0.56485 -0.30648 C 0.56485 -0.31481 0.56393 -0.32291 0.56367 -0.33102 C 0.56315 -0.34282 0.56276 -0.35463 0.56237 -0.36643 C 0.56367 -0.36944 0.56406 -0.37477 0.56615 -0.37546 C 0.58711 -0.38171 0.6086 -0.38194 0.62982 -0.38657 C 0.64362 -0.38935 0.65729 -0.39398 0.6711 -0.39768 C 0.7069 -0.41875 0.66615 -0.39699 0.75365 -0.40648 C 0.77031 -0.40833 0.78698 -0.41389 0.80365 -0.41759 C 0.79987 -0.42199 0.79571 -0.42546 0.79232 -0.43102 C 0.78815 -0.43773 0.78737 -0.45231 0.7849 -0.45995 C 0.78412 -0.46204 0.78229 -0.46273 0.78112 -0.46435 C 0.77982 -0.47083 0.77904 -0.47685 0.77604 -0.48217 C 0.77513 -0.48379 0.77357 -0.48356 0.7724 -0.48426 L 0.76732 -0.49305 L 0.76732 -0.49305 " pathEditMode="relative" ptsTypes="AAAAAAAAAAAAAAAAAAAAAAAAAAAAAAAAAAAAAAAAAAAAAAAAAA">
                                      <p:cBhvr>
                                        <p:cTn id="85" dur="8000" fill="hold"/>
                                        <p:tgtEl>
                                          <p:spTgt spid="76"/>
                                        </p:tgtEl>
                                        <p:attrNameLst>
                                          <p:attrName>ppt_x</p:attrName>
                                          <p:attrName>ppt_y</p:attrName>
                                        </p:attrNameLst>
                                      </p:cBhvr>
                                    </p:animMotion>
                                  </p:childTnLst>
                                </p:cTn>
                              </p:par>
                              <p:par>
                                <p:cTn id="86" presetID="0" presetClass="path" presetSubtype="0" accel="50000" decel="50000" fill="hold" grpId="1" nodeType="withEffect">
                                  <p:stCondLst>
                                    <p:cond delay="0"/>
                                  </p:stCondLst>
                                  <p:childTnLst>
                                    <p:animMotion origin="layout" path="M 0 0 L 0 0 C -0.00039 -0.00671 -0.00013 -0.01365 -0.00117 -0.02013 C -0.00182 -0.02361 -0.00351 -0.02638 -0.00494 -0.02893 C -0.01692 -0.05231 -0.0306 -0.07268 -0.04114 -0.09791 C -0.04244 -0.10092 -0.04362 -0.10393 -0.04492 -0.10671 C -0.05195 -0.12175 -0.05898 -0.13657 -0.06614 -0.15115 C -0.07239 -0.16388 -0.08073 -0.17407 -0.08489 -0.18912 C -0.09388 -0.22106 -0.07526 -0.15509 -0.09492 -0.22013 C -0.09557 -0.22222 -0.09544 -0.22476 -0.09622 -0.22685 C -0.10052 -0.23888 -0.10533 -0.25046 -0.10989 -0.26226 C -0.11289 -0.2699 -0.1151 -0.27824 -0.11875 -0.28472 C -0.13203 -0.30833 -0.13737 -0.31689 -0.15117 -0.34907 L -0.16744 -0.3868 C -0.16992 -0.39282 -0.17239 -0.39884 -0.17487 -0.40462 C -0.17695 -0.40925 -0.17864 -0.41435 -0.18112 -0.41805 C -0.1944 -0.43611 -0.18841 -0.42916 -0.19869 -0.44027 C -0.16419 -0.44699 -0.22448 -0.4331 -0.16367 -0.46018 C -0.15039 -0.4662 -0.13685 -0.47129 -0.12369 -0.478 C -0.12057 -0.47939 -0.11796 -0.48333 -0.11497 -0.48472 C -0.08737 -0.49699 -0.07604 -0.49606 -0.04739 -0.50694 L -0.02369 -0.51574 C -0.02239 -0.5162 -0.02122 -0.51736 -0.01992 -0.51805 C -0.01744 -0.51898 -0.01497 -0.51921 -0.0125 -0.52013 C 0.01745 -0.53078 -0.00729 -0.52337 0.02136 -0.53125 C 0.02006 -0.53194 0.01875 -0.53287 0.01758 -0.53356 C 0.01589 -0.53449 0.01433 -0.53564 0.0125 -0.53564 L -0.15494 -0.53356 L -0.18112 -0.53125 C -0.18619 -0.53078 -0.19114 -0.52916 -0.19622 -0.52916 L -0.35494 -0.52685 C -0.36862 -0.52453 -0.38229 -0.52129 -0.39609 -0.52013 C -0.41783 -0.51828 -0.43945 -0.52083 -0.46106 -0.51805 C -0.4625 -0.51782 -0.46198 -0.51342 -0.46237 -0.51134 C -0.46354 -0.50532 -0.46484 -0.4993 -0.46614 -0.49351 C -0.47317 -0.46226 -0.4789 -0.43032 -0.48737 -0.40023 C -0.48867 -0.39583 -0.4901 -0.39143 -0.49114 -0.3868 C -0.49974 -0.34629 -0.49114 -0.378 -0.49739 -0.35578 C -0.49817 -0.34907 -0.49869 -0.34236 -0.49987 -0.33564 C -0.50039 -0.33263 -0.50182 -0.33009 -0.50234 -0.32685 C -0.50481 -0.31064 -0.50859 -0.278 -0.50859 -0.278 C -0.50898 -0.26828 -0.50937 -0.25856 -0.50989 -0.24907 C -0.51028 -0.24097 -0.51106 -0.23287 -0.51106 -0.22453 C -0.51145 -0.18912 -0.51106 -0.15347 -0.51106 -0.11782 L -0.51106 -0.11782 " pathEditMode="relative" ptsTypes="AAAAAAAAAAAAAAAAAAAAAAAAAAAAAAAAAAAAAAAAAAAAA">
                                      <p:cBhvr>
                                        <p:cTn id="87" dur="8000" fill="hold"/>
                                        <p:tgtEl>
                                          <p:spTgt spid="22"/>
                                        </p:tgtEl>
                                        <p:attrNameLst>
                                          <p:attrName>ppt_x</p:attrName>
                                          <p:attrName>ppt_y</p:attrName>
                                        </p:attrNameLst>
                                      </p:cBhvr>
                                    </p:animMotion>
                                  </p:childTnLst>
                                </p:cTn>
                              </p:par>
                              <p:par>
                                <p:cTn id="88" presetID="0" presetClass="path" presetSubtype="0" accel="50000" decel="50000" fill="hold" grpId="1" nodeType="withEffect">
                                  <p:stCondLst>
                                    <p:cond delay="0"/>
                                  </p:stCondLst>
                                  <p:childTnLst>
                                    <p:animMotion origin="layout" path="M 0 0 L 0 0 C 0.00456 -0.00231 0.00911 -0.00486 0.0138 -0.00671 C 0.01667 -0.00787 0.01979 -0.00717 0.02253 -0.00902 C 0.02695 -0.0118 0.03099 -0.01574 0.03503 -0.02013 C 0.05208 -0.03819 0.0401 -0.025 0.07122 -0.06898 C 0.08385 -0.0868 0.0974 -0.10231 0.10872 -0.12222 C 0.11042 -0.12523 0.11185 -0.1287 0.1138 -0.13125 C 0.12695 -0.14884 0.13893 -0.1699 0.15378 -0.1824 C 0.19896 -0.22013 0.18125 -0.21018 0.20508 -0.22222 C 0.2138 -0.23263 0.22279 -0.24259 0.23125 -0.25347 C 0.2349 -0.2581 0.2375 -0.26481 0.24128 -0.26898 C 0.25508 -0.28425 0.26979 -0.29652 0.28372 -0.31111 C 0.28854 -0.3162 0.28711 -0.31921 0.28997 -0.32685 C 0.29193 -0.33148 0.29349 -0.33726 0.29622 -0.34004 C 0.29961 -0.34351 0.30378 -0.34328 0.30755 -0.34444 C 0.32083 -0.3493 0.32448 -0.34976 0.3388 -0.35347 C 0.37826 -0.38865 0.32083 -0.33912 0.40378 -0.3956 C 0.4125 -0.40162 0.42135 -0.40787 0.42878 -0.41782 C 0.43047 -0.42013 0.4319 -0.42291 0.43372 -0.42453 C 0.44323 -0.43333 0.45273 -0.44189 0.4625 -0.44907 C 0.46615 -0.45162 0.47005 -0.45185 0.47383 -0.45347 C 0.48216 -0.45694 0.49049 -0.46041 0.49883 -0.46458 C 0.5194 -0.475 0.4974 -0.46921 0.52135 -0.47337 L 0.30872 -0.4868 L -0.14128 -0.4912 L -0.2 -0.49791 C -0.2013 -0.49814 -0.20247 -0.50023 -0.20378 -0.5 C -0.21758 -0.49884 -0.23125 -0.4956 -0.24492 -0.49351 C -0.23763 -0.47384 -0.24141 -0.48078 -0.21497 -0.47569 C -0.16172 -0.4655 -0.10833 -0.45925 -0.05495 -0.45115 C -0.05078 -0.44976 -0.04674 -0.44791 -0.04245 -0.44675 C -0.03789 -0.4456 -0.03333 -0.4449 -0.02878 -0.44444 C 0.00078 -0.44236 0.00169 -0.44236 0.01875 -0.44236 L 0.01875 -0.44236 " pathEditMode="relative" ptsTypes="AAAAAAAAAAAAAAAAAAAAAAAAAAAAAAAAAAA">
                                      <p:cBhvr>
                                        <p:cTn id="89" dur="8000" fill="hold"/>
                                        <p:tgtEl>
                                          <p:spTgt spid="2"/>
                                        </p:tgtEl>
                                        <p:attrNameLst>
                                          <p:attrName>ppt_x</p:attrName>
                                          <p:attrName>ppt_y</p:attrName>
                                        </p:attrNameLst>
                                      </p:cBhvr>
                                    </p:animMotion>
                                  </p:childTnLst>
                                </p:cTn>
                              </p:par>
                              <p:par>
                                <p:cTn id="90" presetID="0" presetClass="path" presetSubtype="0" accel="50000" decel="50000" fill="hold" grpId="1" nodeType="withEffect">
                                  <p:stCondLst>
                                    <p:cond delay="0"/>
                                  </p:stCondLst>
                                  <p:childTnLst>
                                    <p:animMotion origin="layout" path="M 0 0 L 0 0 C -0.0013 0.00718 -0.00169 0.01528 -0.00377 0.02199 C -0.0052 0.02662 -0.00807 0.02917 -0.01002 0.0331 C -0.01106 0.03519 -0.01158 0.03797 -0.0125 0.03982 C -0.09218 0.19514 -0.02643 0.0801 -0.1151 0.19329 C -0.12747 0.20926 -0.13841 0.22871 -0.15 0.24653 C -0.15937 0.26088 -0.17903 0.29097 -0.18502 0.29769 C -0.18841 0.30139 -0.19179 0.30463 -0.19505 0.3088 C -0.20976 0.32709 -0.20117 0.3213 -0.21002 0.32662 C -0.22786 0.3581 -0.23359 0.36968 -0.25755 0.40209 C -0.27369 0.42408 -0.29075 0.44375 -0.30755 0.46435 C -0.3108 0.46829 -0.31406 0.47222 -0.31757 0.47547 C -0.3207 0.47824 -0.32421 0.47986 -0.32747 0.48218 C -0.3263 0.48287 -0.32513 0.48472 -0.32382 0.48426 C -0.32226 0.4838 -0.32148 0.48102 -0.32005 0.47986 C -0.31705 0.47755 -0.30833 0.47593 -0.30625 0.47547 C -0.28346 0.4551 -0.30872 0.47662 -0.24375 0.45533 C -0.19661 0.44005 -0.1026 0.40648 -0.1026 0.40648 C -0.10091 0.4044 -0.09934 0.40185 -0.09752 0.39977 C -0.08815 0.38935 -0.0802 0.39283 -0.06757 0.38866 C -0.06419 0.38773 -0.0608 0.38635 -0.05755 0.38426 C -0.05573 0.38334 -0.05429 0.38079 -0.0526 0.37986 C -0.04974 0.37847 -0.04674 0.37847 -0.04375 0.37755 C -0.04257 0.37685 -0.0414 0.37547 -0.0401 0.37547 C -0.02773 0.37547 0.05039 0.38195 0.05248 0.38218 C 0.06159 0.38125 0.07084 0.38125 0.07995 0.37986 C 0.08125 0.37963 0.08243 0.37801 0.08373 0.37755 C 0.10508 0.37037 0.10261 0.37153 0.12123 0.36875 L 0.28868 0.37547 C 0.29506 0.37593 0.30118 0.3801 0.30743 0.38218 C 0.31537 0.38449 0.32331 0.38658 0.33125 0.38866 C 0.32774 0.35162 0.32852 0.3544 0.3112 0.29769 C 0.30482 0.27685 0.29323 0.24283 0.28868 0.2176 C 0.28685 0.20764 0.2862 0.19699 0.2849 0.18658 C 0.28633 0.11111 0.2862 0.14213 0.2862 0.09329 L 0.2862 0.09329 " pathEditMode="relative" ptsTypes="AAAAAAAAAAAAAAAAAAAAAAAAAAAAAAAAAAAAA">
                                      <p:cBhvr>
                                        <p:cTn id="91" dur="8000" fill="hold"/>
                                        <p:tgtEl>
                                          <p:spTgt spid="79"/>
                                        </p:tgtEl>
                                        <p:attrNameLst>
                                          <p:attrName>ppt_x</p:attrName>
                                          <p:attrName>ppt_y</p:attrName>
                                        </p:attrNameLst>
                                      </p:cBhvr>
                                    </p:animMotion>
                                  </p:childTnLst>
                                </p:cTn>
                              </p:par>
                              <p:par>
                                <p:cTn id="92" presetID="0" presetClass="path" presetSubtype="0" accel="50000" decel="50000" fill="hold" grpId="1" nodeType="withEffect">
                                  <p:stCondLst>
                                    <p:cond delay="0"/>
                                  </p:stCondLst>
                                  <p:childTnLst>
                                    <p:animMotion origin="layout" path="M 0 0 L 0 0 C 0.00247 0.00579 0.00521 0.01134 0.00742 0.01759 C 0.0082 0.01968 0.00794 0.02245 0.00872 0.0243 C 0.01172 0.03218 0.01549 0.03889 0.01875 0.04653 C 0.02617 0.06435 0.03307 0.08287 0.04114 0.09977 C 0.05078 0.11991 0.06302 0.13657 0.06992 0.15995 C 0.07513 0.17708 0.08737 0.21968 0.09375 0.2331 C 0.09948 0.24583 0.10547 0.2581 0.1112 0.27106 C 0.11211 0.27315 0.1125 0.27593 0.11367 0.27755 C 0.12174 0.28935 0.13073 0.29907 0.13867 0.31088 C 0.14075 0.31389 0.1414 0.31944 0.14375 0.32199 C 0.16107 0.34143 0.15312 0.32847 0.16367 0.33542 C 0.17838 0.34491 0.1664 0.34028 0.17995 0.34421 C 0.18906 0.35509 0.18437 0.35046 0.20364 0.35972 C 0.20612 0.36111 0.20872 0.36088 0.2112 0.36204 C 0.22044 0.3662 0.22956 0.37083 0.23867 0.37546 C 0.2487 0.38866 0.23802 0.37546 0.25117 0.38866 C 0.25755 0.39514 0.26367 0.40208 0.26992 0.4088 C 0.27304 0.42546 0.26888 0.40486 0.2737 0.42199 C 0.27617 0.43079 0.27344 0.43055 0.27864 0.43981 C 0.27969 0.44143 0.28125 0.4412 0.28242 0.44213 C 0.28411 0.4412 0.28581 0.44074 0.2875 0.43981 C 0.29297 0.43704 0.28971 0.43773 0.29622 0.43542 C 0.32422 0.42546 0.3306 0.425 0.36614 0.41528 C 0.36875 0.41458 0.37122 0.41389 0.3737 0.41319 C 0.37708 0.41227 0.38034 0.4118 0.38372 0.41088 C 0.38789 0.40972 0.39232 0.40648 0.39622 0.40417 C 0.39909 0.40278 0.40208 0.40139 0.40495 0.39977 C 0.43489 0.40208 0.46497 0.40301 0.49492 0.40648 C 0.49765 0.40671 0.50182 0.4125 0.50495 0.41319 C 0.51614 0.41505 0.53867 0.41759 0.53867 0.41759 C 0.53997 0.41898 0.54101 0.42106 0.54245 0.42199 C 0.54974 0.42685 0.55299 0.42268 0.5612 0.41991 C 0.56823 0.41088 0.57526 0.40185 0.58242 0.39305 C 0.58945 0.38472 0.59778 0.3794 0.60364 0.36875 C 0.60534 0.36574 0.60716 0.36296 0.60872 0.35972 C 0.61549 0.34583 0.62161 0.33102 0.62864 0.31759 C 0.63581 0.30417 0.64349 0.2919 0.65117 0.27986 C 0.6612 0.26435 0.6595 0.27778 0.66875 0.25093 C 0.67331 0.23773 0.67552 0.22222 0.67995 0.2088 C 0.68724 0.18634 0.69088 0.17268 0.70117 0.15324 C 0.70859 0.13912 0.71706 0.12662 0.725 0.11319 C 0.73008 0.1044 0.7345 0.09468 0.73997 0.08657 C 0.74245 0.08287 0.74453 0.07824 0.74739 0.07546 C 0.75963 0.06389 0.78489 0.04421 0.78489 0.04421 C 0.78659 0.03981 0.78815 0.03518 0.78997 0.03102 C 0.79492 0.01944 0.79726 0.01597 0.80247 0.00648 C 0.80521 0.02153 0.80351 0.00926 0.80247 0.03773 C 0.80195 0.05162 0.80182 0.06574 0.80117 0.07986 C 0.80065 0.09329 0.79974 0.10648 0.7987 0.11991 C 0.79844 0.12292 0.79778 0.12569 0.79739 0.1287 C 0.79687 0.1338 0.79674 0.13912 0.79622 0.14421 C 0.79466 0.15995 0.79401 0.17593 0.79114 0.19097 C 0.79075 0.19329 0.79062 0.1956 0.78997 0.19768 C 0.78893 0.20023 0.7875 0.20208 0.7862 0.2044 C 0.77995 0.23773 0.78476 0.20949 0.7875 0.29537 C 0.78776 0.30648 0.78828 0.31759 0.78867 0.3287 C 0.78828 0.34954 0.78815 0.37014 0.7875 0.39097 C 0.78724 0.39768 0.78711 0.4044 0.7862 0.41088 C 0.78463 0.42176 0.78021 0.43981 0.77747 0.45093 C 0.77708 0.45463 0.77695 0.45856 0.77617 0.46204 C 0.77539 0.46597 0.77135 0.47407 0.77122 0.47986 C 0.77083 0.50417 0.77122 0.5287 0.77122 0.55324 L 0.77122 0.55324 " pathEditMode="relative" ptsTypes="AAAAAAAAAAAAAAAAAAAAAAAAAAAAAAAAAAAAAAAAAAAAAAAAAAAAAAAAAAAAAAAAA">
                                      <p:cBhvr>
                                        <p:cTn id="93" dur="8000" fill="hold"/>
                                        <p:tgtEl>
                                          <p:spTgt spid="21"/>
                                        </p:tgtEl>
                                        <p:attrNameLst>
                                          <p:attrName>ppt_x</p:attrName>
                                          <p:attrName>ppt_y</p:attrName>
                                        </p:attrNameLst>
                                      </p:cBhvr>
                                    </p:animMotion>
                                  </p:childTnLst>
                                </p:cTn>
                              </p:par>
                              <p:par>
                                <p:cTn id="94" presetID="0" presetClass="path" presetSubtype="0" accel="50000" decel="50000" fill="hold" grpId="1" nodeType="withEffect">
                                  <p:stCondLst>
                                    <p:cond delay="0"/>
                                  </p:stCondLst>
                                  <p:childTnLst>
                                    <p:animMotion origin="layout" path="M 0 0 L 0 0 L -0.0776 0.01991 C -0.10208 0.02569 -0.12773 0.02176 -0.1513 0.03542 C -0.16106 0.0412 -0.1651 0.06273 -0.17252 0.07546 C -0.17382 0.07778 -0.17604 0.07801 -0.17747 0.07986 C -0.17942 0.08241 -0.18033 0.0875 -0.18255 0.08889 C -0.19518 0.09583 -0.20833 0.09907 -0.22122 0.1044 C -0.22929 0.11296 -0.23294 0.11875 -0.24505 0.11551 C -0.25052 0.11389 -0.25507 0.10648 -0.26002 0.10208 C -0.31093 0.13819 -0.21783 0.07083 -0.36119 0.20208 C -0.37395 0.21366 -0.38828 0.21806 -0.4013 0.2287 C -0.43776 0.25903 -0.43789 0.26018 -0.45872 0.28657 C -0.46198 0.30023 -0.4677 0.33912 -0.47747 0.35556 C -0.48385 0.3662 -0.49049 0.37708 -0.49752 0.38657 C -0.49921 0.38889 -0.50182 0.38912 -0.50377 0.39097 C -0.51171 0.39884 -0.5108 0.39907 -0.51627 0.41111 C -0.51862 0.34329 -0.52187 0.30486 -0.51367 0.23333 C -0.5069 0.17292 -0.49804 0.11319 -0.48619 0.05556 L -0.4763 0.00648 C -0.46106 0.03356 -0.43007 0.08241 -0.41497 0.12222 C -0.35586 0.27685 -0.36627 0.30069 -0.30507 0.37778 C -0.30208 0.38125 -0.29843 0.38264 -0.29505 0.38426 C -0.26796 0.39838 -0.27408 0.39606 -0.25507 0.4 C -0.2039 0.44074 -0.21796 0.4169 -0.20247 0.44444 L -0.2013 0.44444 " pathEditMode="relative" ptsTypes="AAAAAAAAAAAAAAAAAAAAAAAAAA">
                                      <p:cBhvr>
                                        <p:cTn id="95" dur="8000" fill="hold"/>
                                        <p:tgtEl>
                                          <p:spTgt spid="80"/>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4844896" y="762403"/>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7455314" y="3061053"/>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5923197" y="2947033"/>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0749930" y="4525115"/>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6068228" y="1492512"/>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7707657" y="1592670"/>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4191401" y="1873906"/>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4625383" y="3585477"/>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8</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12298"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3551255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00B05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vol="41000">
                                        <p:cTn display="0" masterRel="sameClick">
                                          <p:stCondLst>
                                            <p:cond evt="begin" delay="0">
                                              <p:tn val="2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FF0000"/>
                                      </p:to>
                                    </p:animClr>
                                    <p:animClr clrSpc="rgb" dir="cw">
                                      <p:cBhvr>
                                        <p:cTn id="34" dur="1000" fill="hold"/>
                                        <p:tgtEl>
                                          <p:spTgt spid="76"/>
                                        </p:tgtEl>
                                        <p:attrNameLst>
                                          <p:attrName>fillcolor</p:attrName>
                                        </p:attrNameLst>
                                      </p:cBhvr>
                                      <p:to>
                                        <a:srgbClr val="FF000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vol="77000">
                                        <p:cTn display="0" masterRel="sameClick">
                                          <p:stCondLst>
                                            <p:cond evt="begin" delay="0">
                                              <p:tn val="3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9" presetClass="emph" presetSubtype="0" fill="hold" grpId="0" nodeType="clickEffect">
                                  <p:stCondLst>
                                    <p:cond delay="0"/>
                                  </p:stCondLst>
                                  <p:childTnLst>
                                    <p:animClr clrSpc="rgb" dir="cw">
                                      <p:cBhvr override="childStyle">
                                        <p:cTn id="65" dur="1000" fill="hold"/>
                                        <p:tgtEl>
                                          <p:spTgt spid="21"/>
                                        </p:tgtEl>
                                        <p:attrNameLst>
                                          <p:attrName>style.color</p:attrName>
                                        </p:attrNameLst>
                                      </p:cBhvr>
                                      <p:to>
                                        <a:srgbClr val="FF0000"/>
                                      </p:to>
                                    </p:animClr>
                                    <p:animClr clrSpc="rgb" dir="cw">
                                      <p:cBhvr>
                                        <p:cTn id="66" dur="1000" fill="hold"/>
                                        <p:tgtEl>
                                          <p:spTgt spid="21"/>
                                        </p:tgtEl>
                                        <p:attrNameLst>
                                          <p:attrName>fillcolor</p:attrName>
                                        </p:attrNameLst>
                                      </p:cBhvr>
                                      <p:to>
                                        <a:srgbClr val="FF0000"/>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vol="100000">
                                        <p:cTn display="0" masterRel="sameClick">
                                          <p:stCondLst>
                                            <p:cond evt="begin" delay="0">
                                              <p:tn val="6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19" presetClass="emph" presetSubtype="0" fill="hold" grpId="0" nodeType="clickEffect">
                                  <p:stCondLst>
                                    <p:cond delay="0"/>
                                  </p:stCondLst>
                                  <p:childTnLst>
                                    <p:animClr clrSpc="rgb" dir="cw">
                                      <p:cBhvr override="childStyle">
                                        <p:cTn id="73" dur="1000" fill="hold"/>
                                        <p:tgtEl>
                                          <p:spTgt spid="22"/>
                                        </p:tgtEl>
                                        <p:attrNameLst>
                                          <p:attrName>style.color</p:attrName>
                                        </p:attrNameLst>
                                      </p:cBhvr>
                                      <p:to>
                                        <a:srgbClr val="FF0000"/>
                                      </p:to>
                                    </p:animClr>
                                    <p:animClr clrSpc="rgb" dir="cw">
                                      <p:cBhvr>
                                        <p:cTn id="74" dur="1000" fill="hold"/>
                                        <p:tgtEl>
                                          <p:spTgt spid="22"/>
                                        </p:tgtEl>
                                        <p:attrNameLst>
                                          <p:attrName>fillcolor</p:attrName>
                                        </p:attrNameLst>
                                      </p:cBhvr>
                                      <p:to>
                                        <a:srgbClr val="FF0000"/>
                                      </p:to>
                                    </p:animClr>
                                    <p:set>
                                      <p:cBhvr>
                                        <p:cTn id="75" dur="1000" fill="hold"/>
                                        <p:tgtEl>
                                          <p:spTgt spid="22"/>
                                        </p:tgtEl>
                                        <p:attrNameLst>
                                          <p:attrName>fill.type</p:attrName>
                                        </p:attrNameLst>
                                      </p:cBhvr>
                                      <p:to>
                                        <p:strVal val="solid"/>
                                      </p:to>
                                    </p:set>
                                    <p:set>
                                      <p:cBhvr>
                                        <p:cTn id="76" dur="1000" fill="hold"/>
                                        <p:tgtEl>
                                          <p:spTgt spid="22"/>
                                        </p:tgtEl>
                                        <p:attrNameLst>
                                          <p:attrName>fill.on</p:attrName>
                                        </p:attrNameLst>
                                      </p:cBhvr>
                                      <p:to>
                                        <p:strVal val="true"/>
                                      </p:to>
                                    </p:set>
                                  </p:childTnLst>
                                  <p:subTnLst>
                                    <p:audio>
                                      <p:cMediaNode vol="77000">
                                        <p:cTn display="0" masterRel="sameClick">
                                          <p:stCondLst>
                                            <p:cond evt="begin" delay="0">
                                              <p:tn val="7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28"/>
                    </p:tgtEl>
                  </p:cond>
                </p:stCondLst>
                <p:endSync evt="end" delay="0">
                  <p:rtn val="all"/>
                </p:endSync>
                <p:childTnLst>
                  <p:par>
                    <p:cTn id="78" fill="hold">
                      <p:stCondLst>
                        <p:cond delay="0"/>
                      </p:stCondLst>
                      <p:childTnLst>
                        <p:par>
                          <p:cTn id="79" fill="hold">
                            <p:stCondLst>
                              <p:cond delay="0"/>
                            </p:stCondLst>
                            <p:childTnLst>
                              <p:par>
                                <p:cTn id="80" presetID="0" presetClass="path" presetSubtype="0" accel="50000" decel="50000" fill="hold" grpId="1" nodeType="withEffect">
                                  <p:stCondLst>
                                    <p:cond delay="0"/>
                                  </p:stCondLst>
                                  <p:childTnLst>
                                    <p:animMotion origin="layout" path="M 0 0 L 0 0 L -0.125 0.00208 C -0.14232 0.00278 -0.13489 0.00486 -0.1513 0.00879 C -0.1595 0.01088 -0.16797 0.0118 -0.1763 0.01319 C -0.19961 0.01111 -0.22304 0.01134 -0.24622 0.00671 C -0.26081 0.00347 -0.28177 -0.00579 -0.2987 -0.01343 C -0.29791 -0.04306 -0.29739 -0.07269 -0.29622 -0.10232 C -0.29622 -0.10463 -0.29531 -0.10671 -0.29505 -0.10903 C -0.29414 -0.11482 -0.2931 -0.12084 -0.29245 -0.12662 C -0.29193 -0.13264 -0.29219 -0.13866 -0.29127 -0.14445 C -0.2901 -0.15232 -0.28789 -0.15926 -0.2862 -0.16667 C -0.28581 -0.16898 -0.28541 -0.17107 -0.28502 -0.17338 C -0.2806 -0.41366 -0.28698 -0.15602 -0.28125 -0.26898 C -0.28047 -0.28449 -0.28385 -0.30162 -0.27995 -0.31551 C -0.27812 -0.32246 -0.27174 -0.31898 -0.26745 -0.32014 C -0.26133 -0.32176 -0.25508 -0.32431 -0.2487 -0.32454 C -0.18672 -0.32732 -0.12461 -0.32755 -0.0625 -0.32894 C 0.06459 -0.34815 -0.08177 -0.32847 0.08503 -0.34005 C 0.08763 -0.34028 0.08998 -0.34329 0.09258 -0.34445 C 0.09623 -0.3463 0.1 -0.34722 0.10378 -0.34884 C 0.10677 -0.35023 0.10951 -0.35278 0.1125 -0.35347 C 0.15156 -0.36204 0.21706 -0.35949 0.24505 -0.35996 L 0.33125 -0.35347 C 0.37774 -0.35023 0.35729 -0.35463 0.38008 -0.34884 C 0.38542 -0.32986 0.38086 -0.34908 0.38386 -0.31343 C 0.38438 -0.30741 0.38581 -0.30162 0.38633 -0.2956 C 0.38789 -0.2794 0.3888 -0.26296 0.39011 -0.24676 C 0.38959 -0.21482 0.3918 -0.18264 0.3888 -0.15116 C 0.38789 -0.1419 0.3819 -0.13681 0.37878 -0.12894 C 0.378 -0.12709 0.37826 -0.12431 0.37761 -0.12222 C 0.37279 -0.10857 0.3625 -0.08218 0.3625 -0.08218 C 0.35729 -0.03565 0.35547 -0.03796 0.35886 0.01111 C 0.35899 0.01366 0.36068 0.01528 0.36133 0.01782 C 0.36185 0.01991 0.36211 0.02222 0.3625 0.0243 C 0.36289 0.02592 0.36341 0.02731 0.3638 0.02893 L 0.3638 0.02893 " pathEditMode="relative" ptsTypes="AAAAAAAAAAAAAAAAAAAAAAAAAAAAAAAAAAAAA">
                                      <p:cBhvr>
                                        <p:cTn id="81" dur="8000" fill="hold"/>
                                        <p:tgtEl>
                                          <p:spTgt spid="77"/>
                                        </p:tgtEl>
                                        <p:attrNameLst>
                                          <p:attrName>ppt_x</p:attrName>
                                          <p:attrName>ppt_y</p:attrName>
                                        </p:attrNameLst>
                                      </p:cBhvr>
                                    </p:animMotion>
                                  </p:childTnLst>
                                </p:cTn>
                              </p:par>
                              <p:par>
                                <p:cTn id="82" presetID="0" presetClass="path" presetSubtype="0" accel="50000" decel="50000" fill="hold" grpId="1" nodeType="withEffect">
                                  <p:stCondLst>
                                    <p:cond delay="0"/>
                                  </p:stCondLst>
                                  <p:childTnLst>
                                    <p:animMotion origin="layout" path="M 0 0 L 0 0 C 0.02474 -0.03865 -0.00105 0.00417 0.01497 -0.02893 C 0.01757 -0.03449 0.02565 -0.05 0.02747 -0.05787 C 0.03698 -0.10023 0.02734 -0.05949 0.04244 -0.11342 C 0.04296 -0.1155 0.04336 -0.11782 0.04362 -0.12013 C 0.04466 -0.12824 0.04492 -0.13657 0.04622 -0.14444 C 0.04661 -0.14768 0.04791 -0.15046 0.04869 -0.15347 C 0.0513 -0.16365 0.05325 -0.17453 0.05612 -0.18449 C 0.06276 -0.20717 0.06666 -0.21458 0.07487 -0.23333 C 0.07786 -0.24907 0.07408 -0.23078 0.08242 -0.25787 C 0.08307 -0.25995 0.08294 -0.2625 0.08372 -0.26458 C 0.0901 -0.28263 0.09778 -0.2993 0.10364 -0.31782 C 0.10911 -0.33495 0.1164 -0.35046 0.11992 -0.36898 C 0.12031 -0.37106 0.12044 -0.37361 0.12122 -0.37569 C 0.13685 -0.41597 0.12591 -0.38588 0.13489 -0.40439 C 0.13919 -0.41319 0.14336 -0.42222 0.14739 -0.43125 C 0.1483 -0.43333 0.14895 -0.43564 0.14987 -0.43773 C 0.15351 -0.44606 0.15742 -0.45416 0.16119 -0.46226 C 0.16328 -0.47338 0.16198 -0.46967 0.16862 -0.48217 C 0.17226 -0.48912 0.17578 -0.49629 0.17994 -0.50231 C 0.18463 -0.50902 0.19622 -0.5206 0.20234 -0.52662 L 0.40117 -0.52453 C 0.4026 -0.52453 0.39935 -0.52013 0.39856 -0.51782 C 0.39635 -0.51064 0.39427 -0.50324 0.39231 -0.4956 C 0.39179 -0.49351 0.39166 -0.4912 0.39114 -0.48888 C 0.38958 -0.48217 0.38776 -0.47569 0.38606 -0.46898 C 0.38567 -0.46458 0.38515 -0.46018 0.38489 -0.45555 C 0.38437 -0.44976 0.38437 -0.44375 0.38359 -0.43773 C 0.38307 -0.43402 0.3819 -0.43032 0.38112 -0.42662 C 0.38033 -0.41273 0.37968 -0.39861 0.37864 -0.38449 C 0.37812 -0.37777 0.37669 -0.37129 0.37617 -0.36458 C 0.37539 -0.35578 0.37552 -0.34675 0.37487 -0.33773 C 0.37343 -0.31851 0.37135 -0.2993 0.36992 -0.28009 C 0.36718 -0.24444 0.36237 -0.17338 0.36237 -0.17338 C 0.36198 -0.14305 0.36145 -0.11273 0.36106 -0.08217 C 0.36054 -0.03263 0.36119 0.01713 0.35989 0.06667 C 0.3595 0.0801 0.35612 0.10672 0.35612 0.10672 C 0.35573 0.11852 0.3569 0.13079 0.35481 0.14213 C 0.35286 0.15325 0.3483 0.15487 0.34362 0.15764 C 0.33945 0.16366 0.33554 0.17014 0.33112 0.17547 C 0.33007 0.17686 0.32851 0.17639 0.32734 0.17778 C 0.32461 0.18102 0.32304 0.18727 0.31992 0.18889 C 0.31093 0.19329 0.30156 0.19329 0.29231 0.19561 C 0.22721 0.18843 0.24205 0.1926 0.18359 0.17778 C 0.18073 0.17709 0.17786 0.17616 0.17487 0.17547 C 0.15026 0.17037 0.15677 0.18102 0.14987 0.16875 L 0.14987 0.16667 " pathEditMode="relative" ptsTypes="AAAAAAAAAAAAAAAAAAAAAAAAAAAAAAAAAAAAAAAAAAAAAAAA">
                                      <p:cBhvr>
                                        <p:cTn id="83" dur="8000" fill="hold"/>
                                        <p:tgtEl>
                                          <p:spTgt spid="22"/>
                                        </p:tgtEl>
                                        <p:attrNameLst>
                                          <p:attrName>ppt_x</p:attrName>
                                          <p:attrName>ppt_y</p:attrName>
                                        </p:attrNameLst>
                                      </p:cBhvr>
                                    </p:animMotion>
                                  </p:childTnLst>
                                </p:cTn>
                              </p:par>
                              <p:par>
                                <p:cTn id="84" presetID="0" presetClass="path" presetSubtype="0" accel="50000" decel="50000" fill="hold" grpId="1" nodeType="withEffect">
                                  <p:stCondLst>
                                    <p:cond delay="0"/>
                                  </p:stCondLst>
                                  <p:childTnLst>
                                    <p:animMotion origin="layout" path="M 0 0 L 0 0 C -0.01172 0.01181 -0.02214 0.02894 -0.03503 0.03565 C -0.07266 0.05509 -0.15 0.07778 -0.15 0.07778 C -0.19037 0.12547 -0.12136 0.04468 -0.15755 0.08449 C -0.16524 0.09283 -0.17201 0.10417 -0.18008 0.11111 C -0.20248 0.13079 -0.22722 0.1419 -0.24883 0.16459 C -0.3056 0.22384 -0.28229 0.19584 -0.32005 0.24445 L -0.48386 0.23773 C -0.4918 0.23773 -0.49961 0.24121 -0.50755 0.24213 C -0.5155 0.24329 -0.52344 0.24375 -0.53125 0.24445 C -0.53334 0.24584 -0.53542 0.24792 -0.5375 0.24884 C -0.55352 0.25556 -0.54753 0.25116 -0.55378 0.21783 C -0.55091 0.12824 -0.54011 -0.03125 -0.5513 -0.13333 C -0.56133 -0.2243 -0.56003 -0.21898 -0.5763 -0.25764 C -0.57891 -0.27129 -0.57904 -0.27315 -0.58503 -0.29097 C -0.58594 -0.29375 -0.5875 -0.2956 -0.5888 -0.29768 C -0.5905 -0.30509 -0.59258 -0.31227 -0.59375 -0.31991 C -0.59466 -0.32569 -0.5944 -0.33194 -0.59505 -0.33773 C -0.59649 -0.34977 -0.59844 -0.36134 -0.6 -0.37338 C -0.55768 -0.46528 -0.59649 -0.39375 -0.44258 -0.40671 C -0.43828 -0.40694 -0.43425 -0.40995 -0.43008 -0.41111 L -0.32761 -0.43773 C -0.2724 -0.45162 -0.29141 -0.44815 -0.24011 -0.45092 C -0.20794 -0.44745 -0.17578 -0.44514 -0.14375 -0.44004 C -0.11719 -0.43565 -0.12175 -0.44305 -0.1138 -0.42893 L -0.1138 -0.42893 " pathEditMode="relative" ptsTypes="AAAAAAAAAAAAAAAAAAAAAAAAAAA">
                                      <p:cBhvr>
                                        <p:cTn id="85" dur="8000" fill="hold"/>
                                        <p:tgtEl>
                                          <p:spTgt spid="76"/>
                                        </p:tgtEl>
                                        <p:attrNameLst>
                                          <p:attrName>ppt_x</p:attrName>
                                          <p:attrName>ppt_y</p:attrName>
                                        </p:attrNameLst>
                                      </p:cBhvr>
                                    </p:animMotion>
                                  </p:childTnLst>
                                </p:cTn>
                              </p:par>
                              <p:par>
                                <p:cTn id="86" presetID="0" presetClass="path" presetSubtype="0" accel="50000" decel="50000" fill="hold" grpId="1" nodeType="withEffect">
                                  <p:stCondLst>
                                    <p:cond delay="0"/>
                                  </p:stCondLst>
                                  <p:childTnLst>
                                    <p:animMotion origin="layout" path="M 0 0 L 0 0 L -0.17006 0.00648 C -0.19388 0.00671 -0.21758 0.00394 -0.24128 0.00208 C -0.42722 -0.01204 -0.26901 -0.00278 -0.43008 -0.01111 C -0.45261 -0.01713 -0.47487 -0.02616 -0.49753 -0.02893 C -0.60756 -0.04306 -0.55743 -0.01412 -0.59011 -0.03333 C -0.60717 0.01482 -0.62891 0.05857 -0.64128 0.11111 C -0.64766 0.13773 -0.64454 0.16875 -0.64506 0.19769 C -0.64532 0.21019 -0.64454 0.22292 -0.64388 0.23542 C -0.64284 0.25324 -0.64154 0.27107 -0.64011 0.28889 C -0.63985 0.2912 -0.63946 0.29329 -0.63881 0.29537 C -0.63776 0.29931 -0.63633 0.30278 -0.63503 0.30648 C -0.63438 0.31181 -0.63125 0.33426 -0.63008 0.33982 C -0.62904 0.34444 -0.628 0.34931 -0.62631 0.35324 C -0.62357 0.35949 -0.62032 0.36088 -0.61628 0.36204 C -0.58047 0.37315 -0.5892 0.36898 -0.54011 0.37315 C -0.53842 0.37477 -0.53685 0.37708 -0.53503 0.37778 C -0.52435 0.38148 -0.51342 0.38333 -0.50261 0.38657 C -0.50131 0.38704 -0.5 0.38773 -0.49883 0.38889 C -0.47761 0.40764 -0.48737 0.40648 -0.47631 0.40648 L -0.47631 0.40648 " pathEditMode="relative" ptsTypes="AAAAAAAAAAAAAAAAAAAAAA">
                                      <p:cBhvr>
                                        <p:cTn id="87" dur="8000" fill="hold"/>
                                        <p:tgtEl>
                                          <p:spTgt spid="80"/>
                                        </p:tgtEl>
                                        <p:attrNameLst>
                                          <p:attrName>ppt_x</p:attrName>
                                          <p:attrName>ppt_y</p:attrName>
                                        </p:attrNameLst>
                                      </p:cBhvr>
                                    </p:animMotion>
                                  </p:childTnLst>
                                </p:cTn>
                              </p:par>
                              <p:par>
                                <p:cTn id="88" presetID="0" presetClass="path" presetSubtype="0" accel="50000" decel="50000" fill="hold" grpId="1" nodeType="withEffect">
                                  <p:stCondLst>
                                    <p:cond delay="0"/>
                                  </p:stCondLst>
                                  <p:childTnLst>
                                    <p:animMotion origin="layout" path="M 0 0 L 0 0 C -0.01446 0.14167 -0.00143 0.00579 -0.00378 0.3801 C -0.00391 0.41667 -0.00391 0.41366 -0.00625 0.43797 C -0.00794 0.43635 -0.01003 0.43588 -0.0112 0.43334 C -0.0336 0.39028 -0.01367 0.42408 -0.025 0.39792 C -0.02787 0.39121 -0.03724 0.37292 -0.04128 0.36667 C -0.07643 0.31297 -0.01511 0.41436 -0.06628 0.32662 C -0.0724 0.31621 -0.08021 0.30834 -0.08503 0.29561 C -0.08581 0.29329 -0.0862 0.29028 -0.0875 0.28889 C -0.0931 0.28287 -0.09922 0.27871 -0.10495 0.27338 C -0.10638 0.27223 -0.10768 0.27084 -0.10873 0.26898 C -0.1168 0.2551 -0.1263 0.24329 -0.13255 0.22662 C -0.14297 0.19861 -0.15469 0.17176 -0.1638 0.14213 C -0.16888 0.12547 -0.16862 0.10417 -0.175 0.08889 C -0.17748 0.08287 -0.17995 0.07686 -0.18255 0.07107 C -0.18867 0.05764 -0.18959 0.05625 -0.19505 0.04653 C -0.18451 0.03542 -0.19219 0.04144 -0.1763 0.03773 C -0.12279 0.025 -0.18399 0.03611 -0.10873 0.02431 C -0.1 0.02153 -0.09115 0.01898 -0.08255 0.01551 C -0.08034 0.01459 -0.07839 0.01204 -0.0763 0.01111 C -0.06003 0.00324 -0.04362 -0.00324 -0.02748 -0.01111 C 0.00195 -0.02569 -0.01901 -0.01689 0.00247 -0.03125 C 0.01198 -0.0375 0.02148 -0.04375 0.03125 -0.04884 C 0.04401 -0.05578 0.05716 -0.06041 0.07005 -0.06666 C 0.07916 -0.07106 0.08815 -0.07754 0.09752 -0.08009 L 0.12252 -0.0868 C 0.13594 -0.09467 0.13268 -0.09097 0.11133 -0.09328 C 0.075 -0.09051 0.03867 -0.08935 0.00247 -0.08449 C -0.02305 -0.08125 -0.04831 -0.07407 -0.0737 -0.06898 C -0.07839 -0.06805 -0.08294 -0.06782 -0.0875 -0.06666 C -0.10091 -0.06342 -0.11419 -0.05949 -0.12748 -0.05555 C -0.12956 -0.05509 -0.13164 -0.05393 -0.13373 -0.05347 L -0.17748 -0.04236 C -0.17956 -0.04166 -0.18164 -0.04051 -0.18373 -0.04004 C -0.19753 -0.0375 -0.21133 -0.03564 -0.225 -0.03333 L -0.40755 -0.03773 C -0.41602 -0.03819 -0.42422 -0.04282 -0.43255 -0.04444 C -0.4388 -0.04583 -0.44505 -0.0456 -0.4513 -0.04676 C -0.4655 -0.0493 -0.47969 -0.05231 -0.49375 -0.05555 C -0.49597 -0.05602 -0.5 -0.05787 -0.5 -0.05787 L -0.5 -0.05787 " pathEditMode="relative" ptsTypes="AAAAAAAAAAAAAAAAAAAAAAAAAAAAAAAAAAAAAAAAAA">
                                      <p:cBhvr>
                                        <p:cTn id="89" dur="8000" fill="hold"/>
                                        <p:tgtEl>
                                          <p:spTgt spid="79"/>
                                        </p:tgtEl>
                                        <p:attrNameLst>
                                          <p:attrName>ppt_x</p:attrName>
                                          <p:attrName>ppt_y</p:attrName>
                                        </p:attrNameLst>
                                      </p:cBhvr>
                                    </p:animMotion>
                                  </p:childTnLst>
                                </p:cTn>
                              </p:par>
                              <p:par>
                                <p:cTn id="90" presetID="0" presetClass="path" presetSubtype="0" accel="50000" decel="50000" fill="hold" grpId="1" nodeType="withEffect">
                                  <p:stCondLst>
                                    <p:cond delay="0"/>
                                  </p:stCondLst>
                                  <p:childTnLst>
                                    <p:animMotion origin="layout" path="M 0 0 L 0 0 L -0.09883 0.07106 C -0.10443 0.07523 -0.11042 0.07939 -0.11511 0.08657 C -0.12305 0.09907 -0.12917 0.11481 -0.13633 0.1287 C -0.1375 0.13102 -0.13906 0.13287 -0.14011 0.13541 C -0.15352 0.1699 -0.13347 0.12916 -0.15508 0.17546 C -0.17813 0.22477 -0.225 0.32199 -0.225 0.32199 C -0.22552 0.32801 -0.22552 0.33402 -0.2263 0.33981 C -0.228 0.35254 -0.23047 0.36504 -0.23255 0.37754 C -0.23307 0.38055 -0.23334 0.38356 -0.23373 0.38657 L -0.18503 0.38865 C -0.17461 0.38935 -0.16419 0.39259 -0.15378 0.39097 C -0.15013 0.39027 -0.1474 0.38356 -0.14375 0.38217 C -0.10612 0.36713 -0.03008 0.34213 -0.03008 0.34213 C 0.05117 0.27245 0.0513 0.25463 0.11992 0.23541 C 0.15195 0.22639 0.18411 0.2206 0.21614 0.21319 C 0.23411 0.2 0.2513 0.1831 0.26992 0.17314 C 0.31901 0.14745 0.32474 0.15231 0.36497 0.10439 C 0.39245 0.07152 0.40169 0.05833 0.41745 0.01319 C 0.42135 0.00208 0.42409 -0.01042 0.42747 -0.02223 C 0.42825 -0.02523 0.43047 -0.03426 0.42995 -0.03125 C 0.42656 -0.01042 0.42396 0.01064 0.41992 0.03102 C 0.41888 0.03611 0.4164 0.03981 0.41497 0.04444 C 0.41315 0.05023 0.41146 0.05602 0.40989 0.06227 C 0.40351 0.08796 0.39114 0.13981 0.39114 0.13981 C 0.38919 0.15717 0.38906 0.16134 0.38372 0.18217 C 0.38125 0.19143 0.37773 0.19977 0.375 0.20879 C 0.36224 0.25115 0.3707 0.23402 0.35989 0.25324 C 0.35508 0.27916 0.36015 0.25578 0.3487 0.29097 C 0.34518 0.30185 0.34179 0.31296 0.33867 0.3243 C 0.3375 0.32847 0.33711 0.33333 0.3362 0.33773 C 0.33502 0.34352 0.33372 0.34953 0.33242 0.35532 C 0.33541 0.38217 0.33737 0.40902 0.34114 0.43541 C 0.34323 0.4493 0.34661 0.44722 0.35117 0.45532 C 0.3681 0.48541 0.33138 0.4287 0.35989 0.46875 C 0.36393 0.4743 0.36758 0.48032 0.37122 0.48657 C 0.37357 0.49074 0.38229 0.51041 0.3862 0.51551 C 0.39818 0.53102 0.40065 0.53264 0.4112 0.54213 C 0.39765 0.55717 0.40247 0.55393 0.38372 0.56203 C 0.37747 0.56481 0.37122 0.56666 0.36497 0.56875 C 0.36198 0.56967 0.35625 0.57106 0.35625 0.57106 L 0.35625 0.57106 " pathEditMode="relative" ptsTypes="AAAAAAAAAAAAAAAAAAAAAAAAAAAAAAAAAAAAAAAAAAA">
                                      <p:cBhvr>
                                        <p:cTn id="91" dur="8000" fill="hold"/>
                                        <p:tgtEl>
                                          <p:spTgt spid="2"/>
                                        </p:tgtEl>
                                        <p:attrNameLst>
                                          <p:attrName>ppt_x</p:attrName>
                                          <p:attrName>ppt_y</p:attrName>
                                        </p:attrNameLst>
                                      </p:cBhvr>
                                    </p:animMotion>
                                  </p:childTnLst>
                                </p:cTn>
                              </p:par>
                              <p:par>
                                <p:cTn id="92" presetID="0" presetClass="path" presetSubtype="0" accel="50000" decel="50000" fill="hold" grpId="1" nodeType="withEffect">
                                  <p:stCondLst>
                                    <p:cond delay="0"/>
                                  </p:stCondLst>
                                  <p:childTnLst>
                                    <p:animMotion origin="layout" path="M 0 0 L 0 0 C -0.00586 0.00069 -0.01172 0.00115 -0.01745 0.00231 C -0.01953 0.00277 -0.02161 0.00393 -0.0237 0.00439 C -0.02786 0.00555 -0.03203 0.00601 -0.0362 0.00671 C -0.04661 0.0118 -0.05703 0.01759 -0.06745 0.02222 C -0.06992 0.02338 -0.07252 0.02314 -0.075 0.02453 C -0.10495 0.04143 -0.0845 0.03588 -0.10625 0.04004 C -0.15195 0.06157 -0.13424 0.05694 -0.15872 0.06226 C -0.175 0.06157 -0.20117 0.0868 -0.20742 0.06018 C -0.22187 -0.0007 -0.20703 -0.07176 -0.20625 -0.13774 C -0.20612 -0.14584 -0.20547 -0.15417 -0.20495 -0.16227 C -0.20469 -0.16667 -0.20456 -0.1713 -0.20377 -0.17547 C -0.20247 -0.18218 -0.19739 -0.18866 -0.19375 -0.18889 C -0.13672 -0.19237 -0.07956 -0.19121 -0.02252 -0.19329 L 0.1638 -0.20232 L 0.225 -0.21783 C 0.22839 -0.21852 0.23164 -0.21945 0.23503 -0.21991 L 0.28255 -0.22662 C 0.30169 -0.22871 0.32084 -0.2294 0.33998 -0.23102 C 0.34505 -0.23149 0.35 -0.23218 0.35508 -0.23334 C 0.37005 -0.23658 0.3849 -0.2419 0.4 -0.24445 C 0.41589 -0.24723 0.43164 -0.24769 0.44753 -0.24885 C 0.50352 -0.25348 0.48828 -0.25324 0.51511 -0.25324 L 0.51511 -0.25324 " pathEditMode="relative" ptsTypes="AAAAAAAAAAAAAAAAAAAAAAAAA">
                                      <p:cBhvr>
                                        <p:cTn id="93" dur="8000" fill="hold"/>
                                        <p:tgtEl>
                                          <p:spTgt spid="21"/>
                                        </p:tgtEl>
                                        <p:attrNameLst>
                                          <p:attrName>ppt_x</p:attrName>
                                          <p:attrName>ppt_y</p:attrName>
                                        </p:attrNameLst>
                                      </p:cBhvr>
                                    </p:animMotion>
                                  </p:childTnLst>
                                </p:cTn>
                              </p:par>
                              <p:par>
                                <p:cTn id="94" presetID="0" presetClass="path" presetSubtype="0" accel="50000" decel="50000" fill="hold" grpId="1" nodeType="withEffect">
                                  <p:stCondLst>
                                    <p:cond delay="0"/>
                                  </p:stCondLst>
                                  <p:childTnLst>
                                    <p:animMotion origin="layout" path="M 0 0 L 0 0 C -0.00417 -0.00231 -0.00859 -0.00347 -0.0125 -0.00671 C -0.01419 -0.0081 -0.01497 -0.01134 -0.01628 -0.01342 C -0.01836 -0.01666 -0.0207 -0.01898 -0.02253 -0.02222 C -0.03034 -0.03611 -0.03763 -0.05023 -0.04505 -0.06458 C -0.05482 -0.08333 -0.06719 -0.11851 -0.07253 -0.13333 C -0.07474 -0.13958 -0.07812 -0.15555 -0.08125 -0.16226 C -0.09349 -0.18819 -0.08737 -0.16851 -0.1026 -0.1956 C -0.10716 -0.2037 -0.11224 -0.21111 -0.11628 -0.22014 C -0.12174 -0.23194 -0.12904 -0.24166 -0.13255 -0.25555 C -0.13711 -0.27407 -0.13997 -0.29444 -0.14635 -0.31111 C -0.14948 -0.3199 -0.14831 -0.31527 -0.15 -0.32453 C -0.14844 -0.33426 -0.14753 -0.34421 -0.14505 -0.35347 C -0.14362 -0.35856 -0.14076 -0.36226 -0.1388 -0.36666 C -0.13789 -0.36875 -0.13737 -0.37152 -0.13633 -0.37338 C -0.12773 -0.39004 -0.11003 -0.42222 -0.11003 -0.42222 C -0.10937 -0.42615 -0.10716 -0.43796 -0.10625 -0.44004 C -0.1013 -0.45185 -0.0901 -0.47338 -0.0901 -0.47338 C -0.09505 -0.475 -0.1 -0.47754 -0.10508 -0.47777 L -0.37383 -0.4956 C -0.37552 -0.49583 -0.3806 -0.49884 -0.38255 -0.5 C -0.39167 -0.4993 -0.40625 -0.51273 -0.41003 -0.49791 C -0.41862 -0.46481 -0.41094 -0.42523 -0.41133 -0.38889 C -0.41172 -0.34537 -0.41211 -0.30162 -0.4125 -0.25787 C -0.41133 -0.25046 -0.40951 -0.24328 -0.40872 -0.23564 C -0.40065 -0.15115 -0.40937 -0.21551 -0.40508 -0.18449 C -0.47604 -0.16342 -0.35365 -0.19907 -0.59883 -0.18009 C -0.6043 -0.17963 -0.60859 -0.1706 -0.6138 -0.16666 C -0.61654 -0.16458 -0.61966 -0.16389 -0.62253 -0.16226 C -0.62539 -0.17754 -0.62708 -0.18472 -0.62878 -0.2 C -0.62982 -0.20902 -0.62995 -0.21805 -0.63125 -0.22685 C -0.6388 -0.27801 -0.64531 -0.32986 -0.65508 -0.38009 C -0.66341 -0.42314 -0.67135 -0.4662 -0.67995 -0.50902 C -0.68177 -0.51736 -0.68555 -0.52453 -0.6862 -0.53333 C -0.68776 -0.55324 -0.6862 -0.57338 -0.6862 -0.59328 L -0.6862 -0.59328 " pathEditMode="relative" ptsTypes="AAAAAAAAAAAAAAAAAAAAAAAAAAAAAAAAAAAAA">
                                      <p:cBhvr>
                                        <p:cTn id="95" dur="8000" fill="hold"/>
                                        <p:tgtEl>
                                          <p:spTgt spid="78"/>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1025574" y="2407033"/>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7168505" y="1955244"/>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6781519" y="4125477"/>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9979953" y="2672670"/>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3040251" y="4278493"/>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8511839" y="270323"/>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3405745" y="512670"/>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4423846" y="2054062"/>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8</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13322"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3208606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00B05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vol="41000">
                                        <p:cTn display="0" masterRel="sameClick">
                                          <p:stCondLst>
                                            <p:cond evt="begin" delay="0">
                                              <p:tn val="2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FF0000"/>
                                      </p:to>
                                    </p:animClr>
                                    <p:animClr clrSpc="rgb" dir="cw">
                                      <p:cBhvr>
                                        <p:cTn id="34" dur="1000" fill="hold"/>
                                        <p:tgtEl>
                                          <p:spTgt spid="76"/>
                                        </p:tgtEl>
                                        <p:attrNameLst>
                                          <p:attrName>fillcolor</p:attrName>
                                        </p:attrNameLst>
                                      </p:cBhvr>
                                      <p:to>
                                        <a:srgbClr val="FF000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vol="77000">
                                        <p:cTn display="0" masterRel="sameClick">
                                          <p:stCondLst>
                                            <p:cond evt="begin" delay="0">
                                              <p:tn val="3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9" presetClass="emph" presetSubtype="0" fill="hold" grpId="0" nodeType="clickEffect">
                                  <p:stCondLst>
                                    <p:cond delay="0"/>
                                  </p:stCondLst>
                                  <p:childTnLst>
                                    <p:animClr clrSpc="rgb" dir="cw">
                                      <p:cBhvr override="childStyle">
                                        <p:cTn id="65" dur="1000" fill="hold"/>
                                        <p:tgtEl>
                                          <p:spTgt spid="21"/>
                                        </p:tgtEl>
                                        <p:attrNameLst>
                                          <p:attrName>style.color</p:attrName>
                                        </p:attrNameLst>
                                      </p:cBhvr>
                                      <p:to>
                                        <a:srgbClr val="FF0000"/>
                                      </p:to>
                                    </p:animClr>
                                    <p:animClr clrSpc="rgb" dir="cw">
                                      <p:cBhvr>
                                        <p:cTn id="66" dur="1000" fill="hold"/>
                                        <p:tgtEl>
                                          <p:spTgt spid="21"/>
                                        </p:tgtEl>
                                        <p:attrNameLst>
                                          <p:attrName>fillcolor</p:attrName>
                                        </p:attrNameLst>
                                      </p:cBhvr>
                                      <p:to>
                                        <a:srgbClr val="FF0000"/>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vol="100000">
                                        <p:cTn display="0" masterRel="sameClick">
                                          <p:stCondLst>
                                            <p:cond evt="begin" delay="0">
                                              <p:tn val="6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19" presetClass="emph" presetSubtype="0" fill="hold" grpId="0" nodeType="clickEffect">
                                  <p:stCondLst>
                                    <p:cond delay="0"/>
                                  </p:stCondLst>
                                  <p:childTnLst>
                                    <p:animClr clrSpc="rgb" dir="cw">
                                      <p:cBhvr override="childStyle">
                                        <p:cTn id="73" dur="1000" fill="hold"/>
                                        <p:tgtEl>
                                          <p:spTgt spid="22"/>
                                        </p:tgtEl>
                                        <p:attrNameLst>
                                          <p:attrName>style.color</p:attrName>
                                        </p:attrNameLst>
                                      </p:cBhvr>
                                      <p:to>
                                        <a:srgbClr val="FF0000"/>
                                      </p:to>
                                    </p:animClr>
                                    <p:animClr clrSpc="rgb" dir="cw">
                                      <p:cBhvr>
                                        <p:cTn id="74" dur="1000" fill="hold"/>
                                        <p:tgtEl>
                                          <p:spTgt spid="22"/>
                                        </p:tgtEl>
                                        <p:attrNameLst>
                                          <p:attrName>fillcolor</p:attrName>
                                        </p:attrNameLst>
                                      </p:cBhvr>
                                      <p:to>
                                        <a:srgbClr val="FF0000"/>
                                      </p:to>
                                    </p:animClr>
                                    <p:set>
                                      <p:cBhvr>
                                        <p:cTn id="75" dur="1000" fill="hold"/>
                                        <p:tgtEl>
                                          <p:spTgt spid="22"/>
                                        </p:tgtEl>
                                        <p:attrNameLst>
                                          <p:attrName>fill.type</p:attrName>
                                        </p:attrNameLst>
                                      </p:cBhvr>
                                      <p:to>
                                        <p:strVal val="solid"/>
                                      </p:to>
                                    </p:set>
                                    <p:set>
                                      <p:cBhvr>
                                        <p:cTn id="76" dur="1000" fill="hold"/>
                                        <p:tgtEl>
                                          <p:spTgt spid="22"/>
                                        </p:tgtEl>
                                        <p:attrNameLst>
                                          <p:attrName>fill.on</p:attrName>
                                        </p:attrNameLst>
                                      </p:cBhvr>
                                      <p:to>
                                        <p:strVal val="true"/>
                                      </p:to>
                                    </p:set>
                                  </p:childTnLst>
                                  <p:subTnLst>
                                    <p:audio>
                                      <p:cMediaNode vol="77000">
                                        <p:cTn display="0" masterRel="sameClick">
                                          <p:stCondLst>
                                            <p:cond evt="begin" delay="0">
                                              <p:tn val="7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28"/>
                    </p:tgtEl>
                  </p:cond>
                </p:stCondLst>
                <p:endSync evt="end" delay="0">
                  <p:rtn val="all"/>
                </p:endSync>
                <p:childTnLst>
                  <p:par>
                    <p:cTn id="78" fill="hold">
                      <p:stCondLst>
                        <p:cond delay="0"/>
                      </p:stCondLst>
                      <p:childTnLst>
                        <p:par>
                          <p:cTn id="79" fill="hold">
                            <p:stCondLst>
                              <p:cond delay="0"/>
                            </p:stCondLst>
                            <p:childTnLst>
                              <p:par>
                                <p:cTn id="80" presetID="0" presetClass="path" presetSubtype="0" accel="50000" decel="50000" fill="hold" grpId="1" nodeType="withEffect">
                                  <p:stCondLst>
                                    <p:cond delay="0"/>
                                  </p:stCondLst>
                                  <p:childTnLst>
                                    <p:animMotion origin="layout" path="M 0 0 L 0 0 C -0.15013 0.01922 0.00794 -0.00023 -0.41381 0.00672 C -0.4155 0.00672 -0.41706 0.00857 -0.41875 0.00903 C -0.42331 0.00996 -0.42787 0.01042 -0.43256 0.01111 L -0.44375 0.02223 C -0.44545 0.02385 -0.44766 0.02408 -0.4487 0.02662 C -0.45 0.02986 -0.44961 0.03403 -0.45 0.03797 C -0.45209 0.03334 -0.45404 0.02871 -0.45625 0.02454 C -0.45821 0.0206 -0.46081 0.0176 -0.4625 0.01343 C -0.46329 0.01158 -0.4625 0.00741 -0.46381 0.00672 C -0.4711 0.00324 -0.47878 0.00324 -0.4862 0.00232 C -0.50039 0.00047 -0.51459 -0.00069 -0.52878 -0.00208 L -0.60131 -0.0199 C -0.60704 -0.02129 -0.61302 -0.02037 -0.61875 -0.02222 C -0.6293 -0.02546 -0.63959 -0.03102 -0.65 -0.03541 C -0.65586 -0.04074 -0.66394 -0.04143 -0.66745 -0.05115 C -0.67474 -0.07037 -0.6681 -0.05393 -0.68881 -0.08657 C -0.69688 -0.09953 -0.7056 -0.12477 -0.71003 -0.13541 C -0.71329 -0.15254 -0.71654 -0.16967 -0.72006 -0.18657 C -0.72071 -0.19027 -0.72214 -0.19375 -0.72253 -0.19768 C -0.72383 -0.21389 -0.7224 -0.23102 -0.725 -0.24652 C -0.73451 -0.30486 -0.73151 -0.26805 -0.73998 -0.28889 C -0.74935 -0.31157 -0.74219 -0.30185 -0.75 -0.31111 C -0.75157 -0.3169 -0.75586 -0.32453 -0.74753 -0.3243 C -0.69831 -0.32315 -0.64558 -0.31527 -0.59623 -0.30879 L -0.33256 -0.31319 C -0.32995 -0.31342 -0.32748 -0.31481 -0.325 -0.31551 C -0.32175 -0.31643 -0.31836 -0.3169 -0.31498 -0.31782 C -0.31003 -0.31898 -0.30508 -0.32106 -0.3 -0.32222 C -0.28243 -0.32639 -0.26927 -0.32824 -0.25131 -0.32893 L -0.05873 -0.33333 L 0.0138 -0.33541 L 0.0138 -0.33541 " pathEditMode="relative" ptsTypes="AAAAAAAAAAAAAAAAAAAAAAAAAAAAAAAAAA">
                                      <p:cBhvr>
                                        <p:cTn id="81" dur="8000" fill="hold"/>
                                        <p:tgtEl>
                                          <p:spTgt spid="78"/>
                                        </p:tgtEl>
                                        <p:attrNameLst>
                                          <p:attrName>ppt_x</p:attrName>
                                          <p:attrName>ppt_y</p:attrName>
                                        </p:attrNameLst>
                                      </p:cBhvr>
                                    </p:animMotion>
                                  </p:childTnLst>
                                </p:cTn>
                              </p:par>
                              <p:par>
                                <p:cTn id="82" presetID="0" presetClass="path" presetSubtype="0" accel="50000" decel="50000" fill="hold" grpId="1" nodeType="withEffect">
                                  <p:stCondLst>
                                    <p:cond delay="0"/>
                                  </p:stCondLst>
                                  <p:childTnLst>
                                    <p:animMotion origin="layout" path="M 0 0 L 0 0 C 0.01381 0.00533 0.02487 0.01019 0.03998 0.0132 C 0.09675 0.02524 0.08034 0.02246 0.18243 0.03334 C 0.21784 0.03704 0.25326 0.03912 0.28868 0.04213 L 0.36745 0.04005 C 0.3767 0.04005 0.38581 0.04098 0.39493 0.04213 C 0.39753 0.0426 0.4 0.04399 0.40248 0.04445 C 0.40743 0.04537 0.4125 0.04584 0.41745 0.04676 L 0.43373 0.05325 C 0.43503 0.05394 0.4362 0.0551 0.4375 0.05556 C 0.44206 0.05672 0.44662 0.05695 0.45118 0.05787 C 0.46055 0.06598 0.45717 0.06436 0.4737 0.06436 C 0.51081 0.06436 0.54792 0.06297 0.58503 0.06227 C 0.58946 0.06019 0.59037 0.06088 0.59375 0.05556 C 0.59636 0.05139 0.60131 0.04213 0.60131 0.04213 C 0.60782 0.00695 0.59506 0.08287 0.59506 0.03334 C 0.59506 0.03056 0.60938 0.02662 0.61003 0.02662 C 0.63295 0.02524 0.65586 0.02524 0.67878 0.02431 C 0.69076 0.02107 0.70026 0.01783 0.7125 0.01783 C 0.7142 0.01783 0.71589 0.01922 0.71745 0.01991 C 0.71914 0.02362 0.72123 0.02709 0.72253 0.03102 C 0.73672 0.075 0.73776 0.08542 0.75 0.13334 C 0.75573 0.15556 0.76758 0.2 0.76758 0.2 C 0.76706 0.21551 0.7681 0.23149 0.76628 0.24676 C 0.76511 0.25579 0.76094 0.26274 0.75873 0.27107 C 0.75586 0.28264 0.75417 0.29514 0.75131 0.30672 C 0.75039 0.30996 0.74857 0.3125 0.74753 0.31551 C 0.74532 0.322 0.74323 0.32871 0.74128 0.33565 C 0.74063 0.33774 0.74063 0.34005 0.73998 0.34213 C 0.73711 0.35232 0.73529 0.35556 0.73125 0.36459 L 0.45495 0.33334 C 0.44779 0.33241 0.44089 0.32778 0.43373 0.32662 C 0.40834 0.32315 0.38295 0.32223 0.35743 0.31991 L 0.0625 0.32223 C 0.05951 0.32223 0.04753 0.33102 0.0474 0.33102 C 0.04506 0.33241 0.04245 0.33264 0.03998 0.33334 C 0.04167 0.33102 0.04349 0.32917 0.04493 0.32662 C 0.07982 0.26806 0.06381 0.28426 0.1125 0.1801 C 0.11719 0.16991 0.12292 0.16158 0.12865 0.15325 C 0.15 0.12292 0.17188 0.09352 0.19375 0.06436 C 0.19688 0.06019 0.20079 0.05811 0.20365 0.05325 C 0.22084 0.02524 0.23789 -0.003 0.25365 -0.03333 C 0.25847 -0.04236 0.26055 -0.05486 0.26498 -0.06458 C 0.28021 -0.09722 0.29545 -0.13032 0.3125 -0.15995 C 0.31641 -0.16689 0.32266 -0.16805 0.32748 -0.17338 C 0.33685 -0.18379 0.34584 -0.1956 0.35495 -0.20671 C 0.35625 -0.21041 0.35743 -0.21412 0.35873 -0.21782 C 0.35951 -0.22013 0.36042 -0.22222 0.3612 -0.22453 C 0.36342 -0.23101 0.36537 -0.23773 0.36745 -0.24444 C 0.36993 -0.26203 0.3668 -0.24467 0.3737 -0.26458 C 0.37448 -0.26643 0.375 -0.27106 0.375 -0.27106 L 0.375 -0.27106 " pathEditMode="relative" ptsTypes="AAAAAAAAAAAAAAAAAAAAAAAAAAAAAAAAAAAAAAAAAAAAAAAAAAAAA">
                                      <p:cBhvr>
                                        <p:cTn id="83" dur="8000" fill="hold"/>
                                        <p:tgtEl>
                                          <p:spTgt spid="2"/>
                                        </p:tgtEl>
                                        <p:attrNameLst>
                                          <p:attrName>ppt_x</p:attrName>
                                          <p:attrName>ppt_y</p:attrName>
                                        </p:attrNameLst>
                                      </p:cBhvr>
                                    </p:animMotion>
                                  </p:childTnLst>
                                </p:cTn>
                              </p:par>
                              <p:par>
                                <p:cTn id="84" presetID="0" presetClass="path" presetSubtype="0" accel="50000" decel="50000" fill="hold" grpId="1" nodeType="withEffect">
                                  <p:stCondLst>
                                    <p:cond delay="0"/>
                                  </p:stCondLst>
                                  <p:childTnLst>
                                    <p:animMotion origin="layout" path="M 0 0 L 0 0 C 0.00039 0.04282 -0.00013 0.08588 0.00117 0.12893 C 0.00195 0.15509 0.0125 0.21574 0.01497 0.23333 C 0.01992 0.26898 0.00807 0.21504 0.0237 0.28217 C 0.02591 0.29213 0.02852 0.30162 0.03125 0.31111 C 0.0319 0.31342 0.03268 0.31597 0.03372 0.31782 C 0.03646 0.32268 0.03958 0.32662 0.04245 0.33125 C 0.0474 0.31805 0.04622 0.32222 0.05 0.29768 C 0.05143 0.2875 0.05156 0.27662 0.05365 0.26666 C 0.05872 0.24375 0.06549 0.22222 0.07122 0.2 C 0.09036 0.12569 0.08529 0.13194 0.1237 0.02893 C 0.13268 0.00463 0.15495 -0.03773 0.15495 -0.03773 C 0.15872 -0.05625 0.16576 -0.07385 0.16615 -0.09352 C 0.16758 -0.15949 0.16641 -0.13195 0.16875 -0.1757 C 0.1668 -0.2051 0.16445 -0.23125 0.17122 -0.26227 C 0.17161 -0.26412 0.17969 -0.21505 0.17995 -0.21343 C 0.18646 -0.17848 0.19583 -0.14514 0.2 -0.10903 C 0.20182 -0.09213 0.20404 -0.06783 0.20872 -0.05348 C 0.2168 -0.02848 0.22682 -0.00556 0.2362 0.01782 C 0.28958 0.14977 0.27188 0.11157 0.32747 0.21551 C 0.32904 0.21852 0.3306 0.22199 0.33242 0.22453 L 0.34492 0.24004 C 0.35039 0.26898 0.3457 0.25139 0.35378 0.27106 C 0.36016 0.2868 0.3556 0.28264 0.3625 0.28657 C 0.36849 0.2831 0.36563 0.28703 0.36745 0.27338 C 0.3724 0.23634 0.37083 0.24629 0.37617 0.21782 C 0.37708 0.1875 0.37604 0.15671 0.37878 0.12662 C 0.37995 0.11319 0.38503 0.10185 0.3875 0.08889 C 0.39323 0.05787 0.38945 0.07315 0.4112 0.02893 C 0.41263 0.02615 0.41458 0.02453 0.41628 0.02222 C 0.41758 0.02014 0.41875 0.01782 0.41992 0.01551 C 0.42044 0.01041 0.42018 0.00486 0.42122 0 C 0.42188 -0.00348 0.42422 -0.00556 0.425 -0.00903 C 0.42591 -0.0132 0.42552 -0.01806 0.42617 -0.02223 C 0.42682 -0.02547 0.42799 -0.02824 0.42878 -0.03125 C 0.42982 -0.03565 0.4306 -0.04213 0.43125 -0.04676 C 0.43203 -0.04074 0.43281 -0.03473 0.43372 -0.02894 C 0.4349 -0.02153 0.43646 -0.01412 0.4375 -0.00672 C 0.43854 0.00069 0.4388 0.00833 0.43997 0.01551 C 0.44128 0.02384 0.44349 0.03171 0.44492 0.04004 C 0.44596 0.04583 0.44635 0.05185 0.44753 0.05764 C 0.44974 0.07014 0.45677 0.08055 0.4612 0.08889 C 0.46367 0.09352 0.46693 0.09676 0.46875 0.10208 C 0.48034 0.13703 0.49036 0.17338 0.50117 0.20879 C 0.50391 0.24143 0.50091 0.21389 0.5125 0.26666 C 0.51315 0.26944 0.51289 0.27291 0.51367 0.27546 C 0.51732 0.28727 0.51732 0.28588 0.52253 0.28889 C 0.5237 0.29398 0.5263 0.29884 0.5263 0.3044 C 0.5263 0.30717 0.52253 0.30879 0.52253 0.30879 L 0.52122 0.30879 " pathEditMode="relative" ptsTypes="AAAAAAAAAAAAAAAAAAAAAAAAAAAAAAAAAAAAAAAAAAAAAAAAAAA">
                                      <p:cBhvr>
                                        <p:cTn id="85" dur="8000" fill="hold"/>
                                        <p:tgtEl>
                                          <p:spTgt spid="22"/>
                                        </p:tgtEl>
                                        <p:attrNameLst>
                                          <p:attrName>ppt_x</p:attrName>
                                          <p:attrName>ppt_y</p:attrName>
                                        </p:attrNameLst>
                                      </p:cBhvr>
                                    </p:animMotion>
                                  </p:childTnLst>
                                </p:cTn>
                              </p:par>
                              <p:par>
                                <p:cTn id="86" presetID="0" presetClass="path" presetSubtype="0" accel="50000" decel="50000" fill="hold" grpId="1" nodeType="withEffect">
                                  <p:stCondLst>
                                    <p:cond delay="0"/>
                                  </p:stCondLst>
                                  <p:childTnLst>
                                    <p:animMotion origin="layout" path="M 0 0 L 0 0 C -0.00638 0.00116 -0.01354 0.0044 -0.01992 0 C -0.02305 -0.00208 -0.02565 -0.00625 -0.02878 -0.00879 C -0.02995 -0.00995 -0.03125 -0.01018 -0.03242 -0.01111 C -0.04948 -0.02476 -0.03568 -0.01597 -0.05 -0.0243 L -0.11992 -0.0199 C -0.125 -0.01828 -0.12578 -0.00509 -0.12878 0.00232 C -0.13047 0.00672 -0.13203 0.01112 -0.13372 0.01575 L -0.14128 0.03565 C -0.14766 0.05278 -0.14023 0.03264 -0.15247 0.06899 C -0.15326 0.0713 -0.15443 0.07315 -0.15495 0.0757 C -0.15951 0.09607 -0.16211 0.11806 -0.16745 0.13797 C -0.18268 0.19468 -0.17617 0.16875 -0.1875 0.21575 C -0.18789 0.22315 -0.18841 0.23056 -0.18867 0.23797 C -0.19049 0.27709 -0.19154 0.31297 -0.1875 0.35348 C -0.18672 0.36042 -0.18047 0.38172 -0.175 0.38889 C -0.1457 0.42732 -0.15729 0.41366 -0.12747 0.43797 C -0.12487 0.44005 -0.12266 0.44306 -0.11992 0.44445 C -0.10846 0.45116 -0.09661 0.45649 -0.08503 0.46227 C -0.08333 0.46459 -0.0819 0.46783 -0.07995 0.46899 C -0.05885 0.48288 -0.0668 0.47338 -0.05 0.48241 C -0.04245 0.48635 -0.0349 0.49121 -0.02747 0.49561 C -0.02161 0.49931 -0.0151 0.5007 -0.01003 0.50672 C -0.00742 0.50973 -0.00521 0.51366 -0.00247 0.51575 C 0.00404 0.52038 0.01094 0.52269 0.01758 0.52686 C 0.01927 0.52778 0.02083 0.5301 0.02253 0.53125 C 0.02956 0.53588 0.03672 0.54005 0.04375 0.54445 C 0.04596 0.54584 0.04792 0.54792 0.05 0.54908 C 0.06419 0.55533 0.07839 0.56088 0.09258 0.56667 C 0.10456 0.57755 0.09714 0.57153 0.12135 0.58241 C 0.12331 0.58334 0.12539 0.58403 0.1276 0.5845 L 0.1526 0.59121 C 0.16745 0.60186 0.15312 0.59283 0.18385 0.6 C 0.20052 0.60417 0.21706 0.60973 0.23385 0.61343 C 0.24753 0.61644 0.26133 0.6176 0.275 0.62014 C 0.27799 0.62061 0.28086 0.62153 0.28385 0.62246 L 0.34128 0.61343 C 0.34427 0.61297 0.34714 0.6125 0.35 0.61112 C 0.35977 0.60718 0.36927 0.60301 0.37878 0.59792 C 0.3806 0.597 0.38216 0.59491 0.38385 0.59352 C 0.3875 0.59028 0.39167 0.58843 0.39505 0.5845 C 0.4 0.57894 0.40417 0.5713 0.40885 0.56459 C 0.41094 0.56158 0.41341 0.5595 0.4151 0.55556 C 0.42005 0.54375 0.42448 0.53102 0.43008 0.52014 C 0.4362 0.50811 0.45013 0.48681 0.45013 0.48681 C 0.45339 0.47408 0.45703 0.46181 0.46003 0.44908 C 0.46081 0.4463 0.46068 0.44306 0.46133 0.44005 C 0.46576 0.41922 0.47057 0.39862 0.47513 0.37778 C 0.47552 0.3757 0.47565 0.37315 0.4763 0.3713 C 0.4819 0.35602 0.48854 0.34213 0.49388 0.32686 C 0.49896 0.31181 0.50755 0.2801 0.50755 0.2801 C 0.51081 0.222 0.50599 0.29445 0.51263 0.23565 C 0.51341 0.22825 0.51341 0.22084 0.5138 0.21343 C 0.51341 0.18681 0.5151 0.15973 0.51263 0.13334 C 0.5112 0.11922 0.49245 0.08658 0.48763 0.08241 C 0.47721 0.07315 0.45612 0.05 0.4401 0.04237 C 0.42135 0.03311 0.40273 0.02338 0.38385 0.01575 C 0.37891 0.01366 0.37383 0.01459 0.36888 0.01343 C 0.34792 0.00857 0.32708 0.00301 0.30625 -0.00208 C 0.30339 -0.0037 0.30052 -0.00555 0.29753 -0.00648 C 0.27773 -0.01412 0.26211 -0.01365 0.2401 -0.0155 L 0.1151 -0.0243 L 0.10625 -0.02662 C 0.1026 -0.02731 0.09505 -0.0287 0.09505 -0.0287 L 0.09505 -0.0287 " pathEditMode="relative" ptsTypes="AAAAAAAAAAAAAAAAAAAAAAAAAAAAAAAAAAAAAAAAAAAAAAAAAAAAAAAAAAAAAAAAAA">
                                      <p:cBhvr>
                                        <p:cTn id="87" dur="8000" fill="hold"/>
                                        <p:tgtEl>
                                          <p:spTgt spid="21"/>
                                        </p:tgtEl>
                                        <p:attrNameLst>
                                          <p:attrName>ppt_x</p:attrName>
                                          <p:attrName>ppt_y</p:attrName>
                                        </p:attrNameLst>
                                      </p:cBhvr>
                                    </p:animMotion>
                                  </p:childTnLst>
                                </p:cTn>
                              </p:par>
                              <p:par>
                                <p:cTn id="88" presetID="0" presetClass="path" presetSubtype="0" accel="50000" decel="50000" fill="hold" grpId="1" nodeType="withEffect">
                                  <p:stCondLst>
                                    <p:cond delay="0"/>
                                  </p:stCondLst>
                                  <p:childTnLst>
                                    <p:animMotion origin="layout" path="M 0 0 L 0 0 C -0.09661 0.03125 0.05781 -0.01991 -0.02487 0.01111 C -0.02904 0.01273 -0.03333 0.01227 -0.03737 0.01343 C -0.0487 0.01597 -0.05924 0.01945 -0.06992 0.02662 C -0.10182 0.04815 -0.13229 0.07616 -0.16497 0.09329 C -0.26315 0.14514 -0.25872 0.14259 -0.31862 0.14884 L -0.38372 0.17338 C -0.38659 0.17454 -0.38958 0.17431 -0.39245 0.1757 C -0.4013 0.18009 -0.41003 0.18565 -0.41862 0.1912 C -0.42044 0.19236 -0.42214 0.19375 -0.4237 0.1956 C -0.42669 0.19908 -0.42956 0.20301 -0.43242 0.20671 C -0.43815 0.22732 -0.43359 0.21435 -0.45247 0.24005 C -0.46289 0.2544 -0.45859 0.25116 -0.46615 0.25556 C -0.48047 0.27477 -0.46654 0.25671 -0.49987 0.2912 C -0.50326 0.29468 -0.50664 0.29861 -0.5099 0.30232 C -0.5112 0.3037 -0.51224 0.30579 -0.51367 0.30671 C -0.51576 0.30833 -0.52214 0.31134 -0.51992 0.31134 C -0.51602 0.31134 -0.51237 0.30833 -0.50859 0.30671 C -0.50039 0.30324 -0.50104 0.30208 -0.49362 0.3 C -0.46823 0.29329 -0.4431 0.28333 -0.41745 0.28009 C -0.37422 0.27454 -0.33073 0.2757 -0.28737 0.27338 C -0.25495 0.25232 -0.27318 0.26134 -0.2099 0.26019 L 0.1513 0.25556 C 0.16094 0.25139 0.16081 0.25671 0.1625 0.24445 C 0.16432 0.23195 0.16589 0.21945 0.16758 0.20671 C 0.16797 0.0831 0.17005 -0.04074 0.16875 -0.16458 C 0.16875 -0.16782 0.16549 -0.16111 0.1638 -0.15995 C 0.16224 -0.15903 0.16042 -0.1588 0.15885 -0.15787 C 0.15664 -0.15648 0.15482 -0.15417 0.1526 -0.15347 C 0.14102 -0.14954 0.12891 -0.15 0.11758 -0.14444 C 0.11302 -0.14213 0.10846 -0.13889 0.10378 -0.13773 C 0.08893 -0.13449 0.07383 -0.13356 0.05885 -0.13102 C 0.05508 -0.13055 0.0513 -0.13009 0.04753 -0.12893 C 0.0388 -0.12639 0.03008 -0.12315 0.02135 -0.11991 C 0.02005 -0.11944 0.01875 -0.11875 0.01758 -0.11782 C 0.01003 -0.11134 0.00273 -0.1037 -0.00495 -0.09768 C -0.0069 -0.0963 -0.00911 -0.0963 -0.0112 -0.0956 C -0.02448 -0.08449 -0.03815 -0.0743 -0.05117 -0.06227 C -0.10104 -0.01667 -0.07591 -0.03102 -0.10495 -0.01991 C -0.12188 -0.01342 -0.08815 -0.02407 -0.1237 -0.01551 C -0.13451 -0.01296 -0.15612 -0.00671 -0.15612 -0.00671 L -0.20742 0.02222 C -0.21042 0.02408 -0.21315 0.02732 -0.21615 0.02894 C -0.23268 0.03704 -0.24987 0.04144 -0.26615 0.05116 C -0.26745 0.05185 -0.26862 0.05255 -0.26992 0.05347 C -0.27331 0.05556 -0.27656 0.0581 -0.27995 0.05995 C -0.28451 0.0625 -0.28919 0.06412 -0.29362 0.06667 C -0.29544 0.06783 -0.29688 0.06991 -0.2987 0.07107 C -0.31354 0.08102 -0.33034 0.08426 -0.34362 0.1 C -0.34622 0.10301 -0.34844 0.10695 -0.35117 0.10903 C -0.35234 0.10995 -0.36055 0.11667 -0.36367 0.11783 C -0.36615 0.11875 -0.37122 0.12014 -0.37122 0.12014 L -0.37122 0.12014 " pathEditMode="relative" ptsTypes="AAAAAAAAAAAAAAAAAAAAAAAAAAAAAAAAAAAAAAAAAAAAAAAAAAAAAA">
                                      <p:cBhvr>
                                        <p:cTn id="89" dur="8000" fill="hold"/>
                                        <p:tgtEl>
                                          <p:spTgt spid="76"/>
                                        </p:tgtEl>
                                        <p:attrNameLst>
                                          <p:attrName>ppt_x</p:attrName>
                                          <p:attrName>ppt_y</p:attrName>
                                        </p:attrNameLst>
                                      </p:cBhvr>
                                    </p:animMotion>
                                  </p:childTnLst>
                                </p:cTn>
                              </p:par>
                              <p:par>
                                <p:cTn id="90" presetID="0" presetClass="path" presetSubtype="0" accel="50000" decel="50000" fill="hold" grpId="1" nodeType="withEffect">
                                  <p:stCondLst>
                                    <p:cond delay="0"/>
                                  </p:stCondLst>
                                  <p:childTnLst>
                                    <p:animMotion origin="layout" path="M 0 0 L 0 0 C 0.00416 -0.00162 0.0082 -0.00417 0.0125 -0.0044 C 0.13515 -0.01157 0.41289 -0.01597 0.50507 -0.01782 C 0.44336 -0.0213 0.37018 -0.0206 0.30755 -0.03773 C 0.25117 -0.05324 0.19388 -0.08217 0.1388 -0.10671 C 0.13333 -0.10903 0.12799 -0.11134 0.12252 -0.11342 C 0.10169 -0.12083 0.08033 -0.12477 0.06002 -0.13565 C 0.04622 -0.14305 0.03268 -0.15162 0.01875 -0.15787 C 0.0125 -0.16065 0.01536 -0.15903 0.01002 -0.16227 C 0.00703 -0.16736 0.00442 -0.17315 0.0013 -0.17778 C -0.00131 -0.18148 -0.00391 -0.18495 -0.00625 -0.18889 C -0.0073 -0.19074 -0.00756 -0.19398 -0.00873 -0.1956 C -0.02279 -0.21481 -0.02279 -0.20579 -0.03373 -0.23125 C -0.03894 -0.24305 -0.0431 -0.25602 -0.04753 -0.26898 C -0.05821 -0.30046 -0.06797 -0.3331 -0.07878 -0.36458 C -0.08464 -0.38171 -0.09818 -0.4044 -0.10378 -0.41782 C -0.14584 -0.51875 -0.09467 -0.40926 -0.13256 -0.4912 C -0.1336 -0.49352 -0.13516 -0.49537 -0.1362 -0.49792 C -0.14102 -0.50787 -0.15 -0.52893 -0.15 -0.52893 C -0.15039 -0.53264 -0.15039 -0.53657 -0.15131 -0.54005 C -0.15951 -0.57523 -0.15417 -0.5412 -0.15756 -0.56435 C -0.16615 -0.55301 -0.16237 -0.56088 -0.16628 -0.53333 C -0.1737 -0.48079 -0.1668 -0.52407 -0.17253 -0.48889 C -0.17579 -0.44143 -0.17865 -0.39398 -0.18256 -0.34676 C -0.18451 -0.32292 -0.19128 -0.29954 -0.18998 -0.27569 C -0.18868 -0.25255 -0.17969 -0.23287 -0.175 -0.21111 C -0.17396 -0.20625 -0.17331 -0.20092 -0.17253 -0.1956 C -0.16954 -0.175 -0.16667 -0.15417 -0.16381 -0.13333 C -0.1642 -0.07778 -0.1642 -0.02222 -0.16498 0.03333 C -0.16498 0.03565 -0.16628 0.04005 -0.16628 0.04005 L -0.16628 0.04005 " pathEditMode="relative" ptsTypes="AAAAAAAAAAAAAAAAAAAAAAAAAAAAAAAA">
                                      <p:cBhvr>
                                        <p:cTn id="91" dur="8000" fill="hold"/>
                                        <p:tgtEl>
                                          <p:spTgt spid="79"/>
                                        </p:tgtEl>
                                        <p:attrNameLst>
                                          <p:attrName>ppt_x</p:attrName>
                                          <p:attrName>ppt_y</p:attrName>
                                        </p:attrNameLst>
                                      </p:cBhvr>
                                    </p:animMotion>
                                  </p:childTnLst>
                                </p:cTn>
                              </p:par>
                              <p:par>
                                <p:cTn id="92" presetID="0" presetClass="path" presetSubtype="0" accel="50000" decel="50000" fill="hold" grpId="1" nodeType="withEffect">
                                  <p:stCondLst>
                                    <p:cond delay="0"/>
                                  </p:stCondLst>
                                  <p:childTnLst>
                                    <p:animMotion origin="layout" path="M 0 0 L 0 0 C 0.00169 -0.00833 0.0026 -0.01713 0.00507 -0.02454 C 0.00768 -0.03287 0.01211 -0.03889 0.0151 -0.04676 C 0.01666 -0.05116 0.01823 -0.05579 0.02005 -0.06018 C 0.025 -0.07199 0.03033 -0.08333 0.03502 -0.0956 C 0.05403 -0.14491 0.07109 -0.19676 0.09127 -0.24444 C 0.09427 -0.25139 0.10013 -0.25208 0.10377 -0.25787 C 0.11237 -0.27153 0.11992 -0.28704 0.1276 -0.30231 C 0.12955 -0.30625 0.13046 -0.3118 0.13255 -0.31551 C 0.14336 -0.33542 0.1552 -0.3537 0.16627 -0.37338 C 0.16823 -0.37662 0.16927 -0.38125 0.17135 -0.38449 C 0.1776 -0.39421 0.2263 -0.46551 0.23632 -0.47338 C 0.24296 -0.47847 0.24974 -0.4831 0.25625 -0.48889 C 0.25898 -0.4912 0.26093 -0.49583 0.2638 -0.49768 C 0.27734 -0.50694 0.30507 -0.52222 0.30507 -0.52222 C 0.3289 -0.51157 0.31119 -0.52245 0.30885 -0.41551 C 0.30872 -0.41319 0.30807 -0.41088 0.30755 -0.4088 C 0.30559 -0.40208 0.30377 -0.39514 0.3013 -0.38889 C 0.29583 -0.375 0.2802 -0.3419 0.27382 -0.32893 C 0.27265 -0.32662 0.27148 -0.32384 0.27005 -0.32222 C 0.24231 -0.29167 0.22708 -0.28542 0.19257 -0.25787 C 0.19036 -0.25602 0.18841 -0.25324 0.18632 -0.25116 C 0.17799 -0.24352 0.16979 -0.23565 0.16132 -0.22893 C 0.15481 -0.22384 0.14804 -0.21968 0.14127 -0.21551 C 0.13971 -0.21458 0.13802 -0.21389 0.13632 -0.21343 C 0.08437 -0.19491 0.10716 -0.20139 0.04882 -0.19329 C 0.0276 -0.19491 0.00612 -0.19259 -0.01498 -0.19792 C -0.02995 -0.20162 -0.04401 -0.21343 -0.05873 -0.22014 C -0.06237 -0.22176 -0.06615 -0.22153 -0.06993 -0.22222 C -0.09987 -0.23958 -0.13816 -0.25764 -0.16368 -0.2912 C -0.19714 -0.33518 -0.18568 -0.31713 -0.21237 -0.36227 C -0.21459 -0.36574 -0.21654 -0.36968 -0.21862 -0.37338 C -0.22279 -0.38009 -0.22852 -0.38449 -0.23112 -0.39329 C -0.23321 -0.4 -0.23503 -0.40694 -0.23737 -0.41319 C -0.23842 -0.41597 -0.24011 -0.41759 -0.24115 -0.41991 C -0.24467 -0.42778 -0.24805 -0.43611 -0.25118 -0.44444 C -0.26146 -0.47199 -0.26042 -0.475 -0.27748 -0.49329 C -0.28204 -0.49815 -0.28724 -0.50185 -0.29245 -0.5044 C -0.34857 -0.53171 -0.34063 -0.5243 -0.40365 -0.5287 C -0.41029 -0.5118 -0.41941 -0.49699 -0.4237 -0.47778 C -0.42839 -0.45671 -0.43204 -0.43333 -0.42995 -0.41111 C -0.42683 -0.3794 -0.41745 -0.35046 -0.40873 -0.32222 C -0.40352 -0.30555 -0.39506 -0.29305 -0.38868 -0.27778 C -0.3875 -0.27523 -0.38776 -0.2706 -0.3862 -0.26898 C -0.36016 -0.24259 -0.33308 -0.24236 -0.30365 -0.22893 C -0.28386 -0.21991 -0.26485 -0.20602 -0.24493 -0.19792 C -0.22513 -0.18958 -0.20482 -0.18727 -0.1849 -0.18009 C -0.15066 -0.16736 -0.11693 -0.14907 -0.08243 -0.13773 C -0.01667 -0.1162 0.02682 -0.11852 0.08502 -0.0868 C 0.097 -0.08009 0.10846 -0.0706 0.12005 -0.06227 C 0.12591 -0.0581 0.1375 -0.04907 0.1375 -0.04907 L 0.1388 -0.04907 " pathEditMode="relative" ptsTypes="AAAAAAAAAAAAAAAAAAAAAAAAAAAAAAAAAAAAAAAAAAAAAAAAAAAAA">
                                      <p:cBhvr>
                                        <p:cTn id="93" dur="8000" fill="hold"/>
                                        <p:tgtEl>
                                          <p:spTgt spid="77"/>
                                        </p:tgtEl>
                                        <p:attrNameLst>
                                          <p:attrName>ppt_x</p:attrName>
                                          <p:attrName>ppt_y</p:attrName>
                                        </p:attrNameLst>
                                      </p:cBhvr>
                                    </p:animMotion>
                                  </p:childTnLst>
                                </p:cTn>
                              </p:par>
                              <p:par>
                                <p:cTn id="94" presetID="0" presetClass="path" presetSubtype="0" accel="50000" decel="50000" fill="hold" grpId="1" nodeType="withEffect">
                                  <p:stCondLst>
                                    <p:cond delay="0"/>
                                  </p:stCondLst>
                                  <p:childTnLst>
                                    <p:animMotion origin="layout" path="M 0 0 L 0 0 C -0.00534 -0.0007 -0.01081 -0.00255 -0.01615 -0.00209 C -0.01927 -0.00186 -0.02201 0.00092 -0.025 0.00231 C -0.02657 0.00301 -0.02826 0.0037 -0.02995 0.00463 C -0.03243 0.0074 -0.03477 0.01134 -0.0375 0.01342 C -0.04414 0.01852 -0.05599 0.02685 -0.06498 0.02893 C -0.19128 0.05972 -0.1474 0.05301 -0.22123 0.06227 L -0.45378 0.05787 C -0.51667 0.05602 -0.49961 0.06134 -0.53125 0.04907 L -0.58503 0.06458 C -0.58672 0.06504 -0.58842 0.06574 -0.58998 0.06666 C -0.59167 0.06782 -0.59336 0.06967 -0.59493 0.07129 C -0.59584 0.07338 -0.59688 0.07546 -0.59753 0.07777 C -0.60964 0.12615 -0.58763 0.04768 -0.60378 0.10902 C -0.60782 0.1243 -0.61641 0.14375 -0.62123 0.15555 C -0.6224 0.16296 -0.62657 0.18588 -0.62748 0.19791 C -0.6293 0.22222 -0.63073 0.24676 -0.63243 0.27106 C -0.63282 0.275 -0.63308 0.2787 -0.63373 0.28217 C -0.64701 0.35277 -0.64089 0.31111 -0.64493 0.34004 C -0.63386 0.35324 -0.63985 0.34884 -0.61498 0.32662 C -0.60157 0.31481 -0.59427 0.29282 -0.57748 0.2912 C -0.50092 0.28379 -0.34753 0.28217 -0.34753 0.28217 L -0.08868 0.2868 C -0.08451 0.2868 -0.08034 0.28865 -0.07618 0.28889 L 0.125 0.30671 C 0.13046 0.30902 0.1358 0.31157 0.14127 0.31342 C 0.15091 0.31666 0.16184 0.31296 0.17005 0.32222 C 0.17356 0.32639 0.16992 0.33727 0.16875 0.34444 C 0.16731 0.3537 0.1625 0.37106 0.1625 0.37106 C 0.16211 0.38449 0.16198 0.39791 0.16132 0.41111 C 0.1608 0.42152 0.15898 0.43171 0.15885 0.44236 C 0.15859 0.45787 0.15963 0.47338 0.16002 0.48889 C 0.15963 0.52893 0.1608 0.56898 0.15885 0.60902 C 0.15859 0.61203 0.15533 0.60995 0.15377 0.61111 C 0.15247 0.61227 0.15156 0.61527 0.15 0.61551 C 0.13763 0.61828 0.12513 0.61967 0.1125 0.62014 L -0.12618 0.62222 C -0.1392 0.62453 -0.15209 0.62615 -0.16498 0.62893 C -0.16628 0.62916 -0.16745 0.63055 -0.16875 0.63125 C -0.17956 0.63518 -0.19037 0.63865 -0.20118 0.64236 L -0.20118 0.64236 L -0.24128 0.64236 L -0.24375 0.64236 " pathEditMode="relative" ptsTypes="AAAAAAAAAAAAAAAAAAAAAAAAAAAAAAAAAAAAAAAAAAAA">
                                      <p:cBhvr>
                                        <p:cTn id="95" dur="8000" fill="hold"/>
                                        <p:tgtEl>
                                          <p:spTgt spid="80"/>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990098" y="2175783"/>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10494295" y="524613"/>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6784674" y="1859870"/>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373627" y="270323"/>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1025574" y="4081243"/>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8511839" y="270323"/>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10246621" y="4433910"/>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8881864" y="2406470"/>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3 von 8</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14346"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4454300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9"/>
                                        </p:tgtEl>
                                        <p:attrNameLst>
                                          <p:attrName>style.color</p:attrName>
                                        </p:attrNameLst>
                                      </p:cBhvr>
                                      <p:to>
                                        <a:srgbClr val="B4C6E7"/>
                                      </p:to>
                                    </p:animClr>
                                    <p:animClr clrSpc="rgb" dir="cw">
                                      <p:cBhvr>
                                        <p:cTn id="17" dur="500" autoRev="1" fill="remove"/>
                                        <p:tgtEl>
                                          <p:spTgt spid="79"/>
                                        </p:tgtEl>
                                        <p:attrNameLst>
                                          <p:attrName>fillcolor</p:attrName>
                                        </p:attrNameLst>
                                      </p:cBhvr>
                                      <p:to>
                                        <a:srgbClr val="B4C6E7"/>
                                      </p:to>
                                    </p:animClr>
                                    <p:set>
                                      <p:cBhvr>
                                        <p:cTn id="18" dur="500" autoRev="1" fill="remove"/>
                                        <p:tgtEl>
                                          <p:spTgt spid="79"/>
                                        </p:tgtEl>
                                        <p:attrNameLst>
                                          <p:attrName>fill.type</p:attrName>
                                        </p:attrNameLst>
                                      </p:cBhvr>
                                      <p:to>
                                        <p:strVal val="solid"/>
                                      </p:to>
                                    </p:set>
                                    <p:set>
                                      <p:cBhvr>
                                        <p:cTn id="19" dur="500" autoRev="1" fill="remove"/>
                                        <p:tgtEl>
                                          <p:spTgt spid="7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78"/>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8"/>
                                        </p:tgtEl>
                                        <p:attrNameLst>
                                          <p:attrName>fillcolor</p:attrName>
                                        </p:attrNameLst>
                                      </p:cBhvr>
                                      <p:to>
                                        <a:srgbClr val="00B050"/>
                                      </p:to>
                                    </p:animClr>
                                    <p:set>
                                      <p:cBhvr>
                                        <p:cTn id="25" dur="1000" fill="hold"/>
                                        <p:tgtEl>
                                          <p:spTgt spid="78"/>
                                        </p:tgtEl>
                                        <p:attrNameLst>
                                          <p:attrName>fill.type</p:attrName>
                                        </p:attrNameLst>
                                      </p:cBhvr>
                                      <p:to>
                                        <p:strVal val="solid"/>
                                      </p:to>
                                    </p:set>
                                    <p:set>
                                      <p:cBhvr>
                                        <p:cTn id="26" dur="1000" fill="hold"/>
                                        <p:tgtEl>
                                          <p:spTgt spid="78"/>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2"/>
                                        </p:tgtEl>
                                        <p:attrNameLst>
                                          <p:attrName>fillcolor</p:attrName>
                                        </p:attrNameLst>
                                      </p:cBhvr>
                                      <p:to>
                                        <a:srgbClr val="00B050"/>
                                      </p:to>
                                    </p:animClr>
                                    <p:set>
                                      <p:cBhvr>
                                        <p:cTn id="32" dur="1000" fill="hold"/>
                                        <p:tgtEl>
                                          <p:spTgt spid="2"/>
                                        </p:tgtEl>
                                        <p:attrNameLst>
                                          <p:attrName>fill.type</p:attrName>
                                        </p:attrNameLst>
                                      </p:cBhvr>
                                      <p:to>
                                        <p:strVal val="solid"/>
                                      </p:to>
                                    </p:set>
                                    <p:set>
                                      <p:cBhvr>
                                        <p:cTn id="33" dur="1000" fill="hold"/>
                                        <p:tgtEl>
                                          <p:spTgt spid="2"/>
                                        </p:tgtEl>
                                        <p:attrNameLst>
                                          <p:attrName>fill.on</p:attrName>
                                        </p:attrNameLst>
                                      </p:cBhvr>
                                      <p:to>
                                        <p:strVal val="true"/>
                                      </p:to>
                                    </p:set>
                                  </p:childTnLst>
                                  <p:subTnLst>
                                    <p:audio>
                                      <p:cMediaNode vol="41000">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76"/>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withEffect">
                                  <p:stCondLst>
                                    <p:cond delay="0"/>
                                  </p:stCondLst>
                                  <p:childTnLst>
                                    <p:animClr clrSpc="rgb" dir="cw">
                                      <p:cBhvr override="childStyle">
                                        <p:cTn id="38" dur="1000" fill="hold"/>
                                        <p:tgtEl>
                                          <p:spTgt spid="76"/>
                                        </p:tgtEl>
                                        <p:attrNameLst>
                                          <p:attrName>style.color</p:attrName>
                                        </p:attrNameLst>
                                      </p:cBhvr>
                                      <p:to>
                                        <a:srgbClr val="FF0000"/>
                                      </p:to>
                                    </p:animClr>
                                    <p:animClr clrSpc="rgb" dir="cw">
                                      <p:cBhvr>
                                        <p:cTn id="39" dur="1000" fill="hold"/>
                                        <p:tgtEl>
                                          <p:spTgt spid="76"/>
                                        </p:tgtEl>
                                        <p:attrNameLst>
                                          <p:attrName>fillcolor</p:attrName>
                                        </p:attrNameLst>
                                      </p:cBhvr>
                                      <p:to>
                                        <a:srgbClr val="FF0000"/>
                                      </p:to>
                                    </p:animClr>
                                    <p:set>
                                      <p:cBhvr>
                                        <p:cTn id="40" dur="1000" fill="hold"/>
                                        <p:tgtEl>
                                          <p:spTgt spid="76"/>
                                        </p:tgtEl>
                                        <p:attrNameLst>
                                          <p:attrName>fill.type</p:attrName>
                                        </p:attrNameLst>
                                      </p:cBhvr>
                                      <p:to>
                                        <p:strVal val="solid"/>
                                      </p:to>
                                    </p:set>
                                    <p:set>
                                      <p:cBhvr>
                                        <p:cTn id="41" dur="1000" fill="hold"/>
                                        <p:tgtEl>
                                          <p:spTgt spid="76"/>
                                        </p:tgtEl>
                                        <p:attrNameLst>
                                          <p:attrName>fill.on</p:attrName>
                                        </p:attrNameLst>
                                      </p:cBhvr>
                                      <p:to>
                                        <p:strVal val="true"/>
                                      </p:to>
                                    </p:set>
                                  </p:childTnLst>
                                  <p:subTnLst>
                                    <p:audio>
                                      <p:cMediaNode vol="77000">
                                        <p:cTn display="0" masterRel="sameClick">
                                          <p:stCondLst>
                                            <p:cond evt="begin" delay="0">
                                              <p:tn val="3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42" restart="whenNotActive" fill="hold" evtFilter="cancelBubble" nodeType="interactiveSeq">
                <p:stCondLst>
                  <p:cond evt="onClick" delay="0">
                    <p:tgtEl>
                      <p:spTgt spid="80"/>
                    </p:tgtEl>
                  </p:cond>
                </p:stCondLst>
                <p:endSync evt="end" delay="0">
                  <p:rtn val="all"/>
                </p:endSync>
                <p:childTnLst>
                  <p:par>
                    <p:cTn id="43" fill="hold">
                      <p:stCondLst>
                        <p:cond delay="0"/>
                      </p:stCondLst>
                      <p:childTnLst>
                        <p:par>
                          <p:cTn id="44" fill="hold">
                            <p:stCondLst>
                              <p:cond delay="0"/>
                            </p:stCondLst>
                            <p:childTnLst>
                              <p:par>
                                <p:cTn id="45" presetID="19" presetClass="emph" presetSubtype="0" fill="hold" grpId="0" nodeType="clickEffect">
                                  <p:stCondLst>
                                    <p:cond delay="0"/>
                                  </p:stCondLst>
                                  <p:childTnLst>
                                    <p:animClr clrSpc="rgb" dir="cw">
                                      <p:cBhvr override="childStyle">
                                        <p:cTn id="46" dur="1000" fill="hold"/>
                                        <p:tgtEl>
                                          <p:spTgt spid="80"/>
                                        </p:tgtEl>
                                        <p:attrNameLst>
                                          <p:attrName>style.color</p:attrName>
                                        </p:attrNameLst>
                                      </p:cBhvr>
                                      <p:to>
                                        <a:srgbClr val="FF0000"/>
                                      </p:to>
                                    </p:animClr>
                                    <p:animClr clrSpc="rgb" dir="cw">
                                      <p:cBhvr>
                                        <p:cTn id="47" dur="1000" fill="hold"/>
                                        <p:tgtEl>
                                          <p:spTgt spid="80"/>
                                        </p:tgtEl>
                                        <p:attrNameLst>
                                          <p:attrName>fillcolor</p:attrName>
                                        </p:attrNameLst>
                                      </p:cBhvr>
                                      <p:to>
                                        <a:srgbClr val="FF0000"/>
                                      </p:to>
                                    </p:animClr>
                                    <p:set>
                                      <p:cBhvr>
                                        <p:cTn id="48" dur="1000" fill="hold"/>
                                        <p:tgtEl>
                                          <p:spTgt spid="80"/>
                                        </p:tgtEl>
                                        <p:attrNameLst>
                                          <p:attrName>fill.type</p:attrName>
                                        </p:attrNameLst>
                                      </p:cBhvr>
                                      <p:to>
                                        <p:strVal val="solid"/>
                                      </p:to>
                                    </p:set>
                                    <p:set>
                                      <p:cBhvr>
                                        <p:cTn id="49" dur="1000" fill="hold"/>
                                        <p:tgtEl>
                                          <p:spTgt spid="80"/>
                                        </p:tgtEl>
                                        <p:attrNameLst>
                                          <p:attrName>fill.on</p:attrName>
                                        </p:attrNameLst>
                                      </p:cBhvr>
                                      <p:to>
                                        <p:strVal val="true"/>
                                      </p:to>
                                    </p:set>
                                  </p:childTnLst>
                                  <p:subTnLst>
                                    <p:audio>
                                      <p:cMediaNode vol="77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0" restart="whenNotActive" fill="hold" evtFilter="cancelBubble" nodeType="interactiveSeq">
                <p:stCondLst>
                  <p:cond evt="onClick" delay="0">
                    <p:tgtEl>
                      <p:spTgt spid="79"/>
                    </p:tgtEl>
                  </p:cond>
                </p:stCondLst>
                <p:endSync evt="end" delay="0">
                  <p:rtn val="all"/>
                </p:endSync>
                <p:childTnLst>
                  <p:par>
                    <p:cTn id="51" fill="hold">
                      <p:stCondLst>
                        <p:cond delay="0"/>
                      </p:stCondLst>
                      <p:childTnLst>
                        <p:par>
                          <p:cTn id="52" fill="hold">
                            <p:stCondLst>
                              <p:cond delay="0"/>
                            </p:stCondLst>
                            <p:childTnLst>
                              <p:par>
                                <p:cTn id="53" presetID="19" presetClass="emph" presetSubtype="0" fill="hold" grpId="0" nodeType="clickEffect">
                                  <p:stCondLst>
                                    <p:cond delay="0"/>
                                  </p:stCondLst>
                                  <p:childTnLst>
                                    <p:animClr clrSpc="rgb" dir="cw">
                                      <p:cBhvr override="childStyle">
                                        <p:cTn id="54" dur="1000" fill="hold"/>
                                        <p:tgtEl>
                                          <p:spTgt spid="79"/>
                                        </p:tgtEl>
                                        <p:attrNameLst>
                                          <p:attrName>style.color</p:attrName>
                                        </p:attrNameLst>
                                      </p:cBhvr>
                                      <p:to>
                                        <a:srgbClr val="00B050"/>
                                      </p:to>
                                    </p:animClr>
                                    <p:animClr clrSpc="rgb" dir="cw">
                                      <p:cBhvr>
                                        <p:cTn id="55" dur="1000" fill="hold"/>
                                        <p:tgtEl>
                                          <p:spTgt spid="79"/>
                                        </p:tgtEl>
                                        <p:attrNameLst>
                                          <p:attrName>fillcolor</p:attrName>
                                        </p:attrNameLst>
                                      </p:cBhvr>
                                      <p:to>
                                        <a:srgbClr val="00B050"/>
                                      </p:to>
                                    </p:animClr>
                                    <p:set>
                                      <p:cBhvr>
                                        <p:cTn id="56" dur="1000" fill="hold"/>
                                        <p:tgtEl>
                                          <p:spTgt spid="79"/>
                                        </p:tgtEl>
                                        <p:attrNameLst>
                                          <p:attrName>fill.type</p:attrName>
                                        </p:attrNameLst>
                                      </p:cBhvr>
                                      <p:to>
                                        <p:strVal val="solid"/>
                                      </p:to>
                                    </p:set>
                                    <p:set>
                                      <p:cBhvr>
                                        <p:cTn id="57" dur="1000" fill="hold"/>
                                        <p:tgtEl>
                                          <p:spTgt spid="79"/>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9"/>
                  </p:tgtEl>
                </p:cond>
              </p:nextCondLst>
            </p:seq>
            <p:seq concurrent="1" nextAc="seek">
              <p:cTn id="58" restart="whenNotActive" fill="hold" evtFilter="cancelBubble" nodeType="interactiveSeq">
                <p:stCondLst>
                  <p:cond evt="onClick" delay="0">
                    <p:tgtEl>
                      <p:spTgt spid="77"/>
                    </p:tgtEl>
                  </p:cond>
                </p:stCondLst>
                <p:endSync evt="end" delay="0">
                  <p:rtn val="all"/>
                </p:endSync>
                <p:childTnLst>
                  <p:par>
                    <p:cTn id="59" fill="hold">
                      <p:stCondLst>
                        <p:cond delay="0"/>
                      </p:stCondLst>
                      <p:childTnLst>
                        <p:par>
                          <p:cTn id="60" fill="hold">
                            <p:stCondLst>
                              <p:cond delay="0"/>
                            </p:stCondLst>
                            <p:childTnLst>
                              <p:par>
                                <p:cTn id="61" presetID="19" presetClass="emph" presetSubtype="0" fill="hold" grpId="0" nodeType="clickEffect">
                                  <p:stCondLst>
                                    <p:cond delay="0"/>
                                  </p:stCondLst>
                                  <p:childTnLst>
                                    <p:animClr clrSpc="rgb" dir="cw">
                                      <p:cBhvr override="childStyle">
                                        <p:cTn id="62" dur="1000" fill="hold"/>
                                        <p:tgtEl>
                                          <p:spTgt spid="77"/>
                                        </p:tgtEl>
                                        <p:attrNameLst>
                                          <p:attrName>style.color</p:attrName>
                                        </p:attrNameLst>
                                      </p:cBhvr>
                                      <p:to>
                                        <a:srgbClr val="FF0000"/>
                                      </p:to>
                                    </p:animClr>
                                    <p:animClr clrSpc="rgb" dir="cw">
                                      <p:cBhvr>
                                        <p:cTn id="63" dur="1000" fill="hold"/>
                                        <p:tgtEl>
                                          <p:spTgt spid="77"/>
                                        </p:tgtEl>
                                        <p:attrNameLst>
                                          <p:attrName>fillcolor</p:attrName>
                                        </p:attrNameLst>
                                      </p:cBhvr>
                                      <p:to>
                                        <a:srgbClr val="FF0000"/>
                                      </p:to>
                                    </p:animClr>
                                    <p:set>
                                      <p:cBhvr>
                                        <p:cTn id="64" dur="1000" fill="hold"/>
                                        <p:tgtEl>
                                          <p:spTgt spid="77"/>
                                        </p:tgtEl>
                                        <p:attrNameLst>
                                          <p:attrName>fill.type</p:attrName>
                                        </p:attrNameLst>
                                      </p:cBhvr>
                                      <p:to>
                                        <p:strVal val="solid"/>
                                      </p:to>
                                    </p:set>
                                    <p:set>
                                      <p:cBhvr>
                                        <p:cTn id="65" dur="1000" fill="hold"/>
                                        <p:tgtEl>
                                          <p:spTgt spid="77"/>
                                        </p:tgtEl>
                                        <p:attrNameLst>
                                          <p:attrName>fill.on</p:attrName>
                                        </p:attrNameLst>
                                      </p:cBhvr>
                                      <p:to>
                                        <p:strVal val="true"/>
                                      </p:to>
                                    </p:set>
                                  </p:childTnLst>
                                  <p:subTnLst>
                                    <p:audio>
                                      <p:cMediaNode vol="77000">
                                        <p:cTn display="0" masterRel="sameClick">
                                          <p:stCondLst>
                                            <p:cond evt="begin" delay="0">
                                              <p:tn val="6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9" presetClass="emph" presetSubtype="0" fill="hold" grpId="0" nodeType="clickEffect">
                                  <p:stCondLst>
                                    <p:cond delay="0"/>
                                  </p:stCondLst>
                                  <p:childTnLst>
                                    <p:animClr clrSpc="rgb" dir="cw">
                                      <p:cBhvr override="childStyle">
                                        <p:cTn id="70" dur="1000" fill="hold"/>
                                        <p:tgtEl>
                                          <p:spTgt spid="21"/>
                                        </p:tgtEl>
                                        <p:attrNameLst>
                                          <p:attrName>style.color</p:attrName>
                                        </p:attrNameLst>
                                      </p:cBhvr>
                                      <p:to>
                                        <a:srgbClr val="FF0000"/>
                                      </p:to>
                                    </p:animClr>
                                    <p:animClr clrSpc="rgb" dir="cw">
                                      <p:cBhvr>
                                        <p:cTn id="71" dur="1000" fill="hold"/>
                                        <p:tgtEl>
                                          <p:spTgt spid="21"/>
                                        </p:tgtEl>
                                        <p:attrNameLst>
                                          <p:attrName>fillcolor</p:attrName>
                                        </p:attrNameLst>
                                      </p:cBhvr>
                                      <p:to>
                                        <a:srgbClr val="FF0000"/>
                                      </p:to>
                                    </p:animClr>
                                    <p:set>
                                      <p:cBhvr>
                                        <p:cTn id="72" dur="1000" fill="hold"/>
                                        <p:tgtEl>
                                          <p:spTgt spid="21"/>
                                        </p:tgtEl>
                                        <p:attrNameLst>
                                          <p:attrName>fill.type</p:attrName>
                                        </p:attrNameLst>
                                      </p:cBhvr>
                                      <p:to>
                                        <p:strVal val="solid"/>
                                      </p:to>
                                    </p:set>
                                    <p:set>
                                      <p:cBhvr>
                                        <p:cTn id="73" dur="1000" fill="hold"/>
                                        <p:tgtEl>
                                          <p:spTgt spid="21"/>
                                        </p:tgtEl>
                                        <p:attrNameLst>
                                          <p:attrName>fill.on</p:attrName>
                                        </p:attrNameLst>
                                      </p:cBhvr>
                                      <p:to>
                                        <p:strVal val="true"/>
                                      </p:to>
                                    </p:set>
                                  </p:childTnLst>
                                  <p:subTnLst>
                                    <p:audio>
                                      <p:cMediaNode vol="100000">
                                        <p:cTn display="0" masterRel="sameClick">
                                          <p:stCondLst>
                                            <p:cond evt="begin" delay="0">
                                              <p:tn val="6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1000" fill="hold"/>
                                        <p:tgtEl>
                                          <p:spTgt spid="22"/>
                                        </p:tgtEl>
                                        <p:attrNameLst>
                                          <p:attrName>style.color</p:attrName>
                                        </p:attrNameLst>
                                      </p:cBhvr>
                                      <p:to>
                                        <a:srgbClr val="FF0000"/>
                                      </p:to>
                                    </p:animClr>
                                    <p:animClr clrSpc="rgb" dir="cw">
                                      <p:cBhvr>
                                        <p:cTn id="79" dur="1000" fill="hold"/>
                                        <p:tgtEl>
                                          <p:spTgt spid="22"/>
                                        </p:tgtEl>
                                        <p:attrNameLst>
                                          <p:attrName>fillcolor</p:attrName>
                                        </p:attrNameLst>
                                      </p:cBhvr>
                                      <p:to>
                                        <a:srgbClr val="FF0000"/>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vol="77000">
                                        <p:cTn display="0" masterRel="sameClick">
                                          <p:stCondLst>
                                            <p:cond evt="begin" delay="0">
                                              <p:tn val="7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28"/>
                    </p:tgtEl>
                  </p:cond>
                </p:stCondLst>
                <p:endSync evt="end" delay="0">
                  <p:rtn val="all"/>
                </p:endSync>
                <p:childTnLst>
                  <p:par>
                    <p:cTn id="83" fill="hold">
                      <p:stCondLst>
                        <p:cond delay="0"/>
                      </p:stCondLst>
                      <p:childTnLst>
                        <p:par>
                          <p:cTn id="84" fill="hold">
                            <p:stCondLst>
                              <p:cond delay="0"/>
                            </p:stCondLst>
                            <p:childTnLst>
                              <p:par>
                                <p:cTn id="85" presetID="0" presetClass="path" presetSubtype="0" accel="50000" decel="50000" fill="hold" grpId="1" nodeType="withEffect">
                                  <p:stCondLst>
                                    <p:cond delay="0"/>
                                  </p:stCondLst>
                                  <p:childTnLst>
                                    <p:animMotion origin="layout" path="M 0 0 L 0 0 L -0.13125 0.00463 C -0.13268 0.00463 -0.13372 0.00649 -0.13502 0.00672 C -0.14166 0.00811 -0.14843 0.00834 -0.15507 0.00903 C -0.18046 0.02408 -0.1552 0.01135 -0.21627 0 C -0.22669 -0.00185 -0.23711 -0.00138 -0.24752 -0.00208 L -0.37005 0 C -0.37838 0.00047 -0.38671 0.00209 -0.39505 0.00232 L -0.55 0.00672 C -0.55846 0.01436 -0.55599 0.01343 -0.57005 0.01343 C -0.59961 0.01343 -0.62916 0.01204 -0.65885 0.01112 C -0.66354 0.01019 -0.67434 0.00857 -0.67877 0.00463 C -0.6802 0.00348 -0.68046 0 -0.68125 -0.00208 C -0.68086 -0.01481 -0.68151 -0.02754 -0.68007 -0.03981 C -0.67981 -0.04259 -0.67747 -0.04259 -0.6763 -0.04444 C -0.67161 -0.05138 -0.66692 -0.05879 -0.6625 -0.06666 C -0.66145 -0.06851 -0.66093 -0.07106 -0.66002 -0.07314 C -0.65755 -0.07916 -0.65507 -0.08518 -0.6526 -0.09097 C -0.65052 -0.10138 -0.64908 -0.11226 -0.64635 -0.12222 C -0.64466 -0.128 -0.64257 -0.13356 -0.64127 -0.13981 C -0.63711 -0.1618 -0.63541 -0.18541 -0.63007 -0.20648 C -0.62057 -0.24467 -0.6276 -0.21458 -0.62382 -0.23333 C -0.62265 -0.23912 -0.62122 -0.2449 -0.62005 -0.25092 C -0.61914 -0.25601 -0.61862 -0.26157 -0.61757 -0.26666 C -0.61497 -0.2787 -0.60885 -0.30208 -0.60885 -0.30208 C -0.60234 -0.36342 -0.60729 -0.32291 -0.59375 -0.40879 C -0.59336 -0.4118 -0.59257 -0.41759 -0.59257 -0.41759 C -0.59218 -0.425 -0.59218 -0.43263 -0.59127 -0.43981 C -0.58932 -0.45625 -0.58554 -0.47361 -0.58125 -0.48888 C -0.57903 -0.49699 -0.57669 -0.50555 -0.57382 -0.51319 C -0.55833 -0.55439 -0.57031 -0.51944 -0.55377 -0.54884 C -0.54674 -0.56134 -0.54609 -0.56504 -0.54257 -0.57754 C -0.54127 -0.56875 -0.53958 -0.55995 -0.5388 -0.55092 C -0.53802 -0.54143 -0.53776 -0.53171 -0.5375 -0.52222 C -0.53698 -0.48958 -0.53776 -0.45671 -0.53632 -0.4243 C -0.53541 -0.40578 -0.53294 -0.39328 -0.53007 -0.37777 C -0.52968 -0.36805 -0.5302 -0.3581 -0.52877 -0.34884 C -0.52643 -0.33333 -0.52382 -0.31759 -0.51875 -0.30439 C -0.51796 -0.30208 -0.51705 -0.3 -0.51627 -0.29768 C -0.51367 -0.28888 -0.51184 -0.27939 -0.50885 -0.27106 C -0.50559 -0.26226 -0.50156 -0.25439 -0.49752 -0.24652 C -0.49648 -0.24467 -0.49505 -0.24375 -0.49375 -0.24212 C -0.49205 -0.24004 -0.4888 -0.23541 -0.4888 -0.23541 L -0.4888 -0.23541 " pathEditMode="relative" ptsTypes="AAAAAAAAAAAAAAAAAAAAAAAAAAAAAAAAAAAAAAAAAAAAA">
                                      <p:cBhvr>
                                        <p:cTn id="86" dur="8000" fill="hold"/>
                                        <p:tgtEl>
                                          <p:spTgt spid="21"/>
                                        </p:tgtEl>
                                        <p:attrNameLst>
                                          <p:attrName>ppt_x</p:attrName>
                                          <p:attrName>ppt_y</p:attrName>
                                        </p:attrNameLst>
                                      </p:cBhvr>
                                    </p:animMotion>
                                  </p:childTnLst>
                                </p:cTn>
                              </p:par>
                              <p:par>
                                <p:cTn id="87" presetID="0" presetClass="path" presetSubtype="0" accel="50000" decel="50000" fill="hold" grpId="1" nodeType="withEffect">
                                  <p:stCondLst>
                                    <p:cond delay="0"/>
                                  </p:stCondLst>
                                  <p:childTnLst>
                                    <p:animMotion origin="layout" path="M 0 0 L 0 0 C 0.1263 -0.07662 0.07734 -0.10856 0.1526 0.06227 C 0.14792 0.08148 0.14831 0.10764 0.1388 0.11991 C 0.12044 0.14375 0.075 0.16227 0.075 0.16227 C 0.07422 0.16435 0.07292 0.16621 0.07253 0.16898 C 0.07161 0.17685 0.07461 0.1875 0.07135 0.19329 C 0.04518 0.23959 0.01159 0.22963 -0.0224 0.23542 C -0.06497 0.23195 -0.09297 0.23449 -0.13112 0.21991 C -0.13268 0.21945 -0.13359 0.21667 -0.1349 0.21551 C -0.13607 0.21459 -0.13737 0.21412 -0.13867 0.21343 C -0.1487 0.19398 -0.1638 0.18033 -0.16862 0.15556 C -0.17904 0.10347 -0.18073 -0.02916 -0.18242 -0.09328 C -0.18164 -0.12523 -0.18151 -0.15694 -0.17995 -0.18889 C -0.17982 -0.19143 -0.1776 -0.19282 -0.17747 -0.19537 C -0.16979 -0.33449 -0.17917 -0.26296 -0.17122 -0.3199 C -0.23789 -0.32291 -0.22852 -0.32708 -0.31367 -0.3 C -0.39609 -0.27361 -0.29453 -0.29028 -0.35365 -0.28217 C -0.36484 -0.27546 -0.37591 -0.2669 -0.38737 -0.26203 C -0.39063 -0.26088 -0.39414 -0.26273 -0.3974 -0.26435 C -0.40469 -0.26805 -0.41159 -0.27315 -0.41862 -0.27778 C -0.42331 -0.28055 -0.4276 -0.28541 -0.43242 -0.28657 L -0.51367 -0.30648 C -0.54154 -0.31365 -0.48594 -0.30208 -0.53112 -0.31111 C -0.53737 -0.31018 -0.54362 -0.30995 -0.54987 -0.30879 C -0.55156 -0.30856 -0.55313 -0.30694 -0.55495 -0.30648 C -0.56198 -0.30532 -0.56901 -0.30509 -0.57617 -0.3044 L -0.61107 -0.30648 L -0.61107 -0.30648 " pathEditMode="relative" ptsTypes="AAAAAAAAAAAAAAAAAAAAAAAAAAAAA">
                                      <p:cBhvr>
                                        <p:cTn id="88" dur="8000" fill="hold"/>
                                        <p:tgtEl>
                                          <p:spTgt spid="22"/>
                                        </p:tgtEl>
                                        <p:attrNameLst>
                                          <p:attrName>ppt_x</p:attrName>
                                          <p:attrName>ppt_y</p:attrName>
                                        </p:attrNameLst>
                                      </p:cBhvr>
                                    </p:animMotion>
                                  </p:childTnLst>
                                </p:cTn>
                              </p:par>
                              <p:par>
                                <p:cTn id="89" presetID="0" presetClass="path" presetSubtype="0" accel="50000" decel="50000" fill="hold" grpId="1" nodeType="withEffect">
                                  <p:stCondLst>
                                    <p:cond delay="0"/>
                                  </p:stCondLst>
                                  <p:childTnLst>
                                    <p:animMotion origin="layout" path="M 0 0 L 0 0 L -0.11875 0.00231 C -0.12552 0.00254 -0.13216 0.00463 -0.1388 0.00439 C -0.17799 0.00324 -0.21718 0 -0.25625 -0.00209 C -0.2638 -0.0044 -0.27122 -0.00718 -0.27877 -0.0088 C -0.30091 -0.01389 -0.2888 -0.00741 -0.29882 -0.0132 L -0.37005 -0.0088 C -0.37265 -0.00857 -0.37513 -0.00764 -0.3776 -0.00672 C -0.38632 -0.00325 -0.39505 0.00069 -0.40377 0.00439 C -0.40677 0.0081 -0.41041 0.01041 -0.41263 0.0155 C -0.42864 0.05277 -0.41679 0.06944 -0.40755 0.12013 C -0.40677 0.12407 -0.40533 0.12777 -0.40377 0.13125 C -0.37877 0.18449 -0.39257 0.16296 -0.37513 0.18009 C -0.36458 0.19027 -0.35416 0.20046 -0.34388 0.21111 C -0.34205 0.21296 -0.34075 0.21666 -0.3388 0.21782 C -0.3082 0.23773 -0.31276 0.23564 -0.29257 0.24004 C -0.27708 0.24907 -0.26211 0.26064 -0.24635 0.26666 C -0.21328 0.27939 -0.17955 0.28588 -0.14635 0.2956 C -0.14205 0.29699 -0.13802 0.29861 -0.13385 0.30023 C -0.11836 0.2993 -0.10286 0.30069 -0.0875 0.29791 C -0.08268 0.29699 -0.07838 0.29166 -0.07382 0.28888 C -0.07213 0.28796 -0.07044 0.28773 -0.06875 0.2868 C -0.0595 0.28101 -0.05039 0.27523 -0.04127 0.26898 C -0.03828 0.26689 -0.03567 0.26342 -0.03255 0.26226 C -0.01809 0.25671 -0.00325 0.25393 0.0112 0.24907 C 0.01381 0.24814 0.01641 0.24675 0.01875 0.24444 C 0.02357 0.24004 0.02787 0.23402 0.03243 0.22893 C 0.05118 0.20833 0.03959 0.22175 0.0612 0.2 C 0.0625 0.19884 0.06368 0.19699 0.06498 0.1956 C 0.06954 0.19097 0.07422 0.1868 0.07878 0.1824 C 0.08008 0.18101 0.08099 0.17847 0.08243 0.17777 C 0.08568 0.17638 0.0892 0.17638 0.09245 0.17569 C 0.09974 0.17129 0.09493 0.17338 0.10756 0.17338 L 0.10756 0.17338 " pathEditMode="relative" ptsTypes="AAAAAAAAAAAAAAAAAAAAAAAAAAAAAAAAAAA">
                                      <p:cBhvr>
                                        <p:cTn id="90" dur="8000" fill="hold"/>
                                        <p:tgtEl>
                                          <p:spTgt spid="80"/>
                                        </p:tgtEl>
                                        <p:attrNameLst>
                                          <p:attrName>ppt_x</p:attrName>
                                          <p:attrName>ppt_y</p:attrName>
                                        </p:attrNameLst>
                                      </p:cBhvr>
                                    </p:animMotion>
                                  </p:childTnLst>
                                </p:cTn>
                              </p:par>
                              <p:par>
                                <p:cTn id="91" presetID="0" presetClass="path" presetSubtype="0" accel="50000" decel="50000" fill="hold" grpId="1" nodeType="withEffect">
                                  <p:stCondLst>
                                    <p:cond delay="0"/>
                                  </p:stCondLst>
                                  <p:childTnLst>
                                    <p:animMotion origin="layout" path="M 0 0 L 0 0 C -0.00248 0.0243 -0.0043 0.04907 -0.00756 0.07315 C -0.00808 0.07801 -0.00951 0.08264 -0.0112 0.08657 C -0.02539 0.11967 -0.03763 0.15648 -0.05495 0.18426 C -0.07162 0.21088 -0.08412 0.24953 -0.10495 0.26435 C -0.12904 0.28148 -0.13256 0.28078 -0.15378 0.30879 C -0.15925 0.31597 -0.16342 0.32569 -0.16875 0.3331 C -0.18386 0.35393 -0.19961 0.37291 -0.21498 0.39328 C -0.21758 0.39653 -0.21967 0.40139 -0.22253 0.4044 C -0.23347 0.41551 -0.24545 0.42338 -0.25625 0.43541 C -0.25951 0.43912 -0.26342 0.44166 -0.26628 0.44653 C -0.26745 0.44884 -0.26888 0.45069 -0.26993 0.45324 C -0.27097 0.45532 -0.27136 0.4581 -0.27253 0.45995 C -0.27526 0.46389 -0.27917 0.46504 -0.28243 0.46643 C -0.3 0.48727 -0.27071 0.45185 -0.28998 0.47754 C -0.29193 0.48032 -0.29427 0.48171 -0.29623 0.48426 C -0.3125 0.50555 -0.3043 0.4956 -0.31628 0.51551 C -0.31954 0.52083 -0.32305 0.52546 -0.32618 0.53102 C -0.32774 0.53356 -0.32839 0.5375 -0.32995 0.53981 C -0.33347 0.54537 -0.34454 0.55301 -0.34753 0.55532 C -0.34831 0.55833 -0.3487 0.56203 -0.35 0.56435 C -0.35052 0.56528 -0.35873 0.56875 -0.35873 0.56875 C -0.36042 0.57106 -0.36185 0.57407 -0.36368 0.57546 C -0.38516 0.59143 -0.37748 0.58403 -0.39753 0.58865 C -0.40795 0.5912 -0.41823 0.59537 -0.42878 0.59768 C -0.43829 0.59953 -0.48334 0.60185 -0.4862 0.60208 C -0.49323 0.60625 -0.48868 0.6037 -0.5 0.60879 C -0.50326 0.61018 -0.50651 0.61273 -0.51003 0.61319 L -0.525 0.61551 C -0.54792 0.61389 -0.57097 0.6169 -0.59375 0.61088 C -0.59753 0.60995 -0.59896 0.60092 -0.60118 0.59537 C -0.60404 0.58842 -0.60612 0.58032 -0.60873 0.57315 C -0.61068 0.56782 -0.61342 0.56342 -0.61498 0.55764 C -0.61771 0.54815 -0.62032 0.53356 -0.6224 0.52199 C -0.61758 0.50463 -0.61849 0.50231 -0.60495 0.49328 C -0.57214 0.47083 -0.55066 0.47893 -0.5125 0.47754 C -0.43282 0.47014 -0.56211 0.48194 -0.35625 0.46875 C -0.35404 0.46852 -0.35209 0.46666 -0.35 0.46643 L -0.18868 0.46203 C -0.16914 0.45903 -0.14948 0.45694 -0.12995 0.45324 C -0.11784 0.45092 -0.10586 0.44606 -0.09375 0.44421 C -0.07956 0.44236 -0.06537 0.44282 -0.05131 0.44213 C -0.04545 0.43981 -0.03959 0.43703 -0.03373 0.43541 C -0.02956 0.43426 -0.02539 0.43472 -0.02123 0.4331 C -0.00352 0.42615 -0.0043 0.42592 0.00755 0.41551 C 0.01106 0.39676 0.00507 0.42477 0.0138 0.39977 C 0.01588 0.39375 0.01731 0.38657 0.01875 0.37986 C 0.0194 0.37708 0.01966 0.37384 0.02005 0.37106 C 0.02148 0.35926 0.02356 0.34537 0.02369 0.3331 C 0.02408 0.3169 0.02369 0.30069 0.02369 0.28426 L 0.02369 0.28426 " pathEditMode="relative" ptsTypes="AAAAAAAAAAAAAAAAAAAAAAAAAAAAAAAAAAAAAAAAAAAAAAAAAAAA">
                                      <p:cBhvr>
                                        <p:cTn id="92" dur="8000" fill="hold"/>
                                        <p:tgtEl>
                                          <p:spTgt spid="76"/>
                                        </p:tgtEl>
                                        <p:attrNameLst>
                                          <p:attrName>ppt_x</p:attrName>
                                          <p:attrName>ppt_y</p:attrName>
                                        </p:attrNameLst>
                                      </p:cBhvr>
                                    </p:animMotion>
                                  </p:childTnLst>
                                </p:cTn>
                              </p:par>
                              <p:par>
                                <p:cTn id="93" presetID="0" presetClass="path" presetSubtype="0" accel="50000" decel="50000" fill="hold" grpId="1" nodeType="withEffect">
                                  <p:stCondLst>
                                    <p:cond delay="0"/>
                                  </p:stCondLst>
                                  <p:childTnLst>
                                    <p:animMotion origin="layout" path="M 0 0 L 0 0 C 0.02044 0.00301 0.04089 0.00417 0.0612 0.0088 C 0.06641 0.01018 0.0711 0.01597 0.07617 0.01782 C 0.08724 0.0213 0.14063 0.02963 0.1487 0.03102 C 0.15834 0.03843 0.15821 0.04028 0.16992 0.04005 C 0.23828 0.03889 0.26446 0.03681 0.32005 0.03333 C 0.30248 0.07546 0.28607 0.11921 0.26745 0.15995 C 0.26589 0.16366 0.26237 0.16227 0.26003 0.16435 C 0.25521 0.16898 0.25104 0.17569 0.24623 0.17986 C 0.23867 0.18657 0.23125 0.19352 0.2237 0.2 C 0.15391 0.25903 0.18854 0.22546 0.05117 0.25556 C 0.04792 0.26366 0.04688 0.28102 0.04128 0.27986 C 0.01771 0.27523 -0.00286 0.24653 -0.0263 0.24005 L -0.05 0.23333 C -0.0763 0.19491 -0.08437 0.18611 -0.10872 0.11319 C -0.1164 0.09051 -0.11758 0.06273 -0.12252 0.03773 C -0.12526 0.02407 -0.12565 0.02755 -0.12877 0.01782 C -0.13099 0.01088 -0.13424 -0.00255 -0.13502 -0.0088 C -0.1401 -0.04653 -0.14414 -0.08449 -0.14883 -0.12222 C -0.14961 -0.14444 -0.14752 -0.16759 -0.1513 -0.18889 C -0.15299 -0.19907 -0.15234 -0.16736 -0.15508 -0.15787 C -0.18047 -0.06551 -0.20833 0.02431 -0.23502 0.11551 C -0.24414 0.17986 -0.25469 0.24375 -0.2625 0.3088 C -0.26354 0.3169 -0.26289 0.32569 -0.26133 0.33333 C -0.25989 0.34028 -0.25625 0.34514 -0.25377 0.35116 C -0.2862 0.39815 -0.27291 0.38542 -0.34752 0.4 C -0.37734 0.40579 -0.40755 0.40278 -0.4375 0.4044 C -0.44674 0.40486 -0.45586 0.40579 -0.46497 0.40648 C -0.45872 0.34653 -0.45182 0.28681 -0.44622 0.22662 C -0.44518 0.21481 -0.44557 0.20301 -0.44505 0.19097 C -0.44479 0.18449 -0.44375 0.17106 -0.44375 0.17106 L -0.44258 0.16875 " pathEditMode="relative" ptsTypes="AAAAAAAAAAAAAAAAAAAAAAAAAAAAAAAAA">
                                      <p:cBhvr>
                                        <p:cTn id="94" dur="8000" fill="hold"/>
                                        <p:tgtEl>
                                          <p:spTgt spid="77"/>
                                        </p:tgtEl>
                                        <p:attrNameLst>
                                          <p:attrName>ppt_x</p:attrName>
                                          <p:attrName>ppt_y</p:attrName>
                                        </p:attrNameLst>
                                      </p:cBhvr>
                                    </p:animMotion>
                                  </p:childTnLst>
                                </p:cTn>
                              </p:par>
                              <p:par>
                                <p:cTn id="95" presetID="0" presetClass="path" presetSubtype="0" accel="50000" decel="50000" fill="hold" grpId="1" nodeType="withEffect">
                                  <p:stCondLst>
                                    <p:cond delay="0"/>
                                  </p:stCondLst>
                                  <p:childTnLst>
                                    <p:animMotion origin="layout" path="M 0 0 L 0 0 C 0.00456 -0.01112 0.0112 -0.02037 0.01367 -0.03334 C 0.01406 -0.03565 0.01406 -0.0382 0.01498 -0.04005 C 0.01797 -0.04653 0.0211 -0.05301 0.02487 -0.05787 C 0.02787 -0.06158 0.03034 -0.06667 0.03373 -0.06899 C 0.05729 -0.08426 0.09167 -0.0926 0.11498 -0.1 C 0.11823 -0.09931 0.12175 -0.09931 0.12487 -0.09792 C 0.16524 -0.07871 0.10521 -0.10301 0.14115 -0.08449 C 0.15729 -0.07616 0.1737 -0.06968 0.18998 -0.06227 C 0.24245 -0.00926 0.22904 -0.04445 0.24492 0.0199 C 0.24453 0.03912 0.2444 0.05856 0.24362 0.07777 C 0.24349 0.08217 0.2431 0.0868 0.24245 0.09097 C 0.24141 0.09722 0.24024 0.10324 0.23867 0.10879 C 0.23568 0.11944 0.23229 0.12986 0.22865 0.14004 C 0.22656 0.14583 0.22474 0.15208 0.2224 0.15763 C 0.21953 0.16481 0.2099 0.17592 0.20742 0.17777 C 0.19688 0.18518 0.1862 0.19305 0.17487 0.1956 C 0.16276 0.19814 0.16823 0.19652 0.15873 0.2 C 0.15039 0.19838 0.14193 0.19838 0.13373 0.1956 C 0.13125 0.19467 0.1293 0.19166 0.12748 0.18888 C 0.11276 0.1662 0.11433 0.16481 0.10365 0.13333 C 0.10091 0.11064 0.0987 0.09676 0.0987 0.07106 C 0.0987 0.06064 0.0987 0.04953 0.10117 0.04004 C 0.10755 0.01504 0.10938 0.02338 0.11615 0.01319 C 0.12253 0.00393 0.12826 -0.00718 0.1349 -0.01551 C 0.13711 -0.01829 0.13998 -0.01829 0.14245 -0.02014 C 0.15248 -0.02732 0.16237 -0.03519 0.1724 -0.04237 C 0.17487 -0.04399 0.17735 -0.04561 0.17995 -0.04676 C 0.18529 -0.04931 0.19076 -0.05093 0.19623 -0.05348 C 0.19909 -0.05463 0.20196 -0.05649 0.20495 -0.05787 C 0.21029 -0.06019 0.21576 -0.06227 0.22123 -0.06459 C 0.2224 -0.06598 0.22344 -0.06875 0.22487 -0.06899 C 0.23972 -0.07107 0.23464 -0.06412 0.2474 -0.05116 C 0.25808 -0.04028 0.253 -0.04445 0.26237 -0.03774 C 0.29584 0.01088 0.28216 -0.01389 0.30495 0.03333 C 0.30612 0.04375 0.30703 0.05416 0.30873 0.06435 C 0.30912 0.06689 0.3112 0.06828 0.3112 0.07106 C 0.31237 0.15926 0.31315 0.1287 0.30742 0.17338 C 0.3069 0.17685 0.3069 0.18078 0.30612 0.18449 C 0.30469 0.1912 0.29779 0.20648 0.29623 0.21111 C 0.29375 0.21782 0.29362 0.22476 0.28867 0.22893 C 0.28229 0.23402 0.26862 0.24004 0.26862 0.24004 C 0.25938 0.25648 0.26823 0.24398 0.25117 0.25324 C 0.24974 0.25393 0.24883 0.25717 0.2474 0.25763 C 0.2405 0.26088 0.23321 0.26226 0.22617 0.26435 C 0.22448 0.26597 0.22305 0.26851 0.22123 0.26875 C 0.20326 0.27152 0.16745 0.27338 0.16745 0.27338 L 0.12123 0.27106 C 0.11068 0.26828 0.09466 0.2412 0.08867 0.23101 C 0.06576 0.19282 0.07097 0.20463 0.0599 0.17338 C 0.05912 0.16736 0.05729 0.16157 0.05742 0.15555 C 0.05808 0.12731 0.06055 0.09907 0.06237 0.07106 C 0.06263 0.06805 0.06289 0.06481 0.06367 0.06226 C 0.06914 0.04398 0.07604 0.02731 0.08112 0.00879 C 0.08464 -0.00348 0.08919 -0.02014 0.09362 -0.02894 C 0.10326 -0.04746 0.11745 -0.0588 0.12487 -0.0801 C 0.12696 -0.08588 0.12943 -0.09167 0.13112 -0.09792 C 0.13242 -0.10209 0.13281 -0.10672 0.13373 -0.11112 C 0.1349 -0.11713 0.1362 -0.12292 0.13737 -0.12894 C 0.13789 -0.13125 0.13815 -0.13357 0.13867 -0.13565 C 0.13972 -0.13959 0.14115 -0.14306 0.14245 -0.14676 C 0.14401 -0.15764 0.14245 -0.15348 0.14623 -0.15996 L 0.14623 -0.15996 " pathEditMode="relative" ptsTypes="AAAAAAAAAAAAAAAAAAAAAAAAAAAAAAAAAAAAAAAAAAAAAAAAAAAAAAAAAAAAAAAA">
                                      <p:cBhvr>
                                        <p:cTn id="96" dur="8000" fill="hold"/>
                                        <p:tgtEl>
                                          <p:spTgt spid="2"/>
                                        </p:tgtEl>
                                        <p:attrNameLst>
                                          <p:attrName>ppt_x</p:attrName>
                                          <p:attrName>ppt_y</p:attrName>
                                        </p:attrNameLst>
                                      </p:cBhvr>
                                    </p:animMotion>
                                  </p:childTnLst>
                                </p:cTn>
                              </p:par>
                              <p:par>
                                <p:cTn id="97" presetID="0" presetClass="path" presetSubtype="0" accel="50000" decel="50000" fill="hold" grpId="2" nodeType="withEffect">
                                  <p:stCondLst>
                                    <p:cond delay="0"/>
                                  </p:stCondLst>
                                  <p:childTnLst>
                                    <p:animMotion origin="layout" path="M 0 0 L 0 0 C 0.00286 -0.0037 0.00586 -0.00717 0.00872 -0.01111 C 0.01679 -0.02268 0.00716 -0.01366 0.01875 -0.02454 C 0.02357 -0.02917 0.04896 -0.04745 0.05742 -0.06435 C 0.06445 -0.0787 0.07018 -0.09491 0.07747 -0.1088 C 0.07943 -0.11273 0.08255 -0.11458 0.08489 -0.11782 C 0.09166 -0.12639 0.09844 -0.13518 0.10495 -0.14444 C 0.10638 -0.1463 0.10716 -0.1493 0.10872 -0.15116 C 0.1151 -0.15833 0.12187 -0.16481 0.12864 -0.17106 C 0.18073 -0.21875 0.12252 -0.16481 0.17995 -0.2044 C 0.19831 -0.21713 0.21614 -0.23287 0.23125 -0.25555 C 0.23906 -0.26736 0.24791 -0.27755 0.25495 -0.29097 C 0.26601 -0.31204 0.27304 -0.35185 0.27864 -0.37546 C 0.28073 -0.3838 0.28307 -0.39167 0.28489 -0.4 C 0.28581 -0.4037 0.28685 -0.40717 0.2875 -0.41111 C 0.29258 -0.44329 0.28672 -0.41967 0.29375 -0.44444 C 0.29492 -0.46296 0.29596 -0.48148 0.29739 -0.5 C 0.29765 -0.50231 0.29831 -0.5044 0.2987 -0.50648 C 0.3 -0.51458 0.30078 -0.52315 0.30247 -0.53102 C 0.30416 -0.53912 0.31419 -0.57106 0.31614 -0.57778 C 0.32213 -0.59653 0.32005 -0.58704 0.32239 -0.59977 C 0.32656 -0.59329 0.33151 -0.58773 0.33489 -0.57986 C 0.33789 -0.57315 0.34153 -0.55023 0.34375 -0.54213 C 0.37044 -0.4419 0.33372 -0.59005 0.35625 -0.49329 C 0.36432 -0.45833 0.37304 -0.42384 0.38125 -0.38889 C 0.3819 -0.38611 0.38177 -0.38264 0.38242 -0.37986 C 0.38424 -0.37222 0.38672 -0.36528 0.38867 -0.35764 C 0.39427 -0.33634 0.39922 -0.31435 0.40495 -0.29329 C 0.40625 -0.28842 0.40885 -0.28495 0.41002 -0.27986 C 0.41679 -0.25139 0.42226 -0.22199 0.42877 -0.19329 C 0.43021 -0.18657 0.4319 -0.17986 0.43372 -0.17338 C 0.44062 -0.14954 0.44818 -0.12616 0.45495 -0.10231 C 0.45612 -0.09792 0.45651 -0.09329 0.45742 -0.08889 C 0.45989 -0.07778 0.46224 -0.06643 0.46497 -0.05555 C 0.46758 -0.04491 0.4707 -0.03472 0.4737 -0.02454 C 0.47448 -0.02199 0.47565 -0.02037 0.47617 -0.01782 C 0.47851 -0.00764 0.47903 0.00417 0.48242 0.01343 C 0.48333 0.01551 0.48385 0.01806 0.48502 0.01991 C 0.48607 0.02176 0.4875 0.02292 0.48867 0.02454 C 0.49036 0.02361 0.49232 0.02384 0.49375 0.02222 C 0.49492 0.02083 0.49544 0.01783 0.49622 0.01551 C 0.50052 0.00232 0.50456 -0.01111 0.50872 -0.02454 C 0.51133 -0.05185 0.50846 -0.02523 0.51497 -0.06898 C 0.52057 -0.10625 0.50547 -0.02963 0.52252 -0.11991 C 0.52291 -0.12245 0.52435 -0.12407 0.525 -0.12662 C 0.52864 -0.14282 0.53112 -0.15949 0.53502 -0.17546 C 0.53581 -0.17893 0.53763 -0.18125 0.53867 -0.18449 C 0.56211 -0.24907 0.54883 -0.22014 0.56627 -0.25555 C 0.56706 -0.26967 0.56732 -0.2838 0.56875 -0.29768 C 0.56901 -0.30092 0.57057 -0.30347 0.57122 -0.30671 C 0.57344 -0.3169 0.57565 -0.32708 0.57747 -0.33773 C 0.57982 -0.35162 0.58164 -0.36597 0.58372 -0.37986 C 0.58411 -0.38889 0.58398 -0.39792 0.58502 -0.40648 C 0.58528 -0.40995 0.58685 -0.41227 0.5875 -0.41551 C 0.58802 -0.41829 0.58828 -0.42153 0.58867 -0.4243 C 0.59232 -0.44676 0.58737 -0.41204 0.59127 -0.43981 C 0.60221 -0.42523 0.59791 -0.4338 0.60247 -0.39097 C 0.60625 -0.35555 0.61002 -0.31991 0.61367 -0.28449 C 0.61458 -0.27546 0.61549 -0.26667 0.61627 -0.25764 C 0.62226 -0.18102 0.61458 -0.20949 0.62617 -0.17338 C 0.62786 -0.16157 0.62995 -0.14977 0.63125 -0.13773 C 0.63203 -0.13055 0.63151 -0.12292 0.63242 -0.11551 C 0.63359 -0.10648 0.63568 -0.09768 0.6375 -0.08889 C 0.63828 -0.08518 0.6388 -0.08125 0.63997 -0.07778 C 0.64544 -0.0625 0.65091 -0.04722 0.65742 -0.03333 C 0.66263 -0.02245 0.66914 -0.01412 0.675 -0.0044 C 0.68242 -0.00509 0.69023 -0.0037 0.69752 -0.00671 C 0.69948 -0.00764 0.69961 -0.01319 0.70117 -0.01551 C 0.70794 -0.02523 0.7151 -0.03403 0.72252 -0.04213 C 0.73242 -0.05324 0.74193 -0.0662 0.75247 -0.07546 C 0.75807 -0.08055 0.7625 -0.08472 0.76875 -0.08889 C 0.77031 -0.09005 0.772 -0.09028 0.7737 -0.0912 C 0.79544 -0.08333 0.77617 -0.09375 0.78867 -0.0088 C 0.78945 -0.0037 0.79219 0 0.79375 0.0044 C 0.79427 0.00579 0.79453 0.00741 0.79505 0.0088 L 0.79505 0.0088 " pathEditMode="relative" ptsTypes="AAAAAAAAAAAAAAAAAAAAAAAAAAAAAAAAAAAAAAAAAAAAAAAAAAAAAAAAAAAAAAAAAAAAAAAAAAAAA">
                                      <p:cBhvr>
                                        <p:cTn id="98" dur="8000" fill="hold"/>
                                        <p:tgtEl>
                                          <p:spTgt spid="79"/>
                                        </p:tgtEl>
                                        <p:attrNameLst>
                                          <p:attrName>ppt_x</p:attrName>
                                          <p:attrName>ppt_y</p:attrName>
                                        </p:attrNameLst>
                                      </p:cBhvr>
                                    </p:animMotion>
                                  </p:childTnLst>
                                </p:cTn>
                              </p:par>
                              <p:par>
                                <p:cTn id="99" presetID="0" presetClass="path" presetSubtype="0" accel="50000" decel="50000" fill="hold" grpId="1" nodeType="withEffect">
                                  <p:stCondLst>
                                    <p:cond delay="0"/>
                                  </p:stCondLst>
                                  <p:childTnLst>
                                    <p:animMotion origin="layout" path="M 0 0 L 0 0 C -0.00247 0.04282 -0.00429 0.0662 0 0.1199 C 0.00131 0.13564 0.00664 0.14953 0.01003 0.16435 C 0.01993 0.20763 0.01289 0.17476 0.02006 0.20879 C 0.02214 0.24421 0.0237 0.27986 0.02631 0.31551 C 0.03008 0.37013 0.02761 0.35578 0.0375 0.39097 C 0.03269 0.43935 0.03269 0.41967 0.0362 0.47106 C 0.03711 0.48287 0.03685 0.48032 0.03998 0.48865 C 0.04506 0.47754 0.05013 0.46689 0.05495 0.45532 C 0.05769 0.44907 0.05977 0.44166 0.0625 0.43541 C 0.07058 0.41666 0.07917 0.39838 0.0875 0.37986 C 0.09193 0.36967 0.09844 0.35254 0.10495 0.34213 C 0.11159 0.33148 0.11797 0.3206 0.125 0.31088 C 0.12722 0.30787 0.13021 0.30717 0.13243 0.30439 C 0.14805 0.28564 0.16276 0.26435 0.17878 0.24652 C 0.18086 0.24421 0.18373 0.24537 0.1862 0.24421 C 0.21302 0.2324 0.19401 0.23703 0.21745 0.2331 C 0.22995 0.23402 0.24245 0.23402 0.25495 0.23541 C 0.25625 0.23564 0.25769 0.23634 0.25873 0.23773 C 0.26068 0.24004 0.26224 0.24328 0.26368 0.24652 C 0.26771 0.25509 0.27123 0.26435 0.275 0.27314 C 0.28073 0.30393 0.275 0.275 0.28868 0.33101 C 0.2892 0.3331 0.28972 0.33541 0.28998 0.33773 C 0.2918 0.35162 0.29323 0.36574 0.29493 0.37986 C 0.29414 0.40208 0.29441 0.42453 0.29245 0.44652 C 0.29219 0.44907 0.28972 0.44907 0.28868 0.45092 C 0.28724 0.4537 0.28112 0.47083 0.27748 0.47546 C 0.26654 0.48888 0.26485 0.48981 0.25625 0.49768 C 0.25664 0.50277 0.25651 0.50833 0.25743 0.51319 C 0.25821 0.51666 0.26003 0.51898 0.2612 0.52199 C 0.26211 0.5243 0.26302 0.52638 0.26368 0.5287 C 0.26433 0.53078 0.2642 0.53356 0.26498 0.53541 C 0.26589 0.5375 0.26745 0.53819 0.26875 0.53981 C 0.2724 0.54467 0.27435 0.54838 0.27865 0.55092 C 0.28204 0.55277 0.28542 0.55393 0.28868 0.55532 C 0.31368 0.55463 0.33894 0.55949 0.36368 0.55324 C 0.36927 0.55185 0.3711 0.5375 0.37618 0.5331 C 0.39011 0.52106 0.40547 0.51412 0.41993 0.50439 C 0.42162 0.50301 0.42331 0.50138 0.425 0.49976 C 0.42878 0.49629 0.43243 0.49213 0.4362 0.48865 C 0.44362 0.48194 0.45092 0.4743 0.45873 0.46875 C 0.46342 0.46527 0.46875 0.46504 0.4737 0.46203 C 0.47487 0.46134 0.47631 0.46088 0.47748 0.45995 C 0.50391 0.4375 0.49115 0.44305 0.50612 0.43773 C 0.54024 0.40208 0.53138 0.40717 0.55495 0.39097 C 0.55612 0.39004 0.55743 0.38958 0.55873 0.38865 C 0.55951 0.39236 0.56042 0.39606 0.5612 0.39976 C 0.56172 0.40277 0.56146 0.40625 0.56237 0.40879 C 0.56368 0.41226 0.56576 0.41458 0.56745 0.41759 C 0.56784 0.4206 0.56849 0.42338 0.56862 0.42662 C 0.56927 0.43842 0.56888 0.45023 0.56993 0.46203 C 0.57019 0.46527 0.57162 0.46805 0.5724 0.47106 C 0.57201 0.48726 0.57344 0.50393 0.57123 0.5199 C 0.56993 0.5287 0.56563 0.53518 0.56237 0.54213 C 0.55404 0.55995 0.54154 0.57523 0.52865 0.57986 L 0.5224 0.58217 C 0.51914 0.58125 0.51537 0.5824 0.51237 0.57986 C 0.51081 0.57847 0.5112 0.57338 0.5099 0.57106 C 0.49948 0.55023 0.48607 0.53402 0.47748 0.51088 C 0.44805 0.43263 0.45808 0.46319 0.44493 0.42199 C 0.43672 0.33055 0.43868 0.37615 0.44245 0.24421 C 0.44258 0.24051 0.44284 0.23657 0.44362 0.2331 C 0.44922 0.21157 0.45638 0.20509 0.46615 0.18657 C 0.47657 0.16689 0.45118 0.17453 0.49115 0.14884 C 0.52526 0.12662 0.49349 0.14838 0.5099 0.13541 C 0.51459 0.13171 0.54792 0.10763 0.5599 0.09537 C 0.57045 0.08472 0.58086 0.07338 0.59115 0.06203 C 0.59297 0.06018 0.59623 0.05532 0.59623 0.05532 L 0.59362 0.05532 " pathEditMode="relative" ptsTypes="AAAAAAAAAAAAAAAAAAAAAAAAAAAAAAAAAAAAAAAAAAAAAAAAAAAAAAAAAAAAAAAAAAAAAA">
                                      <p:cBhvr>
                                        <p:cTn id="100" dur="8000" fill="hold"/>
                                        <p:tgtEl>
                                          <p:spTgt spid="78"/>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79" grpId="2" animBg="1"/>
      <p:bldP spid="80" grpId="0" animBg="1"/>
      <p:bldP spid="80" grpId="1" animBg="1"/>
      <p:bldP spid="21" grpId="0" animBg="1"/>
      <p:bldP spid="21" grpId="1" animBg="1"/>
      <p:bldP spid="22" grpId="0" animBg="1"/>
      <p:bldP spid="2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uppieren 5"/>
          <p:cNvGrpSpPr/>
          <p:nvPr/>
        </p:nvGrpSpPr>
        <p:grpSpPr>
          <a:xfrm>
            <a:off x="10422641" y="5906938"/>
            <a:ext cx="1716254" cy="756470"/>
            <a:chOff x="233833" y="5900014"/>
            <a:chExt cx="1716254" cy="756470"/>
          </a:xfrm>
        </p:grpSpPr>
        <p:sp>
          <p:nvSpPr>
            <p:cNvPr id="16" name="Textfeld 15">
              <a:hlinkClick r:id="rId2" action="ppaction://hlinksldjump"/>
            </p:cNvPr>
            <p:cNvSpPr txBox="1"/>
            <p:nvPr/>
          </p:nvSpPr>
          <p:spPr>
            <a:xfrm>
              <a:off x="233833" y="6385327"/>
              <a:ext cx="1716254" cy="253916"/>
            </a:xfrm>
            <a:prstGeom prst="rect">
              <a:avLst/>
            </a:prstGeom>
            <a:noFill/>
          </p:spPr>
          <p:txBody>
            <a:bodyPr wrap="square" rtlCol="0">
              <a:spAutoFit/>
            </a:bodyPr>
            <a:lstStyle/>
            <a:p>
              <a:pPr algn="ctr"/>
              <a:r>
                <a:rPr lang="de-DE" sz="1050" dirty="0">
                  <a:latin typeface="Segoe UI" panose="020B0502040204020203" pitchFamily="34" charset="0"/>
                  <a:ea typeface="Segoe UI Black" panose="020B0A02040204020203" pitchFamily="34" charset="0"/>
                  <a:cs typeface="Segoe UI" panose="020B0502040204020203" pitchFamily="34" charset="0"/>
                </a:rPr>
                <a:t>Startseite</a:t>
              </a:r>
            </a:p>
          </p:txBody>
        </p:sp>
        <p:pic>
          <p:nvPicPr>
            <p:cNvPr id="2050" name="Picture 2" descr="https://flaticons.net/icon.php?slug_category=miscellaneous&amp;slug_icon=way-board"/>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36762" y="5900014"/>
              <a:ext cx="510396" cy="510396"/>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a:hlinkClick r:id="" action="ppaction://hlinkshowjump?jump=firstslide"/>
            </p:cNvPr>
            <p:cNvSpPr/>
            <p:nvPr/>
          </p:nvSpPr>
          <p:spPr>
            <a:xfrm>
              <a:off x="384594" y="5900014"/>
              <a:ext cx="1414732" cy="75647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5" name="Grafik 4" descr="Ein Bild, das Essen enthält.&#10;&#10;Automatisch generierte Beschreibung">
            <a:extLst>
              <a:ext uri="{FF2B5EF4-FFF2-40B4-BE49-F238E27FC236}">
                <a16:creationId xmlns:a16="http://schemas.microsoft.com/office/drawing/2014/main" id="{C82AA7DE-4105-4BFF-AB94-6A086A7065E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91863" y="-3040450"/>
            <a:ext cx="362224" cy="218801"/>
          </a:xfrm>
          <a:prstGeom prst="rect">
            <a:avLst/>
          </a:prstGeom>
        </p:spPr>
      </p:pic>
      <p:sp>
        <p:nvSpPr>
          <p:cNvPr id="8" name="Textfeld 7">
            <a:extLst>
              <a:ext uri="{FF2B5EF4-FFF2-40B4-BE49-F238E27FC236}">
                <a16:creationId xmlns:a16="http://schemas.microsoft.com/office/drawing/2014/main" id="{88D1F1FD-745E-4C58-9056-474314EE220B}"/>
              </a:ext>
            </a:extLst>
          </p:cNvPr>
          <p:cNvSpPr txBox="1"/>
          <p:nvPr/>
        </p:nvSpPr>
        <p:spPr>
          <a:xfrm>
            <a:off x="210000" y="1092906"/>
            <a:ext cx="11772000" cy="369332"/>
          </a:xfrm>
          <a:prstGeom prst="rect">
            <a:avLst/>
          </a:prstGeom>
          <a:noFill/>
        </p:spPr>
        <p:txBody>
          <a:bodyPr wrap="square" rtlCol="0">
            <a:spAutoFit/>
          </a:bodyPr>
          <a:lstStyle/>
          <a:p>
            <a:pPr algn="just"/>
            <a:r>
              <a:rPr lang="de-DE" dirty="0">
                <a:latin typeface="Segoe UI Black" panose="020B0A02040204020203" pitchFamily="34" charset="0"/>
                <a:ea typeface="Segoe UI Black" panose="020B0A02040204020203" pitchFamily="34" charset="0"/>
              </a:rPr>
              <a:t>Willkommen zum Training „Übersicht behalten“. Wähle dein Schwierigkeitsniveau, um mit dem Training zu beginnen. </a:t>
            </a:r>
            <a:endParaRPr lang="de-DE" sz="1600" dirty="0">
              <a:latin typeface="Segoe UI Black" panose="020B0A02040204020203" pitchFamily="34" charset="0"/>
              <a:ea typeface="Segoe UI Black" panose="020B0A02040204020203" pitchFamily="34" charset="0"/>
            </a:endParaRPr>
          </a:p>
        </p:txBody>
      </p:sp>
      <p:graphicFrame>
        <p:nvGraphicFramePr>
          <p:cNvPr id="4" name="Diagramm 3"/>
          <p:cNvGraphicFramePr/>
          <p:nvPr>
            <p:extLst>
              <p:ext uri="{D42A27DB-BD31-4B8C-83A1-F6EECF244321}">
                <p14:modId xmlns:p14="http://schemas.microsoft.com/office/powerpoint/2010/main" val="2101907478"/>
              </p:ext>
            </p:extLst>
          </p:nvPr>
        </p:nvGraphicFramePr>
        <p:xfrm>
          <a:off x="1992702" y="1684794"/>
          <a:ext cx="8146265" cy="47160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2" name="Gruppieren 21"/>
          <p:cNvGrpSpPr/>
          <p:nvPr/>
        </p:nvGrpSpPr>
        <p:grpSpPr>
          <a:xfrm>
            <a:off x="267419" y="5900013"/>
            <a:ext cx="1414732" cy="756470"/>
            <a:chOff x="267419" y="5900013"/>
            <a:chExt cx="1414732" cy="756470"/>
          </a:xfrm>
        </p:grpSpPr>
        <p:sp>
          <p:nvSpPr>
            <p:cNvPr id="23" name="Textfeld 22">
              <a:hlinkClick r:id="rId2" action="ppaction://hlinksldjump"/>
            </p:cNvPr>
            <p:cNvSpPr txBox="1"/>
            <p:nvPr/>
          </p:nvSpPr>
          <p:spPr>
            <a:xfrm>
              <a:off x="331094" y="6402567"/>
              <a:ext cx="1264793" cy="253916"/>
            </a:xfrm>
            <a:prstGeom prst="rect">
              <a:avLst/>
            </a:prstGeom>
            <a:noFill/>
          </p:spPr>
          <p:txBody>
            <a:bodyPr wrap="square" rtlCol="0">
              <a:spAutoFit/>
            </a:bodyPr>
            <a:lstStyle/>
            <a:p>
              <a:pPr algn="ctr"/>
              <a:r>
                <a:rPr lang="de-DE" sz="1050" dirty="0">
                  <a:latin typeface="Segoe UI" panose="020B0502040204020203" pitchFamily="34" charset="0"/>
                  <a:ea typeface="Segoe UI Black" panose="020B0A02040204020203" pitchFamily="34" charset="0"/>
                  <a:cs typeface="Segoe UI" panose="020B0502040204020203" pitchFamily="34" charset="0"/>
                </a:rPr>
                <a:t>Training beenden</a:t>
              </a:r>
            </a:p>
          </p:txBody>
        </p:sp>
        <p:pic>
          <p:nvPicPr>
            <p:cNvPr id="24" name="Picture 6" descr="https://flaticons.net/icon.php?slug_category=mobile-application&amp;slug_icon=logou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71221" y="5942663"/>
              <a:ext cx="459904" cy="459904"/>
            </a:xfrm>
            <a:prstGeom prst="rect">
              <a:avLst/>
            </a:prstGeom>
            <a:noFill/>
            <a:extLst>
              <a:ext uri="{909E8E84-426E-40DD-AFC4-6F175D3DCCD1}">
                <a14:hiddenFill xmlns:a14="http://schemas.microsoft.com/office/drawing/2010/main">
                  <a:solidFill>
                    <a:srgbClr val="FFFFFF"/>
                  </a:solidFill>
                </a14:hiddenFill>
              </a:ext>
            </a:extLst>
          </p:spPr>
        </p:pic>
        <p:sp>
          <p:nvSpPr>
            <p:cNvPr id="25" name="Rechteck 24">
              <a:hlinkClick r:id="" action="ppaction://hlinkshowjump?jump=endshow"/>
            </p:cNvPr>
            <p:cNvSpPr/>
            <p:nvPr/>
          </p:nvSpPr>
          <p:spPr>
            <a:xfrm>
              <a:off x="267419" y="5900013"/>
              <a:ext cx="1414732" cy="75647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3087576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3405745" y="3539182"/>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6345649" y="664876"/>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5790493" y="2649592"/>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9687844" y="2459182"/>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958852" y="3189592"/>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7692881" y="3929573"/>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9021304" y="242910"/>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2166952" y="664876"/>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3 von 8</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15370"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41244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9"/>
                                        </p:tgtEl>
                                        <p:attrNameLst>
                                          <p:attrName>style.color</p:attrName>
                                        </p:attrNameLst>
                                      </p:cBhvr>
                                      <p:to>
                                        <a:srgbClr val="B4C6E7"/>
                                      </p:to>
                                    </p:animClr>
                                    <p:animClr clrSpc="rgb" dir="cw">
                                      <p:cBhvr>
                                        <p:cTn id="17" dur="500" autoRev="1" fill="remove"/>
                                        <p:tgtEl>
                                          <p:spTgt spid="79"/>
                                        </p:tgtEl>
                                        <p:attrNameLst>
                                          <p:attrName>fillcolor</p:attrName>
                                        </p:attrNameLst>
                                      </p:cBhvr>
                                      <p:to>
                                        <a:srgbClr val="B4C6E7"/>
                                      </p:to>
                                    </p:animClr>
                                    <p:set>
                                      <p:cBhvr>
                                        <p:cTn id="18" dur="500" autoRev="1" fill="remove"/>
                                        <p:tgtEl>
                                          <p:spTgt spid="79"/>
                                        </p:tgtEl>
                                        <p:attrNameLst>
                                          <p:attrName>fill.type</p:attrName>
                                        </p:attrNameLst>
                                      </p:cBhvr>
                                      <p:to>
                                        <p:strVal val="solid"/>
                                      </p:to>
                                    </p:set>
                                    <p:set>
                                      <p:cBhvr>
                                        <p:cTn id="19" dur="500" autoRev="1" fill="remove"/>
                                        <p:tgtEl>
                                          <p:spTgt spid="7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78"/>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8"/>
                                        </p:tgtEl>
                                        <p:attrNameLst>
                                          <p:attrName>fillcolor</p:attrName>
                                        </p:attrNameLst>
                                      </p:cBhvr>
                                      <p:to>
                                        <a:srgbClr val="00B050"/>
                                      </p:to>
                                    </p:animClr>
                                    <p:set>
                                      <p:cBhvr>
                                        <p:cTn id="25" dur="1000" fill="hold"/>
                                        <p:tgtEl>
                                          <p:spTgt spid="78"/>
                                        </p:tgtEl>
                                        <p:attrNameLst>
                                          <p:attrName>fill.type</p:attrName>
                                        </p:attrNameLst>
                                      </p:cBhvr>
                                      <p:to>
                                        <p:strVal val="solid"/>
                                      </p:to>
                                    </p:set>
                                    <p:set>
                                      <p:cBhvr>
                                        <p:cTn id="26" dur="1000" fill="hold"/>
                                        <p:tgtEl>
                                          <p:spTgt spid="78"/>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2"/>
                                        </p:tgtEl>
                                        <p:attrNameLst>
                                          <p:attrName>fillcolor</p:attrName>
                                        </p:attrNameLst>
                                      </p:cBhvr>
                                      <p:to>
                                        <a:srgbClr val="00B050"/>
                                      </p:to>
                                    </p:animClr>
                                    <p:set>
                                      <p:cBhvr>
                                        <p:cTn id="32" dur="1000" fill="hold"/>
                                        <p:tgtEl>
                                          <p:spTgt spid="2"/>
                                        </p:tgtEl>
                                        <p:attrNameLst>
                                          <p:attrName>fill.type</p:attrName>
                                        </p:attrNameLst>
                                      </p:cBhvr>
                                      <p:to>
                                        <p:strVal val="solid"/>
                                      </p:to>
                                    </p:set>
                                    <p:set>
                                      <p:cBhvr>
                                        <p:cTn id="33" dur="1000" fill="hold"/>
                                        <p:tgtEl>
                                          <p:spTgt spid="2"/>
                                        </p:tgtEl>
                                        <p:attrNameLst>
                                          <p:attrName>fill.on</p:attrName>
                                        </p:attrNameLst>
                                      </p:cBhvr>
                                      <p:to>
                                        <p:strVal val="true"/>
                                      </p:to>
                                    </p:set>
                                  </p:childTnLst>
                                  <p:subTnLst>
                                    <p:audio>
                                      <p:cMediaNode vol="41000">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76"/>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withEffect">
                                  <p:stCondLst>
                                    <p:cond delay="0"/>
                                  </p:stCondLst>
                                  <p:childTnLst>
                                    <p:animClr clrSpc="rgb" dir="cw">
                                      <p:cBhvr override="childStyle">
                                        <p:cTn id="38" dur="1000" fill="hold"/>
                                        <p:tgtEl>
                                          <p:spTgt spid="76"/>
                                        </p:tgtEl>
                                        <p:attrNameLst>
                                          <p:attrName>style.color</p:attrName>
                                        </p:attrNameLst>
                                      </p:cBhvr>
                                      <p:to>
                                        <a:srgbClr val="FF0000"/>
                                      </p:to>
                                    </p:animClr>
                                    <p:animClr clrSpc="rgb" dir="cw">
                                      <p:cBhvr>
                                        <p:cTn id="39" dur="1000" fill="hold"/>
                                        <p:tgtEl>
                                          <p:spTgt spid="76"/>
                                        </p:tgtEl>
                                        <p:attrNameLst>
                                          <p:attrName>fillcolor</p:attrName>
                                        </p:attrNameLst>
                                      </p:cBhvr>
                                      <p:to>
                                        <a:srgbClr val="FF0000"/>
                                      </p:to>
                                    </p:animClr>
                                    <p:set>
                                      <p:cBhvr>
                                        <p:cTn id="40" dur="1000" fill="hold"/>
                                        <p:tgtEl>
                                          <p:spTgt spid="76"/>
                                        </p:tgtEl>
                                        <p:attrNameLst>
                                          <p:attrName>fill.type</p:attrName>
                                        </p:attrNameLst>
                                      </p:cBhvr>
                                      <p:to>
                                        <p:strVal val="solid"/>
                                      </p:to>
                                    </p:set>
                                    <p:set>
                                      <p:cBhvr>
                                        <p:cTn id="41" dur="1000" fill="hold"/>
                                        <p:tgtEl>
                                          <p:spTgt spid="76"/>
                                        </p:tgtEl>
                                        <p:attrNameLst>
                                          <p:attrName>fill.on</p:attrName>
                                        </p:attrNameLst>
                                      </p:cBhvr>
                                      <p:to>
                                        <p:strVal val="true"/>
                                      </p:to>
                                    </p:set>
                                  </p:childTnLst>
                                  <p:subTnLst>
                                    <p:audio>
                                      <p:cMediaNode vol="77000">
                                        <p:cTn display="0" masterRel="sameClick">
                                          <p:stCondLst>
                                            <p:cond evt="begin" delay="0">
                                              <p:tn val="3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42" restart="whenNotActive" fill="hold" evtFilter="cancelBubble" nodeType="interactiveSeq">
                <p:stCondLst>
                  <p:cond evt="onClick" delay="0">
                    <p:tgtEl>
                      <p:spTgt spid="80"/>
                    </p:tgtEl>
                  </p:cond>
                </p:stCondLst>
                <p:endSync evt="end" delay="0">
                  <p:rtn val="all"/>
                </p:endSync>
                <p:childTnLst>
                  <p:par>
                    <p:cTn id="43" fill="hold">
                      <p:stCondLst>
                        <p:cond delay="0"/>
                      </p:stCondLst>
                      <p:childTnLst>
                        <p:par>
                          <p:cTn id="44" fill="hold">
                            <p:stCondLst>
                              <p:cond delay="0"/>
                            </p:stCondLst>
                            <p:childTnLst>
                              <p:par>
                                <p:cTn id="45" presetID="19" presetClass="emph" presetSubtype="0" fill="hold" grpId="0" nodeType="clickEffect">
                                  <p:stCondLst>
                                    <p:cond delay="0"/>
                                  </p:stCondLst>
                                  <p:childTnLst>
                                    <p:animClr clrSpc="rgb" dir="cw">
                                      <p:cBhvr override="childStyle">
                                        <p:cTn id="46" dur="1000" fill="hold"/>
                                        <p:tgtEl>
                                          <p:spTgt spid="80"/>
                                        </p:tgtEl>
                                        <p:attrNameLst>
                                          <p:attrName>style.color</p:attrName>
                                        </p:attrNameLst>
                                      </p:cBhvr>
                                      <p:to>
                                        <a:srgbClr val="FF0000"/>
                                      </p:to>
                                    </p:animClr>
                                    <p:animClr clrSpc="rgb" dir="cw">
                                      <p:cBhvr>
                                        <p:cTn id="47" dur="1000" fill="hold"/>
                                        <p:tgtEl>
                                          <p:spTgt spid="80"/>
                                        </p:tgtEl>
                                        <p:attrNameLst>
                                          <p:attrName>fillcolor</p:attrName>
                                        </p:attrNameLst>
                                      </p:cBhvr>
                                      <p:to>
                                        <a:srgbClr val="FF0000"/>
                                      </p:to>
                                    </p:animClr>
                                    <p:set>
                                      <p:cBhvr>
                                        <p:cTn id="48" dur="1000" fill="hold"/>
                                        <p:tgtEl>
                                          <p:spTgt spid="80"/>
                                        </p:tgtEl>
                                        <p:attrNameLst>
                                          <p:attrName>fill.type</p:attrName>
                                        </p:attrNameLst>
                                      </p:cBhvr>
                                      <p:to>
                                        <p:strVal val="solid"/>
                                      </p:to>
                                    </p:set>
                                    <p:set>
                                      <p:cBhvr>
                                        <p:cTn id="49" dur="1000" fill="hold"/>
                                        <p:tgtEl>
                                          <p:spTgt spid="80"/>
                                        </p:tgtEl>
                                        <p:attrNameLst>
                                          <p:attrName>fill.on</p:attrName>
                                        </p:attrNameLst>
                                      </p:cBhvr>
                                      <p:to>
                                        <p:strVal val="true"/>
                                      </p:to>
                                    </p:set>
                                  </p:childTnLst>
                                  <p:subTnLst>
                                    <p:audio>
                                      <p:cMediaNode vol="77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0" restart="whenNotActive" fill="hold" evtFilter="cancelBubble" nodeType="interactiveSeq">
                <p:stCondLst>
                  <p:cond evt="onClick" delay="0">
                    <p:tgtEl>
                      <p:spTgt spid="79"/>
                    </p:tgtEl>
                  </p:cond>
                </p:stCondLst>
                <p:endSync evt="end" delay="0">
                  <p:rtn val="all"/>
                </p:endSync>
                <p:childTnLst>
                  <p:par>
                    <p:cTn id="51" fill="hold">
                      <p:stCondLst>
                        <p:cond delay="0"/>
                      </p:stCondLst>
                      <p:childTnLst>
                        <p:par>
                          <p:cTn id="52" fill="hold">
                            <p:stCondLst>
                              <p:cond delay="0"/>
                            </p:stCondLst>
                            <p:childTnLst>
                              <p:par>
                                <p:cTn id="53" presetID="19" presetClass="emph" presetSubtype="0" fill="hold" grpId="0" nodeType="clickEffect">
                                  <p:stCondLst>
                                    <p:cond delay="0"/>
                                  </p:stCondLst>
                                  <p:childTnLst>
                                    <p:animClr clrSpc="rgb" dir="cw">
                                      <p:cBhvr override="childStyle">
                                        <p:cTn id="54" dur="1000" fill="hold"/>
                                        <p:tgtEl>
                                          <p:spTgt spid="79"/>
                                        </p:tgtEl>
                                        <p:attrNameLst>
                                          <p:attrName>style.color</p:attrName>
                                        </p:attrNameLst>
                                      </p:cBhvr>
                                      <p:to>
                                        <a:srgbClr val="00B050"/>
                                      </p:to>
                                    </p:animClr>
                                    <p:animClr clrSpc="rgb" dir="cw">
                                      <p:cBhvr>
                                        <p:cTn id="55" dur="1000" fill="hold"/>
                                        <p:tgtEl>
                                          <p:spTgt spid="79"/>
                                        </p:tgtEl>
                                        <p:attrNameLst>
                                          <p:attrName>fillcolor</p:attrName>
                                        </p:attrNameLst>
                                      </p:cBhvr>
                                      <p:to>
                                        <a:srgbClr val="00B050"/>
                                      </p:to>
                                    </p:animClr>
                                    <p:set>
                                      <p:cBhvr>
                                        <p:cTn id="56" dur="1000" fill="hold"/>
                                        <p:tgtEl>
                                          <p:spTgt spid="79"/>
                                        </p:tgtEl>
                                        <p:attrNameLst>
                                          <p:attrName>fill.type</p:attrName>
                                        </p:attrNameLst>
                                      </p:cBhvr>
                                      <p:to>
                                        <p:strVal val="solid"/>
                                      </p:to>
                                    </p:set>
                                    <p:set>
                                      <p:cBhvr>
                                        <p:cTn id="57" dur="1000" fill="hold"/>
                                        <p:tgtEl>
                                          <p:spTgt spid="79"/>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9"/>
                  </p:tgtEl>
                </p:cond>
              </p:nextCondLst>
            </p:seq>
            <p:seq concurrent="1" nextAc="seek">
              <p:cTn id="58" restart="whenNotActive" fill="hold" evtFilter="cancelBubble" nodeType="interactiveSeq">
                <p:stCondLst>
                  <p:cond evt="onClick" delay="0">
                    <p:tgtEl>
                      <p:spTgt spid="77"/>
                    </p:tgtEl>
                  </p:cond>
                </p:stCondLst>
                <p:endSync evt="end" delay="0">
                  <p:rtn val="all"/>
                </p:endSync>
                <p:childTnLst>
                  <p:par>
                    <p:cTn id="59" fill="hold">
                      <p:stCondLst>
                        <p:cond delay="0"/>
                      </p:stCondLst>
                      <p:childTnLst>
                        <p:par>
                          <p:cTn id="60" fill="hold">
                            <p:stCondLst>
                              <p:cond delay="0"/>
                            </p:stCondLst>
                            <p:childTnLst>
                              <p:par>
                                <p:cTn id="61" presetID="19" presetClass="emph" presetSubtype="0" fill="hold" grpId="0" nodeType="clickEffect">
                                  <p:stCondLst>
                                    <p:cond delay="0"/>
                                  </p:stCondLst>
                                  <p:childTnLst>
                                    <p:animClr clrSpc="rgb" dir="cw">
                                      <p:cBhvr override="childStyle">
                                        <p:cTn id="62" dur="1000" fill="hold"/>
                                        <p:tgtEl>
                                          <p:spTgt spid="77"/>
                                        </p:tgtEl>
                                        <p:attrNameLst>
                                          <p:attrName>style.color</p:attrName>
                                        </p:attrNameLst>
                                      </p:cBhvr>
                                      <p:to>
                                        <a:srgbClr val="FF0000"/>
                                      </p:to>
                                    </p:animClr>
                                    <p:animClr clrSpc="rgb" dir="cw">
                                      <p:cBhvr>
                                        <p:cTn id="63" dur="1000" fill="hold"/>
                                        <p:tgtEl>
                                          <p:spTgt spid="77"/>
                                        </p:tgtEl>
                                        <p:attrNameLst>
                                          <p:attrName>fillcolor</p:attrName>
                                        </p:attrNameLst>
                                      </p:cBhvr>
                                      <p:to>
                                        <a:srgbClr val="FF0000"/>
                                      </p:to>
                                    </p:animClr>
                                    <p:set>
                                      <p:cBhvr>
                                        <p:cTn id="64" dur="1000" fill="hold"/>
                                        <p:tgtEl>
                                          <p:spTgt spid="77"/>
                                        </p:tgtEl>
                                        <p:attrNameLst>
                                          <p:attrName>fill.type</p:attrName>
                                        </p:attrNameLst>
                                      </p:cBhvr>
                                      <p:to>
                                        <p:strVal val="solid"/>
                                      </p:to>
                                    </p:set>
                                    <p:set>
                                      <p:cBhvr>
                                        <p:cTn id="65" dur="1000" fill="hold"/>
                                        <p:tgtEl>
                                          <p:spTgt spid="77"/>
                                        </p:tgtEl>
                                        <p:attrNameLst>
                                          <p:attrName>fill.on</p:attrName>
                                        </p:attrNameLst>
                                      </p:cBhvr>
                                      <p:to>
                                        <p:strVal val="true"/>
                                      </p:to>
                                    </p:set>
                                  </p:childTnLst>
                                  <p:subTnLst>
                                    <p:audio>
                                      <p:cMediaNode vol="77000">
                                        <p:cTn display="0" masterRel="sameClick">
                                          <p:stCondLst>
                                            <p:cond evt="begin" delay="0">
                                              <p:tn val="6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9" presetClass="emph" presetSubtype="0" fill="hold" grpId="0" nodeType="clickEffect">
                                  <p:stCondLst>
                                    <p:cond delay="0"/>
                                  </p:stCondLst>
                                  <p:childTnLst>
                                    <p:animClr clrSpc="rgb" dir="cw">
                                      <p:cBhvr override="childStyle">
                                        <p:cTn id="70" dur="1000" fill="hold"/>
                                        <p:tgtEl>
                                          <p:spTgt spid="21"/>
                                        </p:tgtEl>
                                        <p:attrNameLst>
                                          <p:attrName>style.color</p:attrName>
                                        </p:attrNameLst>
                                      </p:cBhvr>
                                      <p:to>
                                        <a:srgbClr val="FF0000"/>
                                      </p:to>
                                    </p:animClr>
                                    <p:animClr clrSpc="rgb" dir="cw">
                                      <p:cBhvr>
                                        <p:cTn id="71" dur="1000" fill="hold"/>
                                        <p:tgtEl>
                                          <p:spTgt spid="21"/>
                                        </p:tgtEl>
                                        <p:attrNameLst>
                                          <p:attrName>fillcolor</p:attrName>
                                        </p:attrNameLst>
                                      </p:cBhvr>
                                      <p:to>
                                        <a:srgbClr val="FF0000"/>
                                      </p:to>
                                    </p:animClr>
                                    <p:set>
                                      <p:cBhvr>
                                        <p:cTn id="72" dur="1000" fill="hold"/>
                                        <p:tgtEl>
                                          <p:spTgt spid="21"/>
                                        </p:tgtEl>
                                        <p:attrNameLst>
                                          <p:attrName>fill.type</p:attrName>
                                        </p:attrNameLst>
                                      </p:cBhvr>
                                      <p:to>
                                        <p:strVal val="solid"/>
                                      </p:to>
                                    </p:set>
                                    <p:set>
                                      <p:cBhvr>
                                        <p:cTn id="73" dur="1000" fill="hold"/>
                                        <p:tgtEl>
                                          <p:spTgt spid="21"/>
                                        </p:tgtEl>
                                        <p:attrNameLst>
                                          <p:attrName>fill.on</p:attrName>
                                        </p:attrNameLst>
                                      </p:cBhvr>
                                      <p:to>
                                        <p:strVal val="true"/>
                                      </p:to>
                                    </p:set>
                                  </p:childTnLst>
                                  <p:subTnLst>
                                    <p:audio>
                                      <p:cMediaNode vol="100000">
                                        <p:cTn display="0" masterRel="sameClick">
                                          <p:stCondLst>
                                            <p:cond evt="begin" delay="0">
                                              <p:tn val="6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1000" fill="hold"/>
                                        <p:tgtEl>
                                          <p:spTgt spid="22"/>
                                        </p:tgtEl>
                                        <p:attrNameLst>
                                          <p:attrName>style.color</p:attrName>
                                        </p:attrNameLst>
                                      </p:cBhvr>
                                      <p:to>
                                        <a:srgbClr val="FF0000"/>
                                      </p:to>
                                    </p:animClr>
                                    <p:animClr clrSpc="rgb" dir="cw">
                                      <p:cBhvr>
                                        <p:cTn id="79" dur="1000" fill="hold"/>
                                        <p:tgtEl>
                                          <p:spTgt spid="22"/>
                                        </p:tgtEl>
                                        <p:attrNameLst>
                                          <p:attrName>fillcolor</p:attrName>
                                        </p:attrNameLst>
                                      </p:cBhvr>
                                      <p:to>
                                        <a:srgbClr val="FF0000"/>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vol="77000">
                                        <p:cTn display="0" masterRel="sameClick">
                                          <p:stCondLst>
                                            <p:cond evt="begin" delay="0">
                                              <p:tn val="7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28"/>
                    </p:tgtEl>
                  </p:cond>
                </p:stCondLst>
                <p:endSync evt="end" delay="0">
                  <p:rtn val="all"/>
                </p:endSync>
                <p:childTnLst>
                  <p:par>
                    <p:cTn id="83" fill="hold">
                      <p:stCondLst>
                        <p:cond delay="0"/>
                      </p:stCondLst>
                      <p:childTnLst>
                        <p:par>
                          <p:cTn id="84" fill="hold">
                            <p:stCondLst>
                              <p:cond delay="0"/>
                            </p:stCondLst>
                            <p:childTnLst>
                              <p:par>
                                <p:cTn id="85" presetID="0" presetClass="path" presetSubtype="0" accel="50000" decel="50000" fill="hold" grpId="1" nodeType="withEffect">
                                  <p:stCondLst>
                                    <p:cond delay="0"/>
                                  </p:stCondLst>
                                  <p:childTnLst>
                                    <p:animMotion origin="layout" path="M 0 0 L 0 0 C -0.00091 -0.00672 -0.00182 -0.0132 -0.00248 -0.01991 C -0.00313 -0.02593 -0.00365 -0.03172 -0.00378 -0.03774 C -0.00573 -0.09399 -0.00716 -0.15047 -0.00873 -0.20672 C -0.00834 -0.23334 -0.00821 -0.25996 -0.00755 -0.28681 C -0.00742 -0.2919 -0.00638 -0.297 -0.00625 -0.30232 C -0.0056 -0.32593 -0.00586 -0.34977 -0.00508 -0.37338 C -0.00495 -0.3757 -0.00417 -0.37778 -0.00378 -0.3801 C -0.00248 -0.38889 -0.00222 -0.39838 0 -0.40672 C 0.00208 -0.41505 0.00469 -0.42338 0.00872 -0.42894 C 0.01289 -0.43496 0.01693 -0.44098 0.02122 -0.44676 C 0.02239 -0.44838 0.02357 -0.45024 0.025 -0.45116 C 0.02864 -0.45325 0.03255 -0.45394 0.0362 -0.45556 C 0.03919 -0.45695 0.04206 -0.45857 0.04492 -0.45996 C 0.05664 -0.45625 0.06901 -0.45672 0.07995 -0.44885 C 0.08437 -0.44584 0.08594 -0.43588 0.08867 -0.42894 C 0.09726 -0.40764 0.10338 -0.38287 0.11367 -0.36459 C 0.11497 -0.36227 0.1164 -0.36042 0.11745 -0.35787 C 0.12148 -0.34769 0.12539 -0.3375 0.12877 -0.32662 C 0.1332 -0.31227 0.14127 -0.28218 0.14127 -0.28218 C 0.14336 -0.26598 0.14583 -0.24977 0.14752 -0.23334 C 0.14961 -0.21088 0.1487 -0.17269 0.14752 -0.15325 C 0.14687 -0.14445 0.13893 -0.12639 0.1375 -0.12223 C 0.13489 -0.11482 0.13229 -0.10764 0.12995 -0.1 C 0.12929 -0.09792 0.12916 -0.09561 0.12877 -0.09329 C 0.12122 -0.05903 0.12487 -0.06968 0.11875 -0.05325 C 0.11471 -0.01112 0.11146 0.00763 0.1237 0.05995 C 0.12643 0.07152 0.13489 0.075 0.14127 0.08009 C 0.14883 0.08611 0.16497 0.09351 0.16497 0.09351 C 0.21588 0.08842 0.19896 0.10208 0.23372 0.06458 C 0.23554 0.0625 0.23737 0.06064 0.23867 0.05787 C 0.24492 0.04421 0.25052 0.02986 0.25625 0.0155 C 0.25794 0.01134 0.25989 0.00694 0.2612 0.00231 C 0.26614 -0.01459 0.275 -0.04885 0.275 -0.04885 C 0.27539 -0.06366 0.27552 -0.07848 0.27617 -0.09329 C 0.27643 -0.0963 0.27708 -0.09931 0.27747 -0.10232 C 0.27916 -0.11783 0.28086 -0.13334 0.28242 -0.14885 C 0.28294 -0.15325 0.28294 -0.15787 0.28372 -0.16227 C 0.28672 -0.1801 0.29049 -0.19769 0.29375 -0.21551 C 0.29635 -0.22963 0.2987 -0.24375 0.30117 -0.25787 C 0.30208 -0.26227 0.30208 -0.26737 0.30377 -0.27107 C 0.32825 -0.32848 0.32122 -0.32084 0.35 -0.35996 C 0.35312 -0.36436 0.35638 -0.36852 0.36002 -0.37107 C 0.37721 -0.38334 0.39518 -0.39283 0.4125 -0.4044 C 0.41601 -0.40695 0.41888 -0.41181 0.42252 -0.41343 C 0.43021 -0.4169 0.43828 -0.41783 0.44622 -0.42014 C 0.4487 -0.42153 0.45117 -0.42385 0.45377 -0.42454 C 0.48802 -0.43357 0.4612 -0.42223 0.4763 -0.42894 C 0.48997 -0.39792 0.50429 -0.3676 0.51745 -0.33565 C 0.52187 -0.325 0.52135 -0.31667 0.52252 -0.3044 C 0.52409 -0.28889 0.52578 -0.27338 0.52747 -0.25787 C 0.53125 -0.18102 0.53151 -0.20533 0.5263 -0.10232 C 0.52552 -0.08797 0.52487 -0.07362 0.52252 -0.05996 C 0.51927 -0.04144 0.51706 -0.03149 0.51497 -0.01551 C 0.51315 -0.00139 0.51146 0.0155 0.50872 0.02893 C 0.50338 0.05601 0.50377 0.0405 0.50377 0.05347 L 0.50377 0.05347 " pathEditMode="relative" ptsTypes="AAAAAAAAAAAAAAAAAAAAAAAAAAAAAAAAAAAAAAAAAAAAAAAAAAAAAAAAAA">
                                      <p:cBhvr>
                                        <p:cTn id="86" dur="8000" fill="hold"/>
                                        <p:tgtEl>
                                          <p:spTgt spid="2"/>
                                        </p:tgtEl>
                                        <p:attrNameLst>
                                          <p:attrName>ppt_x</p:attrName>
                                          <p:attrName>ppt_y</p:attrName>
                                        </p:attrNameLst>
                                      </p:cBhvr>
                                    </p:animMotion>
                                  </p:childTnLst>
                                </p:cTn>
                              </p:par>
                              <p:par>
                                <p:cTn id="87" presetID="0" presetClass="path" presetSubtype="0" accel="50000" decel="50000" fill="hold" grpId="1" nodeType="withEffect">
                                  <p:stCondLst>
                                    <p:cond delay="0"/>
                                  </p:stCondLst>
                                  <p:childTnLst>
                                    <p:animMotion origin="layout" path="M 0 0 L 0 0 C 0.00261 -0.03171 0.00443 -0.06365 0.00756 -0.09537 C 0.01068 -0.12685 0.01901 -0.15694 0.01875 -0.18889 C 0.01862 -0.22592 0.01368 -0.26296 0.00625 -0.29768 C 0.00248 -0.31597 -0.02408 -0.35023 -0.03372 -0.35555 C -0.07526 -0.37754 -0.1289 -0.38889 -0.17239 -0.39977 L -0.22487 -0.39768 C -0.22864 -0.39699 -0.23216 -0.39328 -0.23489 -0.38889 C -0.23945 -0.38125 -0.24244 -0.37106 -0.24609 -0.36203 C -0.25026 -0.32615 -0.24375 -0.37477 -0.25117 -0.34213 C -0.25208 -0.33796 -0.25182 -0.3331 -0.25234 -0.3287 C -0.25351 -0.3199 -0.2552 -0.31111 -0.25612 -0.30208 C -0.25885 -0.27777 -0.26119 -0.25324 -0.26367 -0.2287 C -0.27031 -0.06319 -0.2608 -0.30833 -0.27109 0.02686 C -0.27252 0.06968 -0.27161 0.11343 -0.27617 0.15556 C -0.27695 0.1625 -0.28619 0.16667 -0.28619 0.16667 C -0.30364 0.14445 -0.32213 0.12454 -0.33867 0.1 C -0.34231 0.09468 -0.34336 0.08496 -0.34609 0.07778 C -0.36171 0.0375 -0.34205 0.09769 -0.35859 0.04445 C -0.36119 0.02824 -0.36354 0.01181 -0.36614 -0.00439 C -0.36888 -0.02152 -0.37226 -0.03819 -0.37487 -0.05555 C -0.37552 -0.05972 -0.37578 -0.06435 -0.37617 -0.06875 C -0.37708 -0.08287 -0.37734 -0.09699 -0.37864 -0.11111 C -0.38033 -0.12893 -0.38281 -0.14652 -0.38489 -0.16435 C -0.38724 -0.18402 -0.38528 -0.16064 -0.38867 -0.19328 C -0.38958 -0.20277 -0.39036 -0.2125 -0.39114 -0.22222 C -0.39153 -0.2324 -0.39817 -0.25532 -0.39244 -0.25324 C -0.38645 -0.25115 -0.36276 -0.19305 -0.35859 -0.18217 C -0.34257 -0.13935 -0.32968 -0.09259 -0.31119 -0.05324 C -0.3013 -0.03217 -0.30286 -0.03634 -0.29114 -0.00439 C -0.2901 -0.00162 -0.28997 0.00232 -0.28867 0.00463 C -0.28203 0.01574 -0.27421 0.02477 -0.26744 0.03565 C -0.26497 0.03959 -0.26354 0.04491 -0.26119 0.04908 C -0.24218 0.08125 -0.22552 0.11875 -0.20364 0.14445 C -0.13854 0.22176 -0.20013 0.14699 -0.17487 0.1801 C -0.16914 0.18773 -0.16315 0.19468 -0.15742 0.20232 C -0.1388 0.22778 -0.1832 0.17547 -0.14362 0.22223 C -0.13463 0.23311 -0.12643 0.24723 -0.11614 0.25348 C -0.11198 0.25579 -0.1138 0.25556 -0.11119 0.25556 L -0.11119 0.25556 " pathEditMode="relative" ptsTypes="AAAAAAAAAAAAAAAAAAAAAAAAAAAAAAAAAAAAAAAAA">
                                      <p:cBhvr>
                                        <p:cTn id="88" dur="8000" fill="hold"/>
                                        <p:tgtEl>
                                          <p:spTgt spid="77"/>
                                        </p:tgtEl>
                                        <p:attrNameLst>
                                          <p:attrName>ppt_x</p:attrName>
                                          <p:attrName>ppt_y</p:attrName>
                                        </p:attrNameLst>
                                      </p:cBhvr>
                                    </p:animMotion>
                                  </p:childTnLst>
                                </p:cTn>
                              </p:par>
                              <p:par>
                                <p:cTn id="89" presetID="0" presetClass="path" presetSubtype="0" accel="50000" decel="50000" fill="hold" grpId="1" nodeType="withEffect">
                                  <p:stCondLst>
                                    <p:cond delay="0"/>
                                  </p:stCondLst>
                                  <p:childTnLst>
                                    <p:animMotion origin="layout" path="M 0 0 L 0 0 C 0.00507 0.0007 0.01002 0.00093 0.0151 0.00209 C 0.0164 0.00232 0.01744 0.00417 0.01875 0.0044 C 0.03632 0.00579 0.05377 0.00579 0.07135 0.00648 C 0.07708 0.0132 0.08398 0.0176 0.0888 0.02662 C 0.10963 0.06505 0.10104 0.05232 0.10507 0.07986 C 0.10859 0.1044 0.1125 0.12871 0.11627 0.15324 C 0.11849 0.24769 0.11836 0.21713 0.11627 0.35996 C 0.11471 0.47014 0.11901 0.43449 0.10885 0.49769 C 0.10833 0.52061 0.11028 0.54422 0.10755 0.56667 C 0.10677 0.57338 0.10247 0.57755 0.09882 0.57986 C 0.08893 0.58635 0.05833 0.59861 0.04375 0.6 C 0.02591 0.60162 0.00794 0.60139 -0.0099 0.60209 L -0.0737 0.59769 C -0.09115 0.5963 -0.10873 0.59329 -0.12618 0.59329 C -0.18542 0.59329 -0.24454 0.5963 -0.30378 0.59769 C -0.31329 0.60903 -0.30469 0.60047 -0.32748 0.6044 C -0.32956 0.60486 -0.33164 0.60602 -0.33373 0.60672 C -0.34662 0.61042 -0.35951 0.61459 -0.37253 0.61783 C -0.38164 0.61991 -0.39076 0.62061 -0.4 0.62223 C -0.4448 0.66204 -0.4056 0.62894 -0.53868 0.62894 C -0.54909 0.62894 -0.55951 0.62732 -0.56993 0.62662 C -0.58373 0.62361 -0.59766 0.62223 -0.6112 0.61783 C -0.61368 0.6169 -0.61511 0.61227 -0.61745 0.61111 C -0.62891 0.60463 -0.6362 0.60417 -0.64753 0.60209 C -0.64909 0.6007 -0.65105 0.59977 -0.65248 0.59769 C -0.68438 0.55348 -0.66094 0.58172 -0.6737 0.56667 C -0.67709 0.55394 -0.68086 0.5419 -0.68373 0.52894 C -0.68516 0.52246 -0.68555 0.51551 -0.6862 0.5088 C -0.68855 0.48588 -0.6905 0.46297 -0.69245 0.44005 C -0.69297 0.43403 -0.6931 0.42801 -0.69375 0.42223 C -0.70547 0.30857 -0.70378 0.3257 -0.71628 0.22871 C -0.71667 0.2213 -0.71693 0.21389 -0.71745 0.20648 C -0.71862 0.19028 -0.72032 0.17408 -0.72123 0.15764 C -0.72357 0.11852 -0.72253 0.06551 -0.72253 0.03102 L -0.72253 0.03102 " pathEditMode="relative" ptsTypes="AAAAAAAAAAAAAAAAAAAAAAAAAAAAAAAAAAAAA">
                                      <p:cBhvr>
                                        <p:cTn id="90" dur="8000" fill="hold"/>
                                        <p:tgtEl>
                                          <p:spTgt spid="21"/>
                                        </p:tgtEl>
                                        <p:attrNameLst>
                                          <p:attrName>ppt_x</p:attrName>
                                          <p:attrName>ppt_y</p:attrName>
                                        </p:attrNameLst>
                                      </p:cBhvr>
                                    </p:animMotion>
                                  </p:childTnLst>
                                </p:cTn>
                              </p:par>
                              <p:par>
                                <p:cTn id="91" presetID="0" presetClass="path" presetSubtype="0" accel="50000" decel="50000" fill="hold" grpId="1" nodeType="withEffect">
                                  <p:stCondLst>
                                    <p:cond delay="0"/>
                                  </p:stCondLst>
                                  <p:childTnLst>
                                    <p:animMotion origin="layout" path="M 0 0 L 0 0 C -0.05743 -0.00439 -0.11511 -0.00555 -0.17253 -0.01342 C -0.22474 -0.02037 -0.32878 -0.04444 -0.32878 -0.04444 C -0.3375 -0.04814 -0.3461 -0.05301 -0.35495 -0.05555 C -0.3892 -0.06574 -0.37214 -0.05185 -0.3862 -0.06435 C -0.4 -0.04953 -0.42188 -0.04676 -0.42748 -0.0199 C -0.44427 0.05973 -0.4323 0.19422 -0.425 0.2801 C -0.42084 0.32894 -0.41133 0.42662 -0.41133 0.42662 C -0.41081 0.47917 -0.41081 0.53195 -0.41003 0.58449 C -0.4099 0.59028 -0.41211 0.60232 -0.40873 0.60232 C -0.38516 0.60232 -0.36224 0.58843 -0.33881 0.58449 C -0.31302 0.5801 -0.28711 0.57894 -0.2612 0.57778 L 0.01002 0.56899 C 0.05963 0.52894 0.11171 0.49769 0.15885 0.44885 C 0.16367 0.44375 0.15351 0.43149 0.1513 0.42223 C 0.14921 0.41366 0.14843 0.40417 0.14635 0.39561 C 0.14466 0.38843 0.14192 0.38241 0.1401 0.37547 C 0.13645 0.3625 0.13346 0.34885 0.13007 0.33565 C 0.12395 0.31181 0.11484 0.28982 0.11132 0.26436 C 0.11093 0.26158 0.11093 0.25811 0.11002 0.25556 C 0.10377 0.23542 0.10507 0.25394 0.10507 0.23334 L 0.10507 0.23334 " pathEditMode="relative" ptsTypes="AAAAAAAAAAAAAAAAAAAAAAA">
                                      <p:cBhvr>
                                        <p:cTn id="92" dur="8000" fill="hold"/>
                                        <p:tgtEl>
                                          <p:spTgt spid="76"/>
                                        </p:tgtEl>
                                        <p:attrNameLst>
                                          <p:attrName>ppt_x</p:attrName>
                                          <p:attrName>ppt_y</p:attrName>
                                        </p:attrNameLst>
                                      </p:cBhvr>
                                    </p:animMotion>
                                  </p:childTnLst>
                                </p:cTn>
                              </p:par>
                              <p:par>
                                <p:cTn id="93" presetID="0" presetClass="path" presetSubtype="0" accel="50000" decel="50000" fill="hold" grpId="1" nodeType="withEffect">
                                  <p:stCondLst>
                                    <p:cond delay="0"/>
                                  </p:stCondLst>
                                  <p:childTnLst>
                                    <p:animMotion origin="layout" path="M 0 0 L 0 0 C -0.00768 -0.00092 -0.02656 -0.003 -0.03372 -0.00671 C -0.03671 -0.0081 -0.03945 -0.01041 -0.04257 -0.01111 C -0.05833 -0.01412 -0.07421 -0.0155 -0.08997 -0.01782 C -0.12252 -0.02662 -0.1552 -0.03287 -0.1875 -0.04444 C -0.19166 -0.04583 -0.19596 -0.04699 -0.2 -0.04884 C -0.21679 -0.05648 -0.23346 -0.06458 -0.25 -0.07337 C -0.25299 -0.075 -0.25559 -0.07916 -0.25872 -0.07986 C -0.27617 -0.08495 -0.29375 -0.08726 -0.31132 -0.09097 C -0.31796 -0.09398 -0.32448 -0.09791 -0.33125 -0.1 C -0.38489 -0.1155 -0.38437 -0.11481 -0.41875 -0.1199 C -0.43125 -0.12523 -0.44388 -0.12939 -0.45625 -0.13541 C -0.45898 -0.1368 -0.46106 -0.14074 -0.4638 -0.14212 C -0.47161 -0.14652 -0.47942 -0.15069 -0.4875 -0.15324 C -0.50156 -0.1581 -0.51588 -0.16041 -0.53007 -0.16435 C -0.53177 -0.16481 -0.53333 -0.16597 -0.53502 -0.16666 C -0.5375 -0.16759 -0.53997 -0.16805 -0.54257 -0.16875 L -0.6763 -0.16435 C -0.68007 -0.16435 -0.68698 -0.16875 -0.6875 -0.16226 C -0.68997 -0.1287 -0.68606 -0.10509 -0.6763 -0.08217 C -0.67135 -0.07083 -0.66692 -0.05902 -0.66132 -0.04884 C -0.65924 -0.04537 -0.65638 -0.04421 -0.65377 -0.04212 C -0.63632 -0.02939 -0.61901 -0.01597 -0.6013 -0.00439 C -0.59609 -0.00115 -0.59049 0.00047 -0.58502 0.00232 C -0.55885 0.01088 -0.53268 0.02061 -0.50625 0.02663 C -0.42448 0.04584 -0.47474 0.0375 -0.35507 0.04005 C -0.32721 0.04375 -0.32408 0.04329 -0.28632 0.05788 C -0.28046 0.05996 -0.27461 0.06181 -0.26875 0.06459 C -0.22369 0.0845 -0.25104 0.07686 -0.21497 0.0845 C -0.17031 0.10811 -0.16119 0.11551 -0.10377 0.12454 C -0.09414 0.12593 -0.0845 0.12663 -0.075 0.12894 C -0.06536 0.13125 -0.04622 0.13774 -0.04622 0.13774 C -0.03346 0.14815 -0.02994 0.15163 -0.01627 0.15996 C -0.01211 0.1625 -0.00781 0.16366 -0.00377 0.16667 C 0.00013 0.16968 0.00365 0.17431 0.00743 0.17778 C 0.00951 0.17963 0.01159 0.18079 0.01381 0.18218 C 0.0125 0.1845 0.01159 0.1875 0.01003 0.18889 C 0.003 0.19514 -0.0082 0.19445 -0.01497 0.19561 L -0.13372 0.21551 C -0.14036 0.21667 -0.14713 0.21737 -0.15377 0.21783 L -0.24882 0.22454 L -0.34882 0.24005 C -0.35677 0.24144 -0.36458 0.24491 -0.37252 0.24676 L -0.44257 0.26227 C -0.45937 0.27732 -0.44622 0.26829 -0.47005 0.27338 C -0.47135 0.27362 -0.47252 0.27477 -0.47382 0.2757 C -0.47591 0.27709 -0.47786 0.27894 -0.48007 0.2801 C -0.48698 0.28334 -0.49427 0.28565 -0.5013 0.28889 C -0.50377 0.29005 -0.50612 0.2926 -0.50872 0.29329 C -0.52448 0.29838 -0.54049 0.30209 -0.55625 0.30672 C -0.55833 0.30741 -0.56041 0.30834 -0.5625 0.30903 C -0.56953 0.31112 -0.57669 0.31389 -0.58372 0.31551 C -0.59414 0.31829 -0.60455 0.32014 -0.61497 0.32223 C -0.61836 0.32454 -0.62148 0.32801 -0.625 0.32894 C -0.63789 0.33241 -0.6638 0.33565 -0.6638 0.33565 C -0.67513 0.34144 -0.67539 0.34375 -0.68997 0.33565 C -0.6914 0.33473 -0.69166 0.33125 -0.69257 0.32894 C -0.69296 0.32593 -0.69336 0.32292 -0.69375 0.32014 C -0.69466 0.31274 -0.69531 0.3051 -0.69622 0.29792 C -0.69804 0.28403 -0.69752 0.29885 -0.69752 0.28218 L -0.69752 0.28218 " pathEditMode="relative" ptsTypes="AAAAAAAAAAAAAAAAAAAAAAAAAAAAAAAAAAAAAAAAAAAAAAAAAAAAAAAAAAAAAA">
                                      <p:cBhvr>
                                        <p:cTn id="94" dur="8000" fill="hold"/>
                                        <p:tgtEl>
                                          <p:spTgt spid="78"/>
                                        </p:tgtEl>
                                        <p:attrNameLst>
                                          <p:attrName>ppt_x</p:attrName>
                                          <p:attrName>ppt_y</p:attrName>
                                        </p:attrNameLst>
                                      </p:cBhvr>
                                    </p:animMotion>
                                  </p:childTnLst>
                                </p:cTn>
                              </p:par>
                              <p:par>
                                <p:cTn id="95" presetID="0" presetClass="path" presetSubtype="0" accel="50000" decel="50000" fill="hold" grpId="2" nodeType="withEffect">
                                  <p:stCondLst>
                                    <p:cond delay="0"/>
                                  </p:stCondLst>
                                  <p:childTnLst>
                                    <p:animMotion origin="layout" path="M 0 0 L 0 0 C 0.13906 -0.14444 0.10143 -0.10162 0.2625 -0.28889 C 0.26562 -0.29259 0.2681 -0.29815 0.27122 -0.30231 C 0.27356 -0.30555 0.2763 -0.3081 0.27864 -0.31111 C 0.28255 -0.3162 0.28619 -0.32153 0.28997 -0.32662 C 0.30078 -0.34143 0.33216 -0.38842 0.32239 -0.37106 C 0.28151 -0.29838 0.297 -0.32268 0.19869 -0.22662 C 0.15937 -0.18842 0.11731 -0.15903 0.07747 -0.12222 C 0.05599 -0.10254 0.0358 -0.0794 0.01497 -0.05787 C 0.01367 -0.05486 0.01276 -0.05162 0.01119 -0.04907 C 0.00599 -0.04028 -0.00508 -0.02453 -0.00508 -0.02453 C -0.00769 -0.00092 -0.00704 -0.01921 0.00625 -0.03125 C 0.0582 -0.07824 0.11158 -0.12014 0.16367 -0.16666 C 0.16914 -0.17176 0.17851 -0.18889 0.18372 -0.1956 C 0.18685 -0.19977 0.19049 -0.20254 0.19375 -0.20671 C 0.20143 -0.21666 0.20781 -0.22986 0.21614 -0.23773 C 0.24453 -0.26458 0.27122 -0.29791 0.30117 -0.31782 C 0.32226 -0.33194 0.31614 -0.32222 0.32369 -0.33565 L 0.32369 -0.33565 " pathEditMode="relative" ptsTypes="AAAAAAAAAAAAAAAAAAAA">
                                      <p:cBhvr>
                                        <p:cTn id="96" dur="8000" fill="hold"/>
                                        <p:tgtEl>
                                          <p:spTgt spid="79"/>
                                        </p:tgtEl>
                                        <p:attrNameLst>
                                          <p:attrName>ppt_x</p:attrName>
                                          <p:attrName>ppt_y</p:attrName>
                                        </p:attrNameLst>
                                      </p:cBhvr>
                                    </p:animMotion>
                                  </p:childTnLst>
                                </p:cTn>
                              </p:par>
                              <p:par>
                                <p:cTn id="97" presetID="0" presetClass="path" presetSubtype="0" accel="50000" decel="50000" fill="hold" grpId="1" nodeType="withEffect">
                                  <p:stCondLst>
                                    <p:cond delay="0"/>
                                  </p:stCondLst>
                                  <p:childTnLst>
                                    <p:animMotion origin="layout" path="M 0 0 L 0 0 C 0.02331 0.0831 0.01354 0.05579 0.0625 0.16204 C 0.07174 0.18241 0.08294 0.2 0.09245 0.21991 C 0.10169 0.23912 0.1099 0.25995 0.11875 0.27986 C 0.11992 0.28287 0.12122 0.28565 0.1224 0.28889 C 0.12331 0.29097 0.12396 0.29352 0.125 0.29537 C 0.12643 0.29861 0.12839 0.30116 0.12995 0.3044 C 0.1388 0.32199 0.14648 0.34167 0.15625 0.35764 C 0.1707 0.38171 0.18633 0.4037 0.20247 0.4243 C 0.21224 0.43704 0.22253 0.4493 0.23372 0.45764 C 0.24609 0.46713 0.25951 0.4713 0.2724 0.47778 C 0.27448 0.4787 0.27669 0.4787 0.27865 0.47986 C 0.29883 0.4912 0.29401 0.49375 0.31615 0.4956 C 0.33867 0.49722 0.3612 0.49699 0.38372 0.49768 C 0.38659 0.4993 0.38945 0.50255 0.39245 0.50208 C 0.42969 0.49676 0.4668 0.48981 0.50365 0.47986 C 0.50599 0.4794 0.50677 0.47361 0.50872 0.47106 C 0.51016 0.46898 0.51224 0.46852 0.51367 0.46667 C 0.52422 0.45301 0.53568 0.44074 0.54492 0.4243 C 0.54622 0.42222 0.54779 0.42037 0.5487 0.41759 C 0.5651 0.36713 0.56992 0.34028 0.58372 0.28217 C 0.57865 0.24583 0.58372 0.1993 0.56875 0.17315 C 0.53815 0.1206 0.44831 0.16018 0.42122 0.16667 C 0.41823 0.16805 0.41536 0.16944 0.4125 0.17106 C 0.40872 0.17315 0.40495 0.17569 0.40117 0.17778 C 0.38867 0.18403 0.37604 0.18889 0.36367 0.19537 C 0.35195 0.20162 0.34063 0.21065 0.32865 0.21551 C 0.30339 0.22546 0.29167 0.22523 0.26992 0.2287 C 0.21081 0.23866 0.25195 0.23287 0.19622 0.23981 C 0.25078 0.21018 0.30443 0.17477 0.3599 0.15092 C 0.3931 0.1368 0.42773 0.13819 0.4612 0.12662 C 0.49492 0.11481 0.52891 0.1044 0.5625 0.09097 C 0.57721 0.08518 0.58307 0.08287 0.59245 0.07106 C 0.59727 0.06481 0.59805 0.06273 0.60365 0.05764 C 0.60482 0.05671 0.60625 0.05648 0.60742 0.05555 C 0.60872 0.05417 0.60977 0.05185 0.6112 0.05092 C 0.61901 0.04653 0.62708 0.04375 0.6349 0.03981 C 0.64076 0.03704 0.64661 0.03449 0.65247 0.03102 L 0.65625 0.0287 L 0.65625 0.0287 " pathEditMode="relative" ptsTypes="AAAAAAAAAAAAAAAAAAAAAAAAAAAAAAAAAAAAAAAAA">
                                      <p:cBhvr>
                                        <p:cTn id="98" dur="8000" fill="hold"/>
                                        <p:tgtEl>
                                          <p:spTgt spid="22"/>
                                        </p:tgtEl>
                                        <p:attrNameLst>
                                          <p:attrName>ppt_x</p:attrName>
                                          <p:attrName>ppt_y</p:attrName>
                                        </p:attrNameLst>
                                      </p:cBhvr>
                                    </p:animMotion>
                                  </p:childTnLst>
                                </p:cTn>
                              </p:par>
                              <p:par>
                                <p:cTn id="99" presetID="0" presetClass="path" presetSubtype="0" accel="50000" decel="50000" fill="hold" grpId="1" nodeType="withEffect">
                                  <p:stCondLst>
                                    <p:cond delay="0"/>
                                  </p:stCondLst>
                                  <p:childTnLst>
                                    <p:animMotion origin="layout" path="M 0 0 L 0 0 C 0.00377 0.0044 0.00768 0.00856 0.01132 0.01319 C 0.01263 0.01528 0.01341 0.01852 0.01497 0.01991 C 0.01731 0.02222 0.02005 0.02269 0.02252 0.02431 C 0.0263 0.02708 0.02994 0.03056 0.03372 0.03333 C 0.03541 0.03426 0.03711 0.03472 0.0388 0.03542 L 0.06002 0.04653 C 0.06888 0.05718 0.06054 0.04838 0.08007 0.05764 C 0.08554 0.06042 0.09088 0.06319 0.09622 0.06667 C 0.09921 0.06852 0.10195 0.07199 0.10507 0.07338 C 0.14791 0.09236 0.14218 0.08958 0.17747 0.0956 C 0.18046 0.09398 0.18346 0.09329 0.18632 0.09097 C 0.19166 0.08657 0.19882 0.07778 0.20247 0.06875 C 0.20533 0.06181 0.20742 0.05394 0.21002 0.04653 C 0.21119 0.04352 0.21263 0.04074 0.2138 0.03773 C 0.22304 0.01273 0.23216 -0.01273 0.24127 -0.03773 C 0.24427 -0.075 0.24049 -0.02708 0.24505 -0.09329 C 0.24583 -0.1044 0.24674 -0.11551 0.24752 -0.12662 C 0.24791 -0.15486 0.24804 -0.1831 0.24882 -0.21111 C 0.24895 -0.21713 0.25273 -0.22523 0.25 -0.22894 C 0.24765 -0.23194 0.24609 -0.22083 0.24375 -0.21782 C 0.2427 -0.21644 0.24127 -0.21644 0.23997 -0.21551 C 0.21549 -0.19977 0.24765 -0.22014 0.20377 -0.18449 C 0.19817 -0.17986 0.19192 -0.17755 0.18632 -0.17338 C 0.15651 -0.15093 0.12734 -0.12662 0.09752 -0.1044 C 0.06849 -0.08287 0.03984 -0.05995 0.01002 -0.04236 C 0.00507 -0.03935 0 -0.03657 -0.00495 -0.03333 L -0.06993 0.01111 C -0.07435 0.01412 -0.07813 0.01944 -0.08243 0.02222 C -0.13555 0.05509 -0.10743 0.03542 -0.14753 0.05324 C -0.15495 0.05648 -0.15079 0.05509 -0.16003 0.05764 C -0.16576 0.05394 -0.17344 0.05486 -0.17748 0.04653 C -0.18191 0.03727 -0.1806 0.02269 -0.18243 0.01111 C -0.18555 -0.00764 -0.18907 -0.02593 -0.19245 -0.04444 C -0.19792 -0.07407 -0.20873 -0.13333 -0.20873 -0.13333 C -0.20912 -0.14236 -0.20873 -0.15139 -0.21003 -0.15995 C -0.22865 -0.29236 -0.22227 -0.21088 -0.22618 -0.26667 C -0.22149 -0.48866 -0.24545 -0.38218 -0.04375 -0.38218 L -0.04375 -0.38218 " pathEditMode="relative" ptsTypes="AAAAAAAAAAAAAAAAAAAAAAAAAAAAAAAAAAAAAAAA">
                                      <p:cBhvr>
                                        <p:cTn id="100" dur="8000" fill="hold"/>
                                        <p:tgtEl>
                                          <p:spTgt spid="80"/>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79" grpId="2" animBg="1"/>
      <p:bldP spid="80" grpId="0" animBg="1"/>
      <p:bldP spid="80" grpId="1" animBg="1"/>
      <p:bldP spid="21" grpId="0" animBg="1"/>
      <p:bldP spid="21" grpId="1" animBg="1"/>
      <p:bldP spid="22" grpId="0" animBg="1"/>
      <p:bldP spid="2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3884696" y="705458"/>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7318332" y="3205748"/>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9349704" y="715028"/>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144336" y="1588081"/>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3513848" y="2562472"/>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6096000" y="1079693"/>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10053656" y="4218963"/>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4103924" y="4195469"/>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3 von 8</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16394"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40502915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9"/>
                                        </p:tgtEl>
                                        <p:attrNameLst>
                                          <p:attrName>style.color</p:attrName>
                                        </p:attrNameLst>
                                      </p:cBhvr>
                                      <p:to>
                                        <a:srgbClr val="B4C6E7"/>
                                      </p:to>
                                    </p:animClr>
                                    <p:animClr clrSpc="rgb" dir="cw">
                                      <p:cBhvr>
                                        <p:cTn id="17" dur="500" autoRev="1" fill="remove"/>
                                        <p:tgtEl>
                                          <p:spTgt spid="79"/>
                                        </p:tgtEl>
                                        <p:attrNameLst>
                                          <p:attrName>fillcolor</p:attrName>
                                        </p:attrNameLst>
                                      </p:cBhvr>
                                      <p:to>
                                        <a:srgbClr val="B4C6E7"/>
                                      </p:to>
                                    </p:animClr>
                                    <p:set>
                                      <p:cBhvr>
                                        <p:cTn id="18" dur="500" autoRev="1" fill="remove"/>
                                        <p:tgtEl>
                                          <p:spTgt spid="79"/>
                                        </p:tgtEl>
                                        <p:attrNameLst>
                                          <p:attrName>fill.type</p:attrName>
                                        </p:attrNameLst>
                                      </p:cBhvr>
                                      <p:to>
                                        <p:strVal val="solid"/>
                                      </p:to>
                                    </p:set>
                                    <p:set>
                                      <p:cBhvr>
                                        <p:cTn id="19" dur="500" autoRev="1" fill="remove"/>
                                        <p:tgtEl>
                                          <p:spTgt spid="7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78"/>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8"/>
                                        </p:tgtEl>
                                        <p:attrNameLst>
                                          <p:attrName>fillcolor</p:attrName>
                                        </p:attrNameLst>
                                      </p:cBhvr>
                                      <p:to>
                                        <a:srgbClr val="00B050"/>
                                      </p:to>
                                    </p:animClr>
                                    <p:set>
                                      <p:cBhvr>
                                        <p:cTn id="25" dur="1000" fill="hold"/>
                                        <p:tgtEl>
                                          <p:spTgt spid="78"/>
                                        </p:tgtEl>
                                        <p:attrNameLst>
                                          <p:attrName>fill.type</p:attrName>
                                        </p:attrNameLst>
                                      </p:cBhvr>
                                      <p:to>
                                        <p:strVal val="solid"/>
                                      </p:to>
                                    </p:set>
                                    <p:set>
                                      <p:cBhvr>
                                        <p:cTn id="26" dur="1000" fill="hold"/>
                                        <p:tgtEl>
                                          <p:spTgt spid="78"/>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2"/>
                                        </p:tgtEl>
                                        <p:attrNameLst>
                                          <p:attrName>fillcolor</p:attrName>
                                        </p:attrNameLst>
                                      </p:cBhvr>
                                      <p:to>
                                        <a:srgbClr val="00B050"/>
                                      </p:to>
                                    </p:animClr>
                                    <p:set>
                                      <p:cBhvr>
                                        <p:cTn id="32" dur="1000" fill="hold"/>
                                        <p:tgtEl>
                                          <p:spTgt spid="2"/>
                                        </p:tgtEl>
                                        <p:attrNameLst>
                                          <p:attrName>fill.type</p:attrName>
                                        </p:attrNameLst>
                                      </p:cBhvr>
                                      <p:to>
                                        <p:strVal val="solid"/>
                                      </p:to>
                                    </p:set>
                                    <p:set>
                                      <p:cBhvr>
                                        <p:cTn id="33" dur="1000" fill="hold"/>
                                        <p:tgtEl>
                                          <p:spTgt spid="2"/>
                                        </p:tgtEl>
                                        <p:attrNameLst>
                                          <p:attrName>fill.on</p:attrName>
                                        </p:attrNameLst>
                                      </p:cBhvr>
                                      <p:to>
                                        <p:strVal val="true"/>
                                      </p:to>
                                    </p:set>
                                  </p:childTnLst>
                                  <p:subTnLst>
                                    <p:audio>
                                      <p:cMediaNode vol="41000">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76"/>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withEffect">
                                  <p:stCondLst>
                                    <p:cond delay="0"/>
                                  </p:stCondLst>
                                  <p:childTnLst>
                                    <p:animClr clrSpc="rgb" dir="cw">
                                      <p:cBhvr override="childStyle">
                                        <p:cTn id="38" dur="1000" fill="hold"/>
                                        <p:tgtEl>
                                          <p:spTgt spid="76"/>
                                        </p:tgtEl>
                                        <p:attrNameLst>
                                          <p:attrName>style.color</p:attrName>
                                        </p:attrNameLst>
                                      </p:cBhvr>
                                      <p:to>
                                        <a:srgbClr val="FF0000"/>
                                      </p:to>
                                    </p:animClr>
                                    <p:animClr clrSpc="rgb" dir="cw">
                                      <p:cBhvr>
                                        <p:cTn id="39" dur="1000" fill="hold"/>
                                        <p:tgtEl>
                                          <p:spTgt spid="76"/>
                                        </p:tgtEl>
                                        <p:attrNameLst>
                                          <p:attrName>fillcolor</p:attrName>
                                        </p:attrNameLst>
                                      </p:cBhvr>
                                      <p:to>
                                        <a:srgbClr val="FF0000"/>
                                      </p:to>
                                    </p:animClr>
                                    <p:set>
                                      <p:cBhvr>
                                        <p:cTn id="40" dur="1000" fill="hold"/>
                                        <p:tgtEl>
                                          <p:spTgt spid="76"/>
                                        </p:tgtEl>
                                        <p:attrNameLst>
                                          <p:attrName>fill.type</p:attrName>
                                        </p:attrNameLst>
                                      </p:cBhvr>
                                      <p:to>
                                        <p:strVal val="solid"/>
                                      </p:to>
                                    </p:set>
                                    <p:set>
                                      <p:cBhvr>
                                        <p:cTn id="41" dur="1000" fill="hold"/>
                                        <p:tgtEl>
                                          <p:spTgt spid="76"/>
                                        </p:tgtEl>
                                        <p:attrNameLst>
                                          <p:attrName>fill.on</p:attrName>
                                        </p:attrNameLst>
                                      </p:cBhvr>
                                      <p:to>
                                        <p:strVal val="true"/>
                                      </p:to>
                                    </p:set>
                                  </p:childTnLst>
                                  <p:subTnLst>
                                    <p:audio>
                                      <p:cMediaNode vol="77000">
                                        <p:cTn display="0" masterRel="sameClick">
                                          <p:stCondLst>
                                            <p:cond evt="begin" delay="0">
                                              <p:tn val="3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42" restart="whenNotActive" fill="hold" evtFilter="cancelBubble" nodeType="interactiveSeq">
                <p:stCondLst>
                  <p:cond evt="onClick" delay="0">
                    <p:tgtEl>
                      <p:spTgt spid="80"/>
                    </p:tgtEl>
                  </p:cond>
                </p:stCondLst>
                <p:endSync evt="end" delay="0">
                  <p:rtn val="all"/>
                </p:endSync>
                <p:childTnLst>
                  <p:par>
                    <p:cTn id="43" fill="hold">
                      <p:stCondLst>
                        <p:cond delay="0"/>
                      </p:stCondLst>
                      <p:childTnLst>
                        <p:par>
                          <p:cTn id="44" fill="hold">
                            <p:stCondLst>
                              <p:cond delay="0"/>
                            </p:stCondLst>
                            <p:childTnLst>
                              <p:par>
                                <p:cTn id="45" presetID="19" presetClass="emph" presetSubtype="0" fill="hold" grpId="0" nodeType="clickEffect">
                                  <p:stCondLst>
                                    <p:cond delay="0"/>
                                  </p:stCondLst>
                                  <p:childTnLst>
                                    <p:animClr clrSpc="rgb" dir="cw">
                                      <p:cBhvr override="childStyle">
                                        <p:cTn id="46" dur="1000" fill="hold"/>
                                        <p:tgtEl>
                                          <p:spTgt spid="80"/>
                                        </p:tgtEl>
                                        <p:attrNameLst>
                                          <p:attrName>style.color</p:attrName>
                                        </p:attrNameLst>
                                      </p:cBhvr>
                                      <p:to>
                                        <a:srgbClr val="FF0000"/>
                                      </p:to>
                                    </p:animClr>
                                    <p:animClr clrSpc="rgb" dir="cw">
                                      <p:cBhvr>
                                        <p:cTn id="47" dur="1000" fill="hold"/>
                                        <p:tgtEl>
                                          <p:spTgt spid="80"/>
                                        </p:tgtEl>
                                        <p:attrNameLst>
                                          <p:attrName>fillcolor</p:attrName>
                                        </p:attrNameLst>
                                      </p:cBhvr>
                                      <p:to>
                                        <a:srgbClr val="FF0000"/>
                                      </p:to>
                                    </p:animClr>
                                    <p:set>
                                      <p:cBhvr>
                                        <p:cTn id="48" dur="1000" fill="hold"/>
                                        <p:tgtEl>
                                          <p:spTgt spid="80"/>
                                        </p:tgtEl>
                                        <p:attrNameLst>
                                          <p:attrName>fill.type</p:attrName>
                                        </p:attrNameLst>
                                      </p:cBhvr>
                                      <p:to>
                                        <p:strVal val="solid"/>
                                      </p:to>
                                    </p:set>
                                    <p:set>
                                      <p:cBhvr>
                                        <p:cTn id="49" dur="1000" fill="hold"/>
                                        <p:tgtEl>
                                          <p:spTgt spid="80"/>
                                        </p:tgtEl>
                                        <p:attrNameLst>
                                          <p:attrName>fill.on</p:attrName>
                                        </p:attrNameLst>
                                      </p:cBhvr>
                                      <p:to>
                                        <p:strVal val="true"/>
                                      </p:to>
                                    </p:set>
                                  </p:childTnLst>
                                  <p:subTnLst>
                                    <p:audio>
                                      <p:cMediaNode vol="77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0" restart="whenNotActive" fill="hold" evtFilter="cancelBubble" nodeType="interactiveSeq">
                <p:stCondLst>
                  <p:cond evt="onClick" delay="0">
                    <p:tgtEl>
                      <p:spTgt spid="79"/>
                    </p:tgtEl>
                  </p:cond>
                </p:stCondLst>
                <p:endSync evt="end" delay="0">
                  <p:rtn val="all"/>
                </p:endSync>
                <p:childTnLst>
                  <p:par>
                    <p:cTn id="51" fill="hold">
                      <p:stCondLst>
                        <p:cond delay="0"/>
                      </p:stCondLst>
                      <p:childTnLst>
                        <p:par>
                          <p:cTn id="52" fill="hold">
                            <p:stCondLst>
                              <p:cond delay="0"/>
                            </p:stCondLst>
                            <p:childTnLst>
                              <p:par>
                                <p:cTn id="53" presetID="19" presetClass="emph" presetSubtype="0" fill="hold" grpId="0" nodeType="clickEffect">
                                  <p:stCondLst>
                                    <p:cond delay="0"/>
                                  </p:stCondLst>
                                  <p:childTnLst>
                                    <p:animClr clrSpc="rgb" dir="cw">
                                      <p:cBhvr override="childStyle">
                                        <p:cTn id="54" dur="1000" fill="hold"/>
                                        <p:tgtEl>
                                          <p:spTgt spid="79"/>
                                        </p:tgtEl>
                                        <p:attrNameLst>
                                          <p:attrName>style.color</p:attrName>
                                        </p:attrNameLst>
                                      </p:cBhvr>
                                      <p:to>
                                        <a:srgbClr val="00B050"/>
                                      </p:to>
                                    </p:animClr>
                                    <p:animClr clrSpc="rgb" dir="cw">
                                      <p:cBhvr>
                                        <p:cTn id="55" dur="1000" fill="hold"/>
                                        <p:tgtEl>
                                          <p:spTgt spid="79"/>
                                        </p:tgtEl>
                                        <p:attrNameLst>
                                          <p:attrName>fillcolor</p:attrName>
                                        </p:attrNameLst>
                                      </p:cBhvr>
                                      <p:to>
                                        <a:srgbClr val="00B050"/>
                                      </p:to>
                                    </p:animClr>
                                    <p:set>
                                      <p:cBhvr>
                                        <p:cTn id="56" dur="1000" fill="hold"/>
                                        <p:tgtEl>
                                          <p:spTgt spid="79"/>
                                        </p:tgtEl>
                                        <p:attrNameLst>
                                          <p:attrName>fill.type</p:attrName>
                                        </p:attrNameLst>
                                      </p:cBhvr>
                                      <p:to>
                                        <p:strVal val="solid"/>
                                      </p:to>
                                    </p:set>
                                    <p:set>
                                      <p:cBhvr>
                                        <p:cTn id="57" dur="1000" fill="hold"/>
                                        <p:tgtEl>
                                          <p:spTgt spid="79"/>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9"/>
                  </p:tgtEl>
                </p:cond>
              </p:nextCondLst>
            </p:seq>
            <p:seq concurrent="1" nextAc="seek">
              <p:cTn id="58" restart="whenNotActive" fill="hold" evtFilter="cancelBubble" nodeType="interactiveSeq">
                <p:stCondLst>
                  <p:cond evt="onClick" delay="0">
                    <p:tgtEl>
                      <p:spTgt spid="77"/>
                    </p:tgtEl>
                  </p:cond>
                </p:stCondLst>
                <p:endSync evt="end" delay="0">
                  <p:rtn val="all"/>
                </p:endSync>
                <p:childTnLst>
                  <p:par>
                    <p:cTn id="59" fill="hold">
                      <p:stCondLst>
                        <p:cond delay="0"/>
                      </p:stCondLst>
                      <p:childTnLst>
                        <p:par>
                          <p:cTn id="60" fill="hold">
                            <p:stCondLst>
                              <p:cond delay="0"/>
                            </p:stCondLst>
                            <p:childTnLst>
                              <p:par>
                                <p:cTn id="61" presetID="19" presetClass="emph" presetSubtype="0" fill="hold" grpId="0" nodeType="clickEffect">
                                  <p:stCondLst>
                                    <p:cond delay="0"/>
                                  </p:stCondLst>
                                  <p:childTnLst>
                                    <p:animClr clrSpc="rgb" dir="cw">
                                      <p:cBhvr override="childStyle">
                                        <p:cTn id="62" dur="1000" fill="hold"/>
                                        <p:tgtEl>
                                          <p:spTgt spid="77"/>
                                        </p:tgtEl>
                                        <p:attrNameLst>
                                          <p:attrName>style.color</p:attrName>
                                        </p:attrNameLst>
                                      </p:cBhvr>
                                      <p:to>
                                        <a:srgbClr val="FF0000"/>
                                      </p:to>
                                    </p:animClr>
                                    <p:animClr clrSpc="rgb" dir="cw">
                                      <p:cBhvr>
                                        <p:cTn id="63" dur="1000" fill="hold"/>
                                        <p:tgtEl>
                                          <p:spTgt spid="77"/>
                                        </p:tgtEl>
                                        <p:attrNameLst>
                                          <p:attrName>fillcolor</p:attrName>
                                        </p:attrNameLst>
                                      </p:cBhvr>
                                      <p:to>
                                        <a:srgbClr val="FF0000"/>
                                      </p:to>
                                    </p:animClr>
                                    <p:set>
                                      <p:cBhvr>
                                        <p:cTn id="64" dur="1000" fill="hold"/>
                                        <p:tgtEl>
                                          <p:spTgt spid="77"/>
                                        </p:tgtEl>
                                        <p:attrNameLst>
                                          <p:attrName>fill.type</p:attrName>
                                        </p:attrNameLst>
                                      </p:cBhvr>
                                      <p:to>
                                        <p:strVal val="solid"/>
                                      </p:to>
                                    </p:set>
                                    <p:set>
                                      <p:cBhvr>
                                        <p:cTn id="65" dur="1000" fill="hold"/>
                                        <p:tgtEl>
                                          <p:spTgt spid="77"/>
                                        </p:tgtEl>
                                        <p:attrNameLst>
                                          <p:attrName>fill.on</p:attrName>
                                        </p:attrNameLst>
                                      </p:cBhvr>
                                      <p:to>
                                        <p:strVal val="true"/>
                                      </p:to>
                                    </p:set>
                                  </p:childTnLst>
                                  <p:subTnLst>
                                    <p:audio>
                                      <p:cMediaNode vol="77000">
                                        <p:cTn display="0" masterRel="sameClick">
                                          <p:stCondLst>
                                            <p:cond evt="begin" delay="0">
                                              <p:tn val="6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9" presetClass="emph" presetSubtype="0" fill="hold" grpId="0" nodeType="clickEffect">
                                  <p:stCondLst>
                                    <p:cond delay="0"/>
                                  </p:stCondLst>
                                  <p:childTnLst>
                                    <p:animClr clrSpc="rgb" dir="cw">
                                      <p:cBhvr override="childStyle">
                                        <p:cTn id="70" dur="1000" fill="hold"/>
                                        <p:tgtEl>
                                          <p:spTgt spid="21"/>
                                        </p:tgtEl>
                                        <p:attrNameLst>
                                          <p:attrName>style.color</p:attrName>
                                        </p:attrNameLst>
                                      </p:cBhvr>
                                      <p:to>
                                        <a:srgbClr val="FF0000"/>
                                      </p:to>
                                    </p:animClr>
                                    <p:animClr clrSpc="rgb" dir="cw">
                                      <p:cBhvr>
                                        <p:cTn id="71" dur="1000" fill="hold"/>
                                        <p:tgtEl>
                                          <p:spTgt spid="21"/>
                                        </p:tgtEl>
                                        <p:attrNameLst>
                                          <p:attrName>fillcolor</p:attrName>
                                        </p:attrNameLst>
                                      </p:cBhvr>
                                      <p:to>
                                        <a:srgbClr val="FF0000"/>
                                      </p:to>
                                    </p:animClr>
                                    <p:set>
                                      <p:cBhvr>
                                        <p:cTn id="72" dur="1000" fill="hold"/>
                                        <p:tgtEl>
                                          <p:spTgt spid="21"/>
                                        </p:tgtEl>
                                        <p:attrNameLst>
                                          <p:attrName>fill.type</p:attrName>
                                        </p:attrNameLst>
                                      </p:cBhvr>
                                      <p:to>
                                        <p:strVal val="solid"/>
                                      </p:to>
                                    </p:set>
                                    <p:set>
                                      <p:cBhvr>
                                        <p:cTn id="73" dur="1000" fill="hold"/>
                                        <p:tgtEl>
                                          <p:spTgt spid="21"/>
                                        </p:tgtEl>
                                        <p:attrNameLst>
                                          <p:attrName>fill.on</p:attrName>
                                        </p:attrNameLst>
                                      </p:cBhvr>
                                      <p:to>
                                        <p:strVal val="true"/>
                                      </p:to>
                                    </p:set>
                                  </p:childTnLst>
                                  <p:subTnLst>
                                    <p:audio>
                                      <p:cMediaNode vol="100000">
                                        <p:cTn display="0" masterRel="sameClick">
                                          <p:stCondLst>
                                            <p:cond evt="begin" delay="0">
                                              <p:tn val="6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1000" fill="hold"/>
                                        <p:tgtEl>
                                          <p:spTgt spid="22"/>
                                        </p:tgtEl>
                                        <p:attrNameLst>
                                          <p:attrName>style.color</p:attrName>
                                        </p:attrNameLst>
                                      </p:cBhvr>
                                      <p:to>
                                        <a:srgbClr val="FF0000"/>
                                      </p:to>
                                    </p:animClr>
                                    <p:animClr clrSpc="rgb" dir="cw">
                                      <p:cBhvr>
                                        <p:cTn id="79" dur="1000" fill="hold"/>
                                        <p:tgtEl>
                                          <p:spTgt spid="22"/>
                                        </p:tgtEl>
                                        <p:attrNameLst>
                                          <p:attrName>fillcolor</p:attrName>
                                        </p:attrNameLst>
                                      </p:cBhvr>
                                      <p:to>
                                        <a:srgbClr val="FF0000"/>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vol="77000">
                                        <p:cTn display="0" masterRel="sameClick">
                                          <p:stCondLst>
                                            <p:cond evt="begin" delay="0">
                                              <p:tn val="7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28"/>
                    </p:tgtEl>
                  </p:cond>
                </p:stCondLst>
                <p:endSync evt="end" delay="0">
                  <p:rtn val="all"/>
                </p:endSync>
                <p:childTnLst>
                  <p:par>
                    <p:cTn id="83" fill="hold">
                      <p:stCondLst>
                        <p:cond delay="0"/>
                      </p:stCondLst>
                      <p:childTnLst>
                        <p:par>
                          <p:cTn id="84" fill="hold">
                            <p:stCondLst>
                              <p:cond delay="0"/>
                            </p:stCondLst>
                            <p:childTnLst>
                              <p:par>
                                <p:cTn id="85" presetID="0" presetClass="path" presetSubtype="0" accel="50000" decel="50000" fill="hold" grpId="1" nodeType="withEffect">
                                  <p:stCondLst>
                                    <p:cond delay="0"/>
                                  </p:stCondLst>
                                  <p:childTnLst>
                                    <p:animMotion origin="layout" path="M 0 0 L 0 0 C 0.00416 -0.0081 0.00755 -0.01782 0.0125 -0.02453 C 0.03867 -0.05995 0.04609 -0.03796 0.08489 -0.02662 C 0.08606 -0.02314 0.09375 -0.00046 0.09492 0.0088 C 0.09609 0.0176 0.09661 0.02662 0.09739 0.03542 C 0.09583 0.04815 0.0944 0.06088 0.09244 0.07338 C 0.09192 0.07639 0.09036 0.07894 0.08997 0.08218 C 0.08789 0.09769 0.08658 0.11343 0.08489 0.12894 C 0.09114 0.14075 0.09479 0.16042 0.10364 0.16436 C 0.14453 0.18334 0.16419 0.13612 0.19375 0.09769 C 0.1983 0.07848 0.20299 0.05926 0.20742 0.04005 C 0.20794 0.03774 0.2082 0.03542 0.20872 0.03334 C 0.21393 0.01181 0.21979 -0.00949 0.225 -0.03125 C 0.22981 -0.05162 0.23151 -0.075 0.23867 -0.09328 C 0.24362 -0.10601 0.25286 -0.11111 0.25989 -0.12013 C 0.27994 -0.11273 0.30429 -0.12106 0.31992 -0.09791 C 0.33099 -0.08148 0.31185 0.05371 0.31119 0.05764 C 0.30742 0.07825 0.29492 0.11551 0.29492 0.11551 C 0.29283 0.13565 0.28802 0.15533 0.28867 0.17547 C 0.28971 0.2044 0.29492 0.23241 0.3 0.25996 C 0.30052 0.2632 0.30312 0.26389 0.30494 0.26436 C 0.31862 0.26899 0.33242 0.27153 0.34622 0.27547 L 0.41992 0.29769 C 0.48125 0.29005 0.47565 0.30325 0.53372 0.23334 C 0.53737 0.22894 0.53698 0.21852 0.53867 0.21112 C 0.53658 0.16436 0.53502 0.1176 0.53242 0.07107 C 0.53138 0.05301 0.5177 0.01366 0.51614 0.0088 C 0.51471 0.00417 0.51263 0.00024 0.51119 -0.00439 C 0.50677 -0.01967 0.50286 -0.03564 0.49869 -0.05115 C 0.49726 -0.06504 0.48724 -0.13495 0.49375 -0.15555 C 0.49687 -0.16574 0.50533 -0.1662 0.51119 -0.17106 C 0.52369 -0.18171 0.5263 -0.17638 0.54622 -0.17777 C 0.55533 -0.17268 0.56588 -0.17222 0.57369 -0.16226 C 0.58125 -0.15254 0.58854 -0.14282 0.59622 -0.13333 C 0.59817 -0.13101 0.60052 -0.12916 0.60247 -0.12662 C 0.61302 -0.11296 0.6233 -0.09861 0.63372 -0.08449 C 0.6345 -0.08009 0.63489 -0.07523 0.63619 -0.07106 C 0.63906 -0.0618 0.64414 -0.05463 0.64622 -0.04444 C 0.64974 -0.02662 0.65039 -0.0074 0.65247 0.01112 C 0.65325 0.02662 0.65416 0.04213 0.65494 0.05764 C 0.65677 0.09352 0.65885 0.11274 0.65625 0.14676 C 0.65494 0.16204 0.65117 0.18125 0.64739 0.19561 C 0.64557 0.20255 0.64296 0.20857 0.64114 0.21551 C 0.63632 0.2338 0.63763 0.23496 0.63489 0.25556 C 0.63424 0.26088 0.63333 0.26598 0.63242 0.27107 C 0.63125 0.28843 0.62734 0.31968 0.63242 0.33774 C 0.63437 0.34491 0.63854 0.34954 0.64244 0.35325 C 0.64505 0.35579 0.6483 0.35487 0.65117 0.35556 C 0.65247 0.35625 0.65364 0.35764 0.65494 0.35787 C 0.66158 0.35903 0.66823 0.36112 0.675 0.35996 C 0.67773 0.3595 0.68007 0.35602 0.68242 0.35325 C 0.68724 0.34769 0.69609 0.32037 0.69622 0.31991 C 0.6983 0.30672 0.70052 0.29329 0.70247 0.2801 C 0.70507 0.26158 0.70677 0.2426 0.70989 0.22454 C 0.71302 0.20695 0.71757 0.19051 0.72122 0.17338 C 0.72304 0.16436 0.72304 0.15764 0.72747 0.15116 C 0.72838 0.14954 0.73125 0.14885 0.73125 0.14885 L 0.73125 0.15325 " pathEditMode="relative" ptsTypes="AAAAAAAAAAAAAAAAAAAAAAAAAAAAAAAAAAAAAAAAAAAAAAAAAAAAAAAAAAA">
                                      <p:cBhvr>
                                        <p:cTn id="86" dur="8000" fill="hold"/>
                                        <p:tgtEl>
                                          <p:spTgt spid="78"/>
                                        </p:tgtEl>
                                        <p:attrNameLst>
                                          <p:attrName>ppt_x</p:attrName>
                                          <p:attrName>ppt_y</p:attrName>
                                        </p:attrNameLst>
                                      </p:cBhvr>
                                    </p:animMotion>
                                  </p:childTnLst>
                                </p:cTn>
                              </p:par>
                              <p:par>
                                <p:cTn id="87" presetID="0" presetClass="path" presetSubtype="0" accel="50000" decel="50000" fill="hold" grpId="1" nodeType="withEffect">
                                  <p:stCondLst>
                                    <p:cond delay="0"/>
                                  </p:stCondLst>
                                  <p:childTnLst>
                                    <p:animMotion origin="layout" path="M 0 0 L 0 0 C -0.01146 -0.03287 -0.00104 -0.00602 -0.0112 -0.02662 C -0.01263 -0.0294 -0.01354 -0.03287 -0.01497 -0.03565 C -0.01602 -0.0375 -0.01732 -0.03889 -0.01875 -0.04004 C -0.02617 -0.04699 -0.03372 -0.05324 -0.04115 -0.05995 C -0.04336 -0.06203 -0.04505 -0.06574 -0.0474 -0.06666 C -0.06224 -0.07245 -0.07747 -0.075 -0.09245 -0.08009 C -0.09505 -0.08078 -0.0974 -0.08379 -0.1 -0.08449 C -0.10495 -0.08588 -0.1099 -0.08588 -0.11497 -0.08657 C -0.12708 -0.08449 -0.13945 -0.08518 -0.15117 -0.08009 C -0.15495 -0.07847 -0.15755 -0.07199 -0.1599 -0.06666 C -0.16354 -0.05856 -0.16628 -0.0493 -0.16862 -0.04004 C -0.17109 -0.03055 -0.17409 -0.00578 -0.17487 0.0044 C -0.17552 0.01181 -0.17578 0.01922 -0.17617 0.02662 C -0.17539 0.04005 -0.17721 0.05486 -0.1737 0.06667 C -0.17044 0.07732 -0.16302 0.08195 -0.15742 0.08889 C -0.15586 0.09074 -0.15417 0.09213 -0.15247 0.09329 C -0.13958 0.10116 -0.12695 0.11042 -0.11367 0.11551 C -0.09023 0.12454 -0.06654 0.1338 -0.04245 0.13542 C 0.03672 0.14121 -0.00078 0.13912 0.07005 0.14213 C 0.08646 0.15347 0.08711 0.15047 0.1 0.17338 C 0.1013 0.1757 0.10182 0.17917 0.10247 0.18218 C 0.10391 0.18866 0.10508 0.1956 0.10625 0.20209 C 0.10586 0.21042 0.10911 0.22292 0.10508 0.22662 C 0.0918 0.23912 0.07591 0.23866 0.06133 0.24445 C 0.05716 0.24607 0.05299 0.24769 0.04883 0.24884 C 0.01523 0.25857 0.01445 0.25834 -0.0125 0.26435 C -0.03294 0.28634 -0.01419 0.26875 -0.06745 0.27338 C -0.07747 0.27408 -0.0875 0.27616 -0.0974 0.27778 C -0.12161 0.28634 -0.09831 0.27871 -0.13372 0.28658 C -0.13581 0.28704 -0.13789 0.2882 -0.13997 0.28889 L -0.17617 0.29769 C -0.20091 0.30463 -0.19544 0.30162 -0.20742 0.3088 C -0.22565 0.3331 -0.22357 0.32593 -0.1987 0.4088 C -0.19531 0.41991 -0.19219 0.43125 -0.18867 0.44213 C -0.18503 0.45347 -0.18099 0.46412 -0.17747 0.47547 C -0.17552 0.48148 -0.16536 0.52107 -0.1612 0.52894 C -0.15169 0.54653 -0.13672 0.55625 -0.1237 0.55996 C -0.11341 0.56273 -0.10286 0.56134 -0.09245 0.56227 C -0.08125 0.56065 -0.06979 0.56088 -0.05872 0.55764 C -0.04857 0.55486 -0.02865 0.54445 -0.02865 0.54445 C -0.02747 0.54283 -0.0263 0.54097 -0.025 0.54005 C -0.02253 0.5382 -0.01484 0.53681 -0.0125 0.53102 C -0.01198 0.52986 -0.0125 0.52801 -0.0125 0.52662 L -0.0125 0.52662 " pathEditMode="relative" ptsTypes="AAAAAAAAAAAAAAAAAAAAAAAAAAAAAAAAAAAAAAAAAAAAAA">
                                      <p:cBhvr>
                                        <p:cTn id="88" dur="8000" fill="hold"/>
                                        <p:tgtEl>
                                          <p:spTgt spid="2"/>
                                        </p:tgtEl>
                                        <p:attrNameLst>
                                          <p:attrName>ppt_x</p:attrName>
                                          <p:attrName>ppt_y</p:attrName>
                                        </p:attrNameLst>
                                      </p:cBhvr>
                                    </p:animMotion>
                                  </p:childTnLst>
                                </p:cTn>
                              </p:par>
                              <p:par>
                                <p:cTn id="89" presetID="0" presetClass="path" presetSubtype="0" accel="50000" decel="50000" fill="hold" grpId="2" nodeType="withEffect">
                                  <p:stCondLst>
                                    <p:cond delay="0"/>
                                  </p:stCondLst>
                                  <p:childTnLst>
                                    <p:animMotion origin="layout" path="M 0 0 L 0 0 C 0.00456 0.01644 0.01015 0.03195 0.01367 0.04908 C 0.02812 0.11875 -0.00834 0.08866 0.05872 0.1757 C 0.07474 0.19653 0.09635 0.19861 0.11497 0.21111 C 0.11719 0.21273 0.11888 0.21644 0.12122 0.21783 C 0.12396 0.21945 0.12708 0.21968 0.12995 0.22014 C 0.13789 0.22107 0.14583 0.22153 0.15377 0.22223 C 0.17083 0.19051 0.19909 0.16945 0.20495 0.12686 C 0.21224 0.07408 0.19375 0.02014 0.18867 -0.03333 C 0.18711 -0.05092 0.1862 -0.06875 0.18502 -0.08657 C 0.19518 -0.14398 0.19232 -0.15625 0.22995 -0.19328 C 0.25547 -0.21828 0.3112 -0.25092 0.3112 -0.25092 C 0.31875 -0.24814 0.32656 -0.24676 0.33372 -0.24213 C 0.33502 -0.2412 0.33437 -0.2375 0.33502 -0.23541 C 0.34023 -0.21967 0.34583 -0.20439 0.3513 -0.18889 C 0.35573 -0.15694 0.35976 -0.12916 0.3612 -0.09328 C 0.36159 -0.08356 0.36054 -0.03958 0.35755 -0.01759 C 0.35716 -0.01551 0.35651 -0.01319 0.35625 -0.01111 C 0.35482 0.0007 0.35377 0.01273 0.35247 0.02454 C 0.35 0.04746 0.34505 0.09352 0.34505 0.09352 C 0.34375 0.12385 0.34036 0.15417 0.34127 0.18449 C 0.34166 0.2 0.34062 0.22338 0.3487 0.22894 C 0.36172 0.23797 0.3763 0.22153 0.38997 0.21783 L 0.40495 0.19561 C 0.40755 0.1919 0.41041 0.18889 0.4125 0.18449 L 0.44375 0.12014 C 0.44622 0.10602 0.44831 0.09167 0.4513 0.07778 C 0.45416 0.06459 0.45703 0.05116 0.46002 0.03797 C 0.46068 0.03473 0.46172 0.03195 0.4625 0.02894 C 0.47383 -0.01713 0.47396 -0.02685 0.49258 -0.07314 C 0.50247 -0.09814 0.51419 -0.1206 0.525 -0.14444 C 0.5263 -0.15092 0.52747 -0.15764 0.52877 -0.16435 C 0.53372 -0.18958 0.54088 -0.21365 0.54375 -0.23981 C 0.54466 -0.24722 0.54609 -0.25463 0.54622 -0.26203 C 0.54687 -0.28217 0.54622 -0.30208 0.54622 -0.32199 L 0.54622 -0.32199 " pathEditMode="relative" ptsTypes="AAAAAAAAAAAAAAAAAAAAAAAAAAAAAAAAAAAAA">
                                      <p:cBhvr>
                                        <p:cTn id="90" dur="8000" fill="hold"/>
                                        <p:tgtEl>
                                          <p:spTgt spid="79"/>
                                        </p:tgtEl>
                                        <p:attrNameLst>
                                          <p:attrName>ppt_x</p:attrName>
                                          <p:attrName>ppt_y</p:attrName>
                                        </p:attrNameLst>
                                      </p:cBhvr>
                                    </p:animMotion>
                                  </p:childTnLst>
                                </p:cTn>
                              </p:par>
                              <p:par>
                                <p:cTn id="91" presetID="0" presetClass="path" presetSubtype="0" accel="50000" decel="50000" fill="hold" grpId="1" nodeType="withEffect">
                                  <p:stCondLst>
                                    <p:cond delay="0"/>
                                  </p:stCondLst>
                                  <p:childTnLst>
                                    <p:animMotion origin="layout" path="M 0 0 L 0 0 C 0.00156 -0.00579 0.0026 -0.0125 0.00495 -0.01759 C 0.00573 -0.01944 0.00768 -0.01852 0.00872 -0.01991 C 0.01237 -0.02523 0.01549 -0.03148 0.01875 -0.03773 C 0.03008 -0.05995 -0.00156 -0.01504 0.03372 -0.06435 C 0.03515 -0.06643 0.03698 -0.06736 0.03867 -0.06875 C 0.04531 -0.07407 0.05182 -0.08009 0.05872 -0.08426 C 0.06146 -0.08611 0.06458 -0.08565 0.06745 -0.08657 L 0.12995 -0.1044 C 0.15703 -0.1037 0.18437 -0.10787 0.2112 -0.10208 C 0.21914 -0.10046 0.23255 -0.08217 0.23255 -0.08217 C 0.2345 -0.04907 0.23554 -0.04768 0.22995 -0.00208 C 0.22969 0.00023 0.22734 -0.00116 0.2263 0 C 0.22109 0.00556 0.2164 0.01227 0.2112 0.01783 C 0.21015 0.01898 0.20872 0.01945 0.20755 0.02014 C 0.17982 0.03357 0.17812 0.03496 0.14492 0.04005 C 0.13372 0.0419 0.12252 0.04167 0.1112 0.04236 C 0.09271 0.04884 0.07903 0.05093 0.0625 0.06459 C 0.05716 0.06875 0.05247 0.075 0.04739 0.08009 C 0.04531 0.08681 0.0431 0.09329 0.04114 0.1 C 0.04062 0.10209 0.03997 0.1044 0.03997 0.10671 C 0.03997 0.12593 0.03932 0.1456 0.04114 0.16459 C 0.04153 0.16783 0.0444 0.16806 0.04622 0.16898 C 0.05026 0.17107 0.05456 0.17199 0.05872 0.17338 C 0.07838 0.17246 0.10625 0.17384 0.12747 0.16667 C 0.15924 0.15625 0.13034 0.16343 0.14375 0.15787 L 0.1875 0.14005 C 0.19127 0.13866 0.19492 0.13681 0.1987 0.13565 L 0.22122 0.12894 C 0.22291 0.12847 0.22448 0.12709 0.2263 0.12685 C 0.23203 0.1257 0.23789 0.12523 0.24375 0.12454 C 0.24922 0.12315 0.25469 0.12199 0.26002 0.12014 C 0.26133 0.11968 0.2625 0.11806 0.2638 0.11783 C 0.27005 0.11667 0.2763 0.11644 0.28255 0.11574 C 0.28502 0.11482 0.2875 0.11343 0.28997 0.11343 C 0.30833 0.11412 0.32721 0.11019 0.34505 0.11783 C 0.35325 0.12153 0.37435 0.175 0.3776 0.18241 C 0.37943 0.19908 0.38151 0.21621 0.38125 0.23334 C 0.3806 0.2794 0.37825 0.32523 0.3763 0.37107 C 0.37617 0.37361 0.37578 0.37593 0.375 0.37778 C 0.37161 0.38704 0.36732 0.39537 0.3638 0.4044 C 0.35781 0.42014 0.36614 0.41065 0.35377 0.43125 C 0.34974 0.43796 0.34219 0.44653 0.33633 0.45116 C 0.33138 0.45509 0.32656 0.45996 0.32122 0.46227 C 0.31315 0.46597 0.30456 0.46667 0.29622 0.46898 C 0.27122 0.48565 0.29232 0.47338 0.23997 0.48218 C 0.23789 0.48264 0.23581 0.48403 0.23372 0.48449 C 0.23008 0.48542 0.2263 0.48611 0.22252 0.48681 C 0.16575 0.49653 0.19687 0.49097 0.13502 0.5 C 0.11653 0.50278 0.09831 0.5088 0.07995 0.51111 C 0.07044 0.51227 0.06081 0.51111 0.05117 0.51111 L 0.05117 0.51111 " pathEditMode="relative" ptsTypes="AAAAAAAAAAAAAAAAAAAAAAAAAAAAAAAAAAAAAAAAAAAAAAAAAAAAA">
                                      <p:cBhvr>
                                        <p:cTn id="92" dur="8000" fill="hold"/>
                                        <p:tgtEl>
                                          <p:spTgt spid="80"/>
                                        </p:tgtEl>
                                        <p:attrNameLst>
                                          <p:attrName>ppt_x</p:attrName>
                                          <p:attrName>ppt_y</p:attrName>
                                        </p:attrNameLst>
                                      </p:cBhvr>
                                    </p:animMotion>
                                  </p:childTnLst>
                                </p:cTn>
                              </p:par>
                              <p:par>
                                <p:cTn id="93" presetID="0" presetClass="path" presetSubtype="0" accel="50000" decel="50000" fill="hold" grpId="1" nodeType="withEffect">
                                  <p:stCondLst>
                                    <p:cond delay="0"/>
                                  </p:stCondLst>
                                  <p:childTnLst>
                                    <p:animMotion origin="layout" path="M 0 0 L 0 0 C -0.02291 -0.00648 -0.0457 -0.01504 -0.06875 -0.0199 C -0.10169 -0.02685 -0.13528 -0.02314 -0.16757 -0.03541 C -0.19062 -0.04421 -0.20481 -0.075 -0.22005 -0.10208 C -0.22669 -0.11388 -0.23216 -0.12847 -0.2401 -0.13773 C -0.25586 -0.15625 -0.272 -0.17407 -0.2875 -0.19328 C -0.28945 -0.1956 -0.29062 -0.19976 -0.29257 -0.20208 C -0.34817 -0.2699 -0.24179 -0.12731 -0.33502 -0.25532 C -0.37903 -0.38564 -0.34427 -0.28773 -0.3776 -0.37314 C -0.37981 -0.37893 -0.38033 -0.38773 -0.38385 -0.39097 C -0.3927 -0.39884 -0.40299 -0.39976 -0.4125 -0.40416 C -0.42291 -0.39976 -0.43502 -0.40185 -0.44375 -0.39097 C -0.47343 -0.35393 -0.4677 -0.33055 -0.46875 -0.27754 C -0.45898 -0.19004 -0.46497 -0.20162 -0.4151 -0.10879 C -0.39062 -0.06319 -0.36914 -0.00208 -0.33502 0.01575 L -0.25377 0.05787 C -0.25078 0.0595 -0.24114 0.06204 -0.2388 0.06227 C -0.23255 0.06343 -0.2263 0.06389 -0.22005 0.06459 C -0.19674 0.07616 -0.18606 0.07292 -0.17135 0.09561 C -0.1677 0.10116 -0.16458 0.10741 -0.16132 0.11343 C -0.17291 0.13125 -0.18307 0.15301 -0.19635 0.16667 C -0.20247 0.17315 -0.21054 0.16945 -0.21757 0.1713 C -0.23099 0.17454 -0.24427 0.17871 -0.25755 0.18241 C -0.29687 0.18102 -0.34349 0.18658 -0.38255 0.16459 C -0.38684 0.16204 -0.38841 0.15278 -0.39127 0.14676 C -0.37083 0.0963 -0.35156 0.04468 -0.33007 -0.00439 C -0.32799 -0.00902 -0.32421 -0.01018 -0.32135 -0.01319 C -0.32005 -0.01458 -0.31888 -0.01643 -0.31757 -0.01759 C -0.297 -0.03912 -0.27526 -0.05509 -0.2526 -0.06875 C -0.24895 -0.07083 -0.24505 -0.07037 -0.24127 -0.07106 L -0.1388 -0.15995 C -0.12252 -0.17407 -0.13919 -0.16111 -0.125 -0.16875 C -0.09088 -0.18703 -0.10494 -0.18657 -0.09127 -0.18657 L -0.0901 -0.18657 " pathEditMode="relative" ptsTypes="AAAAAAAAAAAAAAAAAAAAAAAAAAAAAAAAAAA">
                                      <p:cBhvr>
                                        <p:cTn id="94" dur="8000" fill="hold"/>
                                        <p:tgtEl>
                                          <p:spTgt spid="76"/>
                                        </p:tgtEl>
                                        <p:attrNameLst>
                                          <p:attrName>ppt_x</p:attrName>
                                          <p:attrName>ppt_y</p:attrName>
                                        </p:attrNameLst>
                                      </p:cBhvr>
                                    </p:animMotion>
                                  </p:childTnLst>
                                </p:cTn>
                              </p:par>
                              <p:par>
                                <p:cTn id="95" presetID="0" presetClass="path" presetSubtype="0" accel="50000" decel="50000" fill="hold" grpId="1" nodeType="withEffect">
                                  <p:stCondLst>
                                    <p:cond delay="0"/>
                                  </p:stCondLst>
                                  <p:childTnLst>
                                    <p:animMotion origin="layout" path="M 0 0 L 0 0 C 0.00417 -0.00162 0.00847 -0.00255 0.0125 -0.0044 C 0.01472 -0.00555 0.01667 -0.00764 0.01875 -0.00903 C 0.02005 -0.00972 0.02136 -0.01018 0.02253 -0.01111 C 0.02591 -0.01389 0.02917 -0.01736 0.03255 -0.02014 C 0.03607 -0.02292 0.04623 -0.02616 0.04753 -0.02662 C 0.04961 -0.02893 0.0513 -0.03356 0.05378 -0.03333 C 0.08685 -0.03148 0.08268 -0.03333 0.1 0.00208 C 0.10104 0.00417 0.10169 0.00671 0.10248 0.0088 C 0.10378 0.0169 0.10482 0.02523 0.10625 0.03333 C 0.10807 0.04306 0.11302 0.05185 0.1125 0.06227 C 0.11055 0.10926 0.11472 0.1382 0.09753 0.15556 C 0.09297 0.16019 0.08854 0.16482 0.08373 0.16875 C 0.08229 0.17014 0.08047 0.17083 0.07878 0.17107 C 0.07253 0.17222 0.06628 0.17245 0.06003 0.17338 C 0.0125 0.17037 -0.03502 0.16898 -0.08242 0.16435 C -0.08763 0.16389 -0.09232 0.15903 -0.09752 0.15764 C -0.11862 0.15232 -0.14023 0.15116 -0.1612 0.14445 C -0.19271 0.13426 -0.18984 0.13634 -0.2237 0.11991 C -0.2276 0.11806 -0.23125 0.11528 -0.23502 0.1132 C -0.29193 0.08333 -0.27226 0.08866 -0.3013 0.08218 C -0.31211 0.07338 -0.32278 0.06389 -0.33372 0.05556 C -0.34492 0.04699 -0.35664 0.04074 -0.36745 0.03102 C -0.37083 0.02801 -0.37396 0.02407 -0.37747 0.02222 C -0.45729 -0.02153 -0.38151 0.0257 -0.44245 -0.00903 C -0.44427 -0.00995 -0.44583 -0.01227 -0.44752 -0.01343 C -0.45534 -0.01898 -0.46328 -0.02407 -0.47122 -0.02893 C -0.47291 -0.02986 -0.47461 -0.03055 -0.4763 -0.03125 C -0.4862 -0.03495 -0.49622 -0.03912 -0.50625 -0.04236 L -0.54127 -0.05347 C -0.54336 -0.05417 -0.54544 -0.05463 -0.54752 -0.05555 C -0.5638 -0.06296 -0.57982 -0.07222 -0.59622 -0.07778 C -0.61068 -0.08264 -0.62552 -0.0831 -0.63997 -0.0868 C -0.67838 -0.09606 -0.60885 -0.08704 -0.67383 -0.09329 C -0.68541 -0.08958 -0.69844 -0.09236 -0.70872 -0.08218 C -0.71328 -0.07778 -0.71224 -0.06481 -0.7125 -0.05555 C -0.71315 -0.03426 -0.71198 -0.01273 -0.71133 0.0088 C -0.7112 0.01181 -0.71081 0.01505 -0.71002 0.01782 C -0.70573 0.03357 -0.70221 0.05046 -0.69622 0.06435 C -0.69127 0.07616 -0.6845 0.08542 -0.67747 0.09329 C -0.66601 0.10625 -0.65338 0.11574 -0.64127 0.12662 C -0.63932 0.12847 -0.63724 0.13032 -0.63502 0.13102 C -0.58672 0.14907 -0.59739 0.14421 -0.54505 0.14653 C -0.52331 0.14375 -0.50156 0.14306 -0.47995 0.13773 C -0.46562 0.13403 -0.45156 0.12685 -0.4375 0.11991 C -0.43359 0.11806 -0.43021 0.11296 -0.4263 0.11111 C -0.34219 0.07083 -0.42031 0.11574 -0.3638 0.08218 C -0.36289 0.07986 -0.3625 0.07685 -0.3612 0.07546 C -0.35443 0.06759 -0.33229 0.05139 -0.3263 0.04653 C -0.32461 0.04514 -0.32291 0.04352 -0.32122 0.04213 C -0.31341 0.03611 -0.30547 0.02986 -0.29752 0.02431 C -0.29583 0.02315 -0.29414 0.02292 -0.29245 0.02222 C -0.28541 0.01852 -0.27838 0.01412 -0.27122 0.01111 C -0.25833 0.00556 -0.2276 0.00162 -0.22005 0 C -0.2125 -0.00185 -0.20495 -0.0044 -0.19752 -0.00671 C -0.19453 -0.00903 -0.19179 -0.01227 -0.18867 -0.01343 C -0.1694 -0.02037 -0.16497 -0.01782 -0.14622 -0.01551 C -0.14492 -0.01273 -0.14336 -0.01018 -0.14245 -0.00671 C -0.13841 0.00926 -0.13867 0.01458 -0.1375 0.03102 C -0.13919 0.04815 -0.14023 0.06528 -0.14245 0.08218 C -0.14284 0.08472 -0.14375 0.0875 -0.14492 0.08889 C -0.15443 0.09861 -0.15976 0.09792 -0.16992 0.10208 C -0.17122 0.10278 -0.17239 0.1044 -0.1737 0.1044 L -0.36875 0.1044 L -0.36875 0.1044 " pathEditMode="relative" ptsTypes="AAAAAAAAAAAAAAAAAAAAAAAAAAAAAAAAAAAAAAAAAAAAAAAAAAAAAAAAAAAAAAAAAA">
                                      <p:cBhvr>
                                        <p:cTn id="96" dur="8000" fill="hold"/>
                                        <p:tgtEl>
                                          <p:spTgt spid="77"/>
                                        </p:tgtEl>
                                        <p:attrNameLst>
                                          <p:attrName>ppt_x</p:attrName>
                                          <p:attrName>ppt_y</p:attrName>
                                        </p:attrNameLst>
                                      </p:cBhvr>
                                    </p:animMotion>
                                  </p:childTnLst>
                                </p:cTn>
                              </p:par>
                              <p:par>
                                <p:cTn id="97" presetID="0" presetClass="path" presetSubtype="0" accel="50000" decel="50000" fill="hold" grpId="1" nodeType="withEffect">
                                  <p:stCondLst>
                                    <p:cond delay="0"/>
                                  </p:stCondLst>
                                  <p:childTnLst>
                                    <p:animMotion origin="layout" path="M 0 0 L 0 0 L -0.0401 0.0044 C -0.04296 0.00486 -0.04596 0.00556 -0.04882 0.00671 L -0.1151 0.03333 C -0.12226 0.03658 -0.1289 0.04329 -0.13632 0.04445 C -0.17382 0.05023 -0.32877 0.0581 -0.3638 0.06019 L -0.72382 0.05787 C -0.72747 0.05787 -0.73046 0.05324 -0.73385 0.05116 C -0.73632 0.04954 -0.73893 0.04884 -0.7414 0.04676 C -0.74492 0.04352 -0.74778 0.03866 -0.7513 0.03565 L -0.75638 0.03125 C -0.75507 0.00371 -0.7526 -0.02361 -0.7526 -0.05116 C -0.7526 -0.23634 -0.76184 -0.12685 -0.7526 -0.21991 C -0.72044 -0.15324 -0.7539 -0.22245 -0.67005 -0.05995 C -0.66705 -0.05417 -0.66536 -0.0456 -0.66132 -0.04213 C -0.64856 -0.03079 -0.65599 -0.03866 -0.6401 -0.01551 C -0.63424 -0.04653 -0.63671 -0.03055 -0.6414 -0.10208 C -0.64218 -0.11504 -0.64531 -0.12708 -0.64635 -0.14004 C -0.65078 -0.19606 -0.6539 -0.25254 -0.65755 -0.30879 C -0.65807 -0.3243 -0.65833 -0.34004 -0.65885 -0.35555 C -0.66744 -0.62754 -0.63737 -0.55254 -0.67135 -0.63333 C -0.67174 -0.63704 -0.67122 -0.64143 -0.67265 -0.64444 C -0.67487 -0.6493 -0.68033 -0.64537 -0.68255 -0.64444 C -0.68424 -0.64213 -0.68567 -0.63912 -0.68763 -0.63773 C -0.71093 -0.62222 -0.6944 -0.64074 -0.71757 -0.62222 C -0.72122 -0.61944 -0.72448 -0.61528 -0.7276 -0.61111 C -0.73333 -0.60347 -0.73073 -0.60602 -0.73515 -0.60231 L -0.73515 -0.6 " pathEditMode="relative" ptsTypes="AAAAAAAAAAAAAAAAAAAAAAAAAAAAA">
                                      <p:cBhvr>
                                        <p:cTn id="98" dur="8000" fill="hold"/>
                                        <p:tgtEl>
                                          <p:spTgt spid="21"/>
                                        </p:tgtEl>
                                        <p:attrNameLst>
                                          <p:attrName>ppt_x</p:attrName>
                                          <p:attrName>ppt_y</p:attrName>
                                        </p:attrNameLst>
                                      </p:cBhvr>
                                    </p:animMotion>
                                  </p:childTnLst>
                                </p:cTn>
                              </p:par>
                              <p:par>
                                <p:cTn id="99" presetID="0" presetClass="path" presetSubtype="0" accel="50000" decel="50000" fill="hold" grpId="1" nodeType="withEffect">
                                  <p:stCondLst>
                                    <p:cond delay="0"/>
                                  </p:stCondLst>
                                  <p:childTnLst>
                                    <p:animMotion origin="layout" path="M 0 0 L 0 0 C -0.00117 -0.02477 -0.00299 -0.04259 0.00131 -0.06898 C 0.00235 -0.07546 0.00808 -0.07801 0.01133 -0.08009 L 0.07383 -0.07778 C 0.07683 -0.07731 0.07891 -0.07222 0.08125 -0.06898 C 0.08829 -0.05903 0.09102 -0.05393 0.09623 -0.04444 C 0.09857 -0.03403 0.10105 -0.02523 0.10131 -0.01319 C 0.10157 -0.00231 0.10183 0.01921 0.09753 0.03125 C 0.09427 0.04028 0.0944 0.03611 0.08998 0.04005 C 0.07943 0.04954 0.08829 0.04445 0.07631 0.05347 C 0.07045 0.05764 0.06836 0.05787 0.0625 0.06019 L 0.03125 0.05787 C 0.02813 0.05671 0.02605 0.05093 0.02383 0.04676 C 0.00977 0.0206 0.00769 0.01921 0.00131 -0.00671 C -0.00052 -0.01389 -0.00208 -0.02153 -0.00377 -0.02893 C -0.00546 -0.04792 -0.00716 -0.05972 -0.00377 -0.08217 C -0.00299 -0.0868 0.00013 -0.08889 0.00248 -0.0912 C 0.01016 -0.09792 0.01836 -0.10301 0.02631 -0.1088 C 0.02748 -0.10972 0.02878 -0.11042 0.03008 -0.11111 C 0.03503 -0.11342 0.03998 -0.11667 0.04506 -0.11782 L 0.05625 -0.11991 C 0.06172 -0.11921 0.06732 -0.1206 0.07253 -0.11782 C 0.07592 -0.11597 0.07852 -0.11088 0.08125 -0.10671 C 0.08438 -0.10185 0.08763 -0.09699 0.08998 -0.0912 C 0.09857 -0.06991 0.09935 -0.06296 0.10378 -0.04213 C 0.10274 0.00255 0.10886 0.00208 0.09623 0.02454 C 0.09401 0.0287 0.0918 0.03333 0.08881 0.03565 C 0.08568 0.03796 0.08217 0.03704 0.07878 0.03773 C 0.07422 0.04005 0.0698 0.04398 0.06498 0.04445 C 0.05547 0.0456 0.04558 0.04653 0.03633 0.04236 C 0.03334 0.04097 0.03243 0.0338 0.03125 0.02894 C 0.028 0.01412 0.02305 0.00023 0.02123 -0.01551 C 0.01927 -0.03287 0.02084 -0.02315 0.01628 -0.04444 C 0.01446 -0.08657 0.01315 -0.09259 0.02006 -0.14676 C 0.02123 -0.15579 0.02526 -0.16273 0.02748 -0.17106 C 0.02813 -0.17315 0.02813 -0.17569 0.02878 -0.17778 C 0.03399 -0.19514 0.04037 -0.21134 0.04506 -0.22893 C 0.04883 -0.24305 0.05417 -0.25602 0.05625 -0.27106 L 0.06003 -0.29792 L 0.06133 -0.30671 L 0.0625 -0.31551 C 0.06289 -0.31342 0.06407 -0.31134 0.06381 -0.30903 C 0.06133 -0.28449 0.053 -0.2794 0.04258 -0.25995 C 0.03946 -0.2544 0.03698 -0.24768 0.03373 -0.24236 C 0.01537 -0.21204 -0.00403 -0.18356 -0.02252 -0.15324 C -0.03984 -0.125 -0.05664 -0.0956 -0.07369 -0.06667 C -0.07669 -0.06157 -0.07877 -0.05417 -0.08242 -0.05116 L -0.12252 -0.01782 C -0.1263 -0.01435 -0.12968 -0.00949 -0.13372 -0.00671 C -0.13724 -0.00417 -0.14127 -0.0037 -0.14492 -0.00208 C -0.14661 -0.00139 -0.1483 -0.00069 -0.15 0 L -0.17369 0.00903 C -0.17578 0.00972 -0.17786 0.01065 -0.17994 0.01111 C -0.19127 0.01412 -0.20247 0.01759 -0.21367 0.02014 C -0.21992 0.0213 -0.22617 0.02153 -0.23242 0.02222 L -0.26367 0.03333 C -0.26705 0.03472 -0.27044 0.03634 -0.27369 0.03773 C -0.275 0.03843 -0.27617 0.03958 -0.27747 0.04005 C -0.27916 0.04074 -0.29895 0.04607 -0.30625 0.04884 C -0.3095 0.05023 -0.31614 0.05347 -0.31614 0.05347 L -0.31614 0.05347 " pathEditMode="relative" ptsTypes="AAAAAAAAAAAAAAAAAAAAAAAAAAAAAAAAAAAAAAAAAAAAAAAAAAAAAAAAAAAAAA">
                                      <p:cBhvr>
                                        <p:cTn id="100" dur="8000" fill="hold"/>
                                        <p:tgtEl>
                                          <p:spTgt spid="22"/>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79" grpId="2" animBg="1"/>
      <p:bldP spid="80" grpId="0" animBg="1"/>
      <p:bldP spid="80" grpId="1" animBg="1"/>
      <p:bldP spid="21" grpId="0" animBg="1"/>
      <p:bldP spid="21" grpId="1" animBg="1"/>
      <p:bldP spid="22" grpId="0" animBg="1"/>
      <p:bldP spid="2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10661064" y="1482472"/>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9888854" y="2668081"/>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9349704" y="715028"/>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0771540" y="3853690"/>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8302878" y="3591239"/>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10841925" y="120683"/>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9558594" y="4560470"/>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p:cNvSpPr/>
          <p:nvPr/>
        </p:nvSpPr>
        <p:spPr>
          <a:xfrm>
            <a:off x="8396633" y="1795028"/>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3 von 8</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17418"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38165126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9"/>
                                        </p:tgtEl>
                                        <p:attrNameLst>
                                          <p:attrName>style.color</p:attrName>
                                        </p:attrNameLst>
                                      </p:cBhvr>
                                      <p:to>
                                        <a:srgbClr val="B4C6E7"/>
                                      </p:to>
                                    </p:animClr>
                                    <p:animClr clrSpc="rgb" dir="cw">
                                      <p:cBhvr>
                                        <p:cTn id="17" dur="500" autoRev="1" fill="remove"/>
                                        <p:tgtEl>
                                          <p:spTgt spid="79"/>
                                        </p:tgtEl>
                                        <p:attrNameLst>
                                          <p:attrName>fillcolor</p:attrName>
                                        </p:attrNameLst>
                                      </p:cBhvr>
                                      <p:to>
                                        <a:srgbClr val="B4C6E7"/>
                                      </p:to>
                                    </p:animClr>
                                    <p:set>
                                      <p:cBhvr>
                                        <p:cTn id="18" dur="500" autoRev="1" fill="remove"/>
                                        <p:tgtEl>
                                          <p:spTgt spid="79"/>
                                        </p:tgtEl>
                                        <p:attrNameLst>
                                          <p:attrName>fill.type</p:attrName>
                                        </p:attrNameLst>
                                      </p:cBhvr>
                                      <p:to>
                                        <p:strVal val="solid"/>
                                      </p:to>
                                    </p:set>
                                    <p:set>
                                      <p:cBhvr>
                                        <p:cTn id="19" dur="500" autoRev="1" fill="remove"/>
                                        <p:tgtEl>
                                          <p:spTgt spid="7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78"/>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8"/>
                                        </p:tgtEl>
                                        <p:attrNameLst>
                                          <p:attrName>fillcolor</p:attrName>
                                        </p:attrNameLst>
                                      </p:cBhvr>
                                      <p:to>
                                        <a:srgbClr val="00B050"/>
                                      </p:to>
                                    </p:animClr>
                                    <p:set>
                                      <p:cBhvr>
                                        <p:cTn id="25" dur="1000" fill="hold"/>
                                        <p:tgtEl>
                                          <p:spTgt spid="78"/>
                                        </p:tgtEl>
                                        <p:attrNameLst>
                                          <p:attrName>fill.type</p:attrName>
                                        </p:attrNameLst>
                                      </p:cBhvr>
                                      <p:to>
                                        <p:strVal val="solid"/>
                                      </p:to>
                                    </p:set>
                                    <p:set>
                                      <p:cBhvr>
                                        <p:cTn id="26" dur="1000" fill="hold"/>
                                        <p:tgtEl>
                                          <p:spTgt spid="78"/>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2"/>
                                        </p:tgtEl>
                                        <p:attrNameLst>
                                          <p:attrName>fillcolor</p:attrName>
                                        </p:attrNameLst>
                                      </p:cBhvr>
                                      <p:to>
                                        <a:srgbClr val="00B050"/>
                                      </p:to>
                                    </p:animClr>
                                    <p:set>
                                      <p:cBhvr>
                                        <p:cTn id="32" dur="1000" fill="hold"/>
                                        <p:tgtEl>
                                          <p:spTgt spid="2"/>
                                        </p:tgtEl>
                                        <p:attrNameLst>
                                          <p:attrName>fill.type</p:attrName>
                                        </p:attrNameLst>
                                      </p:cBhvr>
                                      <p:to>
                                        <p:strVal val="solid"/>
                                      </p:to>
                                    </p:set>
                                    <p:set>
                                      <p:cBhvr>
                                        <p:cTn id="33" dur="1000" fill="hold"/>
                                        <p:tgtEl>
                                          <p:spTgt spid="2"/>
                                        </p:tgtEl>
                                        <p:attrNameLst>
                                          <p:attrName>fill.on</p:attrName>
                                        </p:attrNameLst>
                                      </p:cBhvr>
                                      <p:to>
                                        <p:strVal val="true"/>
                                      </p:to>
                                    </p:set>
                                  </p:childTnLst>
                                  <p:subTnLst>
                                    <p:audio>
                                      <p:cMediaNode vol="41000">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76"/>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withEffect">
                                  <p:stCondLst>
                                    <p:cond delay="0"/>
                                  </p:stCondLst>
                                  <p:childTnLst>
                                    <p:animClr clrSpc="rgb" dir="cw">
                                      <p:cBhvr override="childStyle">
                                        <p:cTn id="38" dur="1000" fill="hold"/>
                                        <p:tgtEl>
                                          <p:spTgt spid="76"/>
                                        </p:tgtEl>
                                        <p:attrNameLst>
                                          <p:attrName>style.color</p:attrName>
                                        </p:attrNameLst>
                                      </p:cBhvr>
                                      <p:to>
                                        <a:srgbClr val="FF0000"/>
                                      </p:to>
                                    </p:animClr>
                                    <p:animClr clrSpc="rgb" dir="cw">
                                      <p:cBhvr>
                                        <p:cTn id="39" dur="1000" fill="hold"/>
                                        <p:tgtEl>
                                          <p:spTgt spid="76"/>
                                        </p:tgtEl>
                                        <p:attrNameLst>
                                          <p:attrName>fillcolor</p:attrName>
                                        </p:attrNameLst>
                                      </p:cBhvr>
                                      <p:to>
                                        <a:srgbClr val="FF0000"/>
                                      </p:to>
                                    </p:animClr>
                                    <p:set>
                                      <p:cBhvr>
                                        <p:cTn id="40" dur="1000" fill="hold"/>
                                        <p:tgtEl>
                                          <p:spTgt spid="76"/>
                                        </p:tgtEl>
                                        <p:attrNameLst>
                                          <p:attrName>fill.type</p:attrName>
                                        </p:attrNameLst>
                                      </p:cBhvr>
                                      <p:to>
                                        <p:strVal val="solid"/>
                                      </p:to>
                                    </p:set>
                                    <p:set>
                                      <p:cBhvr>
                                        <p:cTn id="41" dur="1000" fill="hold"/>
                                        <p:tgtEl>
                                          <p:spTgt spid="76"/>
                                        </p:tgtEl>
                                        <p:attrNameLst>
                                          <p:attrName>fill.on</p:attrName>
                                        </p:attrNameLst>
                                      </p:cBhvr>
                                      <p:to>
                                        <p:strVal val="true"/>
                                      </p:to>
                                    </p:set>
                                  </p:childTnLst>
                                  <p:subTnLst>
                                    <p:audio>
                                      <p:cMediaNode vol="77000">
                                        <p:cTn display="0" masterRel="sameClick">
                                          <p:stCondLst>
                                            <p:cond evt="begin" delay="0">
                                              <p:tn val="3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42" restart="whenNotActive" fill="hold" evtFilter="cancelBubble" nodeType="interactiveSeq">
                <p:stCondLst>
                  <p:cond evt="onClick" delay="0">
                    <p:tgtEl>
                      <p:spTgt spid="80"/>
                    </p:tgtEl>
                  </p:cond>
                </p:stCondLst>
                <p:endSync evt="end" delay="0">
                  <p:rtn val="all"/>
                </p:endSync>
                <p:childTnLst>
                  <p:par>
                    <p:cTn id="43" fill="hold">
                      <p:stCondLst>
                        <p:cond delay="0"/>
                      </p:stCondLst>
                      <p:childTnLst>
                        <p:par>
                          <p:cTn id="44" fill="hold">
                            <p:stCondLst>
                              <p:cond delay="0"/>
                            </p:stCondLst>
                            <p:childTnLst>
                              <p:par>
                                <p:cTn id="45" presetID="19" presetClass="emph" presetSubtype="0" fill="hold" grpId="0" nodeType="clickEffect">
                                  <p:stCondLst>
                                    <p:cond delay="0"/>
                                  </p:stCondLst>
                                  <p:childTnLst>
                                    <p:animClr clrSpc="rgb" dir="cw">
                                      <p:cBhvr override="childStyle">
                                        <p:cTn id="46" dur="1000" fill="hold"/>
                                        <p:tgtEl>
                                          <p:spTgt spid="80"/>
                                        </p:tgtEl>
                                        <p:attrNameLst>
                                          <p:attrName>style.color</p:attrName>
                                        </p:attrNameLst>
                                      </p:cBhvr>
                                      <p:to>
                                        <a:srgbClr val="FF0000"/>
                                      </p:to>
                                    </p:animClr>
                                    <p:animClr clrSpc="rgb" dir="cw">
                                      <p:cBhvr>
                                        <p:cTn id="47" dur="1000" fill="hold"/>
                                        <p:tgtEl>
                                          <p:spTgt spid="80"/>
                                        </p:tgtEl>
                                        <p:attrNameLst>
                                          <p:attrName>fillcolor</p:attrName>
                                        </p:attrNameLst>
                                      </p:cBhvr>
                                      <p:to>
                                        <a:srgbClr val="FF0000"/>
                                      </p:to>
                                    </p:animClr>
                                    <p:set>
                                      <p:cBhvr>
                                        <p:cTn id="48" dur="1000" fill="hold"/>
                                        <p:tgtEl>
                                          <p:spTgt spid="80"/>
                                        </p:tgtEl>
                                        <p:attrNameLst>
                                          <p:attrName>fill.type</p:attrName>
                                        </p:attrNameLst>
                                      </p:cBhvr>
                                      <p:to>
                                        <p:strVal val="solid"/>
                                      </p:to>
                                    </p:set>
                                    <p:set>
                                      <p:cBhvr>
                                        <p:cTn id="49" dur="1000" fill="hold"/>
                                        <p:tgtEl>
                                          <p:spTgt spid="80"/>
                                        </p:tgtEl>
                                        <p:attrNameLst>
                                          <p:attrName>fill.on</p:attrName>
                                        </p:attrNameLst>
                                      </p:cBhvr>
                                      <p:to>
                                        <p:strVal val="true"/>
                                      </p:to>
                                    </p:set>
                                  </p:childTnLst>
                                  <p:subTnLst>
                                    <p:audio>
                                      <p:cMediaNode vol="77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0" restart="whenNotActive" fill="hold" evtFilter="cancelBubble" nodeType="interactiveSeq">
                <p:stCondLst>
                  <p:cond evt="onClick" delay="0">
                    <p:tgtEl>
                      <p:spTgt spid="79"/>
                    </p:tgtEl>
                  </p:cond>
                </p:stCondLst>
                <p:endSync evt="end" delay="0">
                  <p:rtn val="all"/>
                </p:endSync>
                <p:childTnLst>
                  <p:par>
                    <p:cTn id="51" fill="hold">
                      <p:stCondLst>
                        <p:cond delay="0"/>
                      </p:stCondLst>
                      <p:childTnLst>
                        <p:par>
                          <p:cTn id="52" fill="hold">
                            <p:stCondLst>
                              <p:cond delay="0"/>
                            </p:stCondLst>
                            <p:childTnLst>
                              <p:par>
                                <p:cTn id="53" presetID="19" presetClass="emph" presetSubtype="0" fill="hold" grpId="0" nodeType="clickEffect">
                                  <p:stCondLst>
                                    <p:cond delay="0"/>
                                  </p:stCondLst>
                                  <p:childTnLst>
                                    <p:animClr clrSpc="rgb" dir="cw">
                                      <p:cBhvr override="childStyle">
                                        <p:cTn id="54" dur="1000" fill="hold"/>
                                        <p:tgtEl>
                                          <p:spTgt spid="79"/>
                                        </p:tgtEl>
                                        <p:attrNameLst>
                                          <p:attrName>style.color</p:attrName>
                                        </p:attrNameLst>
                                      </p:cBhvr>
                                      <p:to>
                                        <a:srgbClr val="00B050"/>
                                      </p:to>
                                    </p:animClr>
                                    <p:animClr clrSpc="rgb" dir="cw">
                                      <p:cBhvr>
                                        <p:cTn id="55" dur="1000" fill="hold"/>
                                        <p:tgtEl>
                                          <p:spTgt spid="79"/>
                                        </p:tgtEl>
                                        <p:attrNameLst>
                                          <p:attrName>fillcolor</p:attrName>
                                        </p:attrNameLst>
                                      </p:cBhvr>
                                      <p:to>
                                        <a:srgbClr val="00B050"/>
                                      </p:to>
                                    </p:animClr>
                                    <p:set>
                                      <p:cBhvr>
                                        <p:cTn id="56" dur="1000" fill="hold"/>
                                        <p:tgtEl>
                                          <p:spTgt spid="79"/>
                                        </p:tgtEl>
                                        <p:attrNameLst>
                                          <p:attrName>fill.type</p:attrName>
                                        </p:attrNameLst>
                                      </p:cBhvr>
                                      <p:to>
                                        <p:strVal val="solid"/>
                                      </p:to>
                                    </p:set>
                                    <p:set>
                                      <p:cBhvr>
                                        <p:cTn id="57" dur="1000" fill="hold"/>
                                        <p:tgtEl>
                                          <p:spTgt spid="79"/>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9"/>
                  </p:tgtEl>
                </p:cond>
              </p:nextCondLst>
            </p:seq>
            <p:seq concurrent="1" nextAc="seek">
              <p:cTn id="58" restart="whenNotActive" fill="hold" evtFilter="cancelBubble" nodeType="interactiveSeq">
                <p:stCondLst>
                  <p:cond evt="onClick" delay="0">
                    <p:tgtEl>
                      <p:spTgt spid="77"/>
                    </p:tgtEl>
                  </p:cond>
                </p:stCondLst>
                <p:endSync evt="end" delay="0">
                  <p:rtn val="all"/>
                </p:endSync>
                <p:childTnLst>
                  <p:par>
                    <p:cTn id="59" fill="hold">
                      <p:stCondLst>
                        <p:cond delay="0"/>
                      </p:stCondLst>
                      <p:childTnLst>
                        <p:par>
                          <p:cTn id="60" fill="hold">
                            <p:stCondLst>
                              <p:cond delay="0"/>
                            </p:stCondLst>
                            <p:childTnLst>
                              <p:par>
                                <p:cTn id="61" presetID="19" presetClass="emph" presetSubtype="0" fill="hold" grpId="0" nodeType="clickEffect">
                                  <p:stCondLst>
                                    <p:cond delay="0"/>
                                  </p:stCondLst>
                                  <p:childTnLst>
                                    <p:animClr clrSpc="rgb" dir="cw">
                                      <p:cBhvr override="childStyle">
                                        <p:cTn id="62" dur="1000" fill="hold"/>
                                        <p:tgtEl>
                                          <p:spTgt spid="77"/>
                                        </p:tgtEl>
                                        <p:attrNameLst>
                                          <p:attrName>style.color</p:attrName>
                                        </p:attrNameLst>
                                      </p:cBhvr>
                                      <p:to>
                                        <a:srgbClr val="FF0000"/>
                                      </p:to>
                                    </p:animClr>
                                    <p:animClr clrSpc="rgb" dir="cw">
                                      <p:cBhvr>
                                        <p:cTn id="63" dur="1000" fill="hold"/>
                                        <p:tgtEl>
                                          <p:spTgt spid="77"/>
                                        </p:tgtEl>
                                        <p:attrNameLst>
                                          <p:attrName>fillcolor</p:attrName>
                                        </p:attrNameLst>
                                      </p:cBhvr>
                                      <p:to>
                                        <a:srgbClr val="FF0000"/>
                                      </p:to>
                                    </p:animClr>
                                    <p:set>
                                      <p:cBhvr>
                                        <p:cTn id="64" dur="1000" fill="hold"/>
                                        <p:tgtEl>
                                          <p:spTgt spid="77"/>
                                        </p:tgtEl>
                                        <p:attrNameLst>
                                          <p:attrName>fill.type</p:attrName>
                                        </p:attrNameLst>
                                      </p:cBhvr>
                                      <p:to>
                                        <p:strVal val="solid"/>
                                      </p:to>
                                    </p:set>
                                    <p:set>
                                      <p:cBhvr>
                                        <p:cTn id="65" dur="1000" fill="hold"/>
                                        <p:tgtEl>
                                          <p:spTgt spid="77"/>
                                        </p:tgtEl>
                                        <p:attrNameLst>
                                          <p:attrName>fill.on</p:attrName>
                                        </p:attrNameLst>
                                      </p:cBhvr>
                                      <p:to>
                                        <p:strVal val="true"/>
                                      </p:to>
                                    </p:set>
                                  </p:childTnLst>
                                  <p:subTnLst>
                                    <p:audio>
                                      <p:cMediaNode vol="77000">
                                        <p:cTn display="0" masterRel="sameClick">
                                          <p:stCondLst>
                                            <p:cond evt="begin" delay="0">
                                              <p:tn val="6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9" presetClass="emph" presetSubtype="0" fill="hold" grpId="0" nodeType="clickEffect">
                                  <p:stCondLst>
                                    <p:cond delay="0"/>
                                  </p:stCondLst>
                                  <p:childTnLst>
                                    <p:animClr clrSpc="rgb" dir="cw">
                                      <p:cBhvr override="childStyle">
                                        <p:cTn id="70" dur="1000" fill="hold"/>
                                        <p:tgtEl>
                                          <p:spTgt spid="21"/>
                                        </p:tgtEl>
                                        <p:attrNameLst>
                                          <p:attrName>style.color</p:attrName>
                                        </p:attrNameLst>
                                      </p:cBhvr>
                                      <p:to>
                                        <a:srgbClr val="FF0000"/>
                                      </p:to>
                                    </p:animClr>
                                    <p:animClr clrSpc="rgb" dir="cw">
                                      <p:cBhvr>
                                        <p:cTn id="71" dur="1000" fill="hold"/>
                                        <p:tgtEl>
                                          <p:spTgt spid="21"/>
                                        </p:tgtEl>
                                        <p:attrNameLst>
                                          <p:attrName>fillcolor</p:attrName>
                                        </p:attrNameLst>
                                      </p:cBhvr>
                                      <p:to>
                                        <a:srgbClr val="FF0000"/>
                                      </p:to>
                                    </p:animClr>
                                    <p:set>
                                      <p:cBhvr>
                                        <p:cTn id="72" dur="1000" fill="hold"/>
                                        <p:tgtEl>
                                          <p:spTgt spid="21"/>
                                        </p:tgtEl>
                                        <p:attrNameLst>
                                          <p:attrName>fill.type</p:attrName>
                                        </p:attrNameLst>
                                      </p:cBhvr>
                                      <p:to>
                                        <p:strVal val="solid"/>
                                      </p:to>
                                    </p:set>
                                    <p:set>
                                      <p:cBhvr>
                                        <p:cTn id="73" dur="1000" fill="hold"/>
                                        <p:tgtEl>
                                          <p:spTgt spid="21"/>
                                        </p:tgtEl>
                                        <p:attrNameLst>
                                          <p:attrName>fill.on</p:attrName>
                                        </p:attrNameLst>
                                      </p:cBhvr>
                                      <p:to>
                                        <p:strVal val="true"/>
                                      </p:to>
                                    </p:set>
                                  </p:childTnLst>
                                  <p:subTnLst>
                                    <p:audio>
                                      <p:cMediaNode vol="100000">
                                        <p:cTn display="0" masterRel="sameClick">
                                          <p:stCondLst>
                                            <p:cond evt="begin" delay="0">
                                              <p:tn val="6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1000" fill="hold"/>
                                        <p:tgtEl>
                                          <p:spTgt spid="22"/>
                                        </p:tgtEl>
                                        <p:attrNameLst>
                                          <p:attrName>style.color</p:attrName>
                                        </p:attrNameLst>
                                      </p:cBhvr>
                                      <p:to>
                                        <a:srgbClr val="FF0000"/>
                                      </p:to>
                                    </p:animClr>
                                    <p:animClr clrSpc="rgb" dir="cw">
                                      <p:cBhvr>
                                        <p:cTn id="79" dur="1000" fill="hold"/>
                                        <p:tgtEl>
                                          <p:spTgt spid="22"/>
                                        </p:tgtEl>
                                        <p:attrNameLst>
                                          <p:attrName>fillcolor</p:attrName>
                                        </p:attrNameLst>
                                      </p:cBhvr>
                                      <p:to>
                                        <a:srgbClr val="FF0000"/>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vol="77000">
                                        <p:cTn display="0" masterRel="sameClick">
                                          <p:stCondLst>
                                            <p:cond evt="begin" delay="0">
                                              <p:tn val="7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28"/>
                    </p:tgtEl>
                  </p:cond>
                </p:stCondLst>
                <p:endSync evt="end" delay="0">
                  <p:rtn val="all"/>
                </p:endSync>
                <p:childTnLst>
                  <p:par>
                    <p:cTn id="83" fill="hold">
                      <p:stCondLst>
                        <p:cond delay="0"/>
                      </p:stCondLst>
                      <p:childTnLst>
                        <p:par>
                          <p:cTn id="84" fill="hold">
                            <p:stCondLst>
                              <p:cond delay="0"/>
                            </p:stCondLst>
                            <p:childTnLst>
                              <p:par>
                                <p:cTn id="85" presetID="0" presetClass="path" presetSubtype="0" accel="50000" decel="50000" fill="hold" grpId="1" nodeType="withEffect">
                                  <p:stCondLst>
                                    <p:cond delay="0"/>
                                  </p:stCondLst>
                                  <p:childTnLst>
                                    <p:animMotion origin="layout" path="M 0 0 L 0 0 L -0.06627 -0.00232 C -0.0763 -0.00278 -0.08633 -0.00394 -0.09635 -0.0044 L -0.14752 -0.00672 C -0.14922 -0.00811 -0.15078 -0.01042 -0.1526 -0.01112 C -0.16354 -0.01528 -0.17773 -0.01644 -0.1888 -0.01783 C -0.19896 -0.02987 -0.19049 -0.0213 -0.2151 -0.02662 C -0.21836 -0.02732 -0.22174 -0.02801 -0.22513 -0.02894 C -0.22682 -0.0294 -0.22838 -0.03056 -0.23008 -0.03102 C -0.23541 -0.03264 -0.24778 -0.03473 -0.2526 -0.03565 C -0.28346 -0.03473 -0.31432 -0.03519 -0.34505 -0.03334 C -0.35104 -0.03311 -0.35677 -0.03056 -0.36263 -0.02894 L -0.39388 -0.01991 C -0.40299 -0.01459 -0.39284 -0.02014 -0.41133 -0.01551 C -0.41601 -0.01436 -0.42044 -0.01204 -0.42513 -0.01112 C -0.43463 -0.00903 -0.44427 -0.00811 -0.4539 -0.00672 C -0.47109 -0.00047 -0.4513 -0.00741 -0.4888 0.00439 C -0.49101 0.00509 -0.49297 0.00601 -0.49505 0.00671 C -0.51823 0.01273 -0.53763 0.01689 -0.56133 0.0199 C -0.57721 0.02199 -0.5931 0.02291 -0.60885 0.02453 C -0.61015 0.02361 -0.61159 0.02361 -0.61263 0.02222 C -0.61419 0.0199 -0.61497 0.0162 -0.6164 0.01342 C -0.61758 0.01088 -0.61888 0.00879 -0.62018 0.00671 C -0.6181 -0.0044 -0.61627 -0.01574 -0.61393 -0.02662 C -0.61328 -0.02917 -0.61211 -0.03102 -0.61133 -0.03334 C -0.61041 -0.03635 -0.60976 -0.03936 -0.60885 -0.04213 C -0.61015 -0.05186 -0.60976 -0.0625 -0.61263 -0.07107 C -0.61432 -0.07639 -0.61849 -0.07686 -0.62135 -0.0801 C -0.63034 -0.08959 -0.6194 -0.08218 -0.63893 -0.08889 L -0.65768 -0.09561 C -0.73086 -0.09306 -0.70052 -0.10672 -0.73138 -0.08658 C -0.73268 -0.08588 -0.73385 -0.08519 -0.73515 -0.08449 C -0.74531 -0.0544 -0.72995 -0.09792 -0.74765 -0.05787 C -0.74974 -0.05301 -0.75078 -0.04723 -0.7526 -0.04213 C -0.75416 -0.0382 -0.75599 -0.03473 -0.75768 -0.03102 C -0.75807 -0.02894 -0.75833 -0.02662 -0.75885 -0.02454 C -0.7595 -0.02199 -0.76133 -0.02037 -0.76133 -0.01783 C -0.76172 -0.00741 -0.76185 0.00347 -0.76015 0.01342 C -0.75924 0.01828 -0.75625 0.02152 -0.7539 0.02453 C -0.75208 0.02662 -0.74987 0.02777 -0.74765 0.02893 C -0.73659 0.03402 -0.7319 0.03379 -0.72018 0.03564 C -0.71041 0.03426 -0.7013 0.03773 -0.69388 0.02453 C -0.69114 0.01944 -0.68971 0.0125 -0.68763 0.00671 C -0.68724 0 -0.68698 -0.00672 -0.68633 -0.01343 C -0.6862 -0.01574 -0.68554 -0.01783 -0.68515 -0.01991 C -0.67838 -0.06042 -0.68229 -0.03936 -0.6789 -0.05787 C -0.67851 -0.06366 -0.67799 -0.06968 -0.6776 -0.07547 C -0.67721 -0.08287 -0.67695 -0.09051 -0.67643 -0.09769 C -0.67474 -0.11945 -0.67383 -0.12454 -0.67135 -0.14445 C -0.67226 -0.20602 -0.66966 -0.22223 -0.67643 -0.27107 C -0.67682 -0.27408 -0.6819 -0.31204 -0.68633 -0.32223 C -0.6901 -0.33056 -0.69192 -0.33056 -0.69635 -0.33334 C -0.75195 -0.3301 -0.7556 -0.35093 -0.78633 -0.31343 C -0.78828 -0.31088 -0.78971 -0.30741 -0.7914 -0.3044 C -0.79179 -0.30232 -0.7914 -0.29676 -0.79258 -0.29769 C -0.79414 -0.29908 -0.79375 -0.30371 -0.79388 -0.30672 C -0.79531 -0.32894 -0.79622 -0.35116 -0.79765 -0.37338 C -0.79791 -0.37778 -0.79857 -0.38218 -0.79883 -0.38658 C -0.80104 -0.4125 -0.80299 -0.43843 -0.80508 -0.46436 C -0.80429 -0.50973 -0.80469 -0.55487 -0.8026 -0.6 C -0.80221 -0.61042 -0.79427 -0.60047 -0.79388 -0.6 C -0.76094 -0.55811 -0.79844 -0.60394 -0.77265 -0.56667 C -0.76614 -0.55718 -0.75898 -0.5507 -0.75143 -0.54445 C -0.74935 -0.54283 -0.74726 -0.54121 -0.74518 -0.54005 C -0.70573 -0.51806 -0.69687 -0.53334 -0.63385 -0.53334 L -0.63268 -0.51991 " pathEditMode="relative" ptsTypes="AAAAAAAAAAAAAAAAAAAAAAAAAAAAAAAAAAAAAAAAAAAAAAAAAAAAAAAAAAAAAAAAAAA">
                                      <p:cBhvr>
                                        <p:cTn id="86" dur="8000" fill="hold"/>
                                        <p:tgtEl>
                                          <p:spTgt spid="78"/>
                                        </p:tgtEl>
                                        <p:attrNameLst>
                                          <p:attrName>ppt_x</p:attrName>
                                          <p:attrName>ppt_y</p:attrName>
                                        </p:attrNameLst>
                                      </p:cBhvr>
                                    </p:animMotion>
                                  </p:childTnLst>
                                </p:cTn>
                              </p:par>
                              <p:par>
                                <p:cTn id="87" presetID="0" presetClass="path" presetSubtype="0" accel="50000" decel="50000" fill="hold" grpId="1" nodeType="withEffect">
                                  <p:stCondLst>
                                    <p:cond delay="0"/>
                                  </p:stCondLst>
                                  <p:childTnLst>
                                    <p:animMotion origin="layout" path="M 0 0 L 0 0 L -0.1901 -0.0044 C -0.22096 -0.00533 -0.30521 -0.01667 -0.3138 -0.0176 C -0.3263 -0.0213 -0.3388 -0.02593 -0.3513 -0.02871 C -0.35833 -0.03033 -0.36562 -0.02894 -0.37252 -0.03102 C -0.37604 -0.03195 -0.37903 -0.03658 -0.38255 -0.03773 C -0.38997 -0.04028 -0.39765 -0.04074 -0.40508 -0.04213 C -0.41133 -0.04584 -0.41771 -0.04908 -0.42383 -0.05324 C -0.42526 -0.05417 -0.42617 -0.05695 -0.4276 -0.05764 C -0.43164 -0.05996 -0.43594 -0.06042 -0.4401 -0.06204 C -0.45299 -0.06783 -0.46588 -0.07408 -0.4789 -0.07986 C -0.48047 -0.08056 -0.48216 -0.08148 -0.48385 -0.08218 L -0.4901 -0.08426 C -0.50273 -0.09838 -0.49635 -0.09352 -0.50885 -0.1 C -0.51015 -0.10209 -0.51107 -0.10486 -0.51263 -0.10648 C -0.51432 -0.10857 -0.52005 -0.11181 -0.52265 -0.1132 C -0.53424 -0.12871 -0.52122 -0.11204 -0.53255 -0.12431 C -0.53515 -0.12709 -0.5375 -0.13079 -0.5401 -0.13334 C -0.54401 -0.13681 -0.56458 -0.1507 -0.5651 -0.15093 C -0.57096 -0.15394 -0.57656 -0.15949 -0.58255 -0.15996 L -0.61015 -0.16204 C -0.61133 -0.16297 -0.61263 -0.1632 -0.6138 -0.16436 C -0.61523 -0.16551 -0.61614 -0.16783 -0.61758 -0.16875 C -0.61953 -0.17014 -0.62174 -0.17037 -0.62383 -0.17107 C -0.6263 -0.17315 -0.62877 -0.1757 -0.63138 -0.17778 C -0.63255 -0.17871 -0.63398 -0.17871 -0.63515 -0.17986 C -0.64505 -0.19005 -0.63476 -0.18473 -0.64635 -0.18866 C -0.66224 -0.18727 -0.67812 -0.18681 -0.69388 -0.18426 C -0.69557 -0.18403 -0.69049 -0.18334 -0.6888 -0.18218 C -0.67851 -0.17408 -0.69258 -0.18033 -0.68008 -0.17547 C -0.67799 -0.17454 -0.67591 -0.17408 -0.67383 -0.17315 C -0.66784 -0.17084 -0.65312 -0.1632 -0.6513 -0.16204 C -0.64049 -0.15625 -0.64075 -0.15486 -0.63008 -0.15093 C -0.62304 -0.14861 -0.61588 -0.14676 -0.60885 -0.14445 C -0.60755 -0.14398 -0.60638 -0.1426 -0.60508 -0.14213 C -0.60221 -0.14121 -0.59922 -0.14074 -0.59635 -0.13982 C -0.58971 -0.13773 -0.58307 -0.13473 -0.5763 -0.13334 C -0.56888 -0.13172 -0.56133 -0.13172 -0.5539 -0.13102 C -0.54466 -0.12801 -0.53567 -0.12338 -0.5263 -0.12223 C -0.4539 -0.11204 -0.49479 -0.11598 -0.4039 -0.1132 C -0.38554 -0.11019 -0.36692 -0.10996 -0.34883 -0.1044 C -0.34713 -0.10394 -0.35195 -0.1007 -0.3526 -0.09769 C -0.35377 -0.09213 -0.35338 -0.08588 -0.35377 -0.07986 C -0.35416 -0.07616 -0.35469 -0.07246 -0.35508 -0.06875 C -0.35664 -0.05417 -0.35664 -0.05232 -0.35755 -0.03542 C -0.35807 -0.02801 -0.35794 -0.02061 -0.35885 -0.0132 C -0.36276 0.0162 -0.36263 -0.0051 -0.36263 0.00463 L -0.36263 0.00463 " pathEditMode="relative" ptsTypes="AAAAAAAAAAAAAAAAAAAAAAAAAAAAAAAAAAAAAAAAAAAAAAAAA">
                                      <p:cBhvr>
                                        <p:cTn id="88" dur="8000" fill="hold"/>
                                        <p:tgtEl>
                                          <p:spTgt spid="2"/>
                                        </p:tgtEl>
                                        <p:attrNameLst>
                                          <p:attrName>ppt_x</p:attrName>
                                          <p:attrName>ppt_y</p:attrName>
                                        </p:attrNameLst>
                                      </p:cBhvr>
                                    </p:animMotion>
                                  </p:childTnLst>
                                </p:cTn>
                              </p:par>
                              <p:par>
                                <p:cTn id="89" presetID="0" presetClass="path" presetSubtype="0" accel="50000" decel="50000" fill="hold" grpId="1" nodeType="withEffect">
                                  <p:stCondLst>
                                    <p:cond delay="0"/>
                                  </p:stCondLst>
                                  <p:childTnLst>
                                    <p:animMotion origin="layout" path="M 0 0 L 0 0 L -0.1901 -0.0044 C -0.22096 -0.00533 -0.30521 -0.01667 -0.3138 -0.0176 C -0.3263 -0.0213 -0.3388 -0.02593 -0.3513 -0.02871 C -0.35833 -0.03033 -0.36562 -0.02894 -0.37252 -0.03102 C -0.37604 -0.03195 -0.37903 -0.03658 -0.38255 -0.03773 C -0.38997 -0.04028 -0.39765 -0.04074 -0.40508 -0.04213 C -0.41133 -0.04584 -0.41771 -0.04908 -0.42383 -0.05324 C -0.42526 -0.05417 -0.42617 -0.05695 -0.4276 -0.05764 C -0.43164 -0.05996 -0.43594 -0.06042 -0.4401 -0.06204 C -0.45299 -0.06783 -0.46588 -0.07408 -0.4789 -0.07986 C -0.48047 -0.08056 -0.48216 -0.08148 -0.48385 -0.08218 L -0.4901 -0.08426 C -0.50273 -0.09838 -0.49635 -0.09352 -0.50885 -0.1 C -0.51015 -0.10209 -0.51107 -0.10486 -0.51263 -0.10648 C -0.51432 -0.10857 -0.52005 -0.11181 -0.52265 -0.1132 C -0.53424 -0.12871 -0.52122 -0.11204 -0.53255 -0.12431 C -0.53515 -0.12709 -0.5375 -0.13079 -0.5401 -0.13334 C -0.54401 -0.13681 -0.56458 -0.1507 -0.5651 -0.15093 C -0.57096 -0.15394 -0.57656 -0.15949 -0.58255 -0.15996 L -0.61015 -0.16204 C -0.61133 -0.16297 -0.61263 -0.1632 -0.6138 -0.16436 C -0.61523 -0.16551 -0.61614 -0.16783 -0.61758 -0.16875 C -0.61953 -0.17014 -0.62174 -0.17037 -0.62383 -0.17107 C -0.6263 -0.17315 -0.62877 -0.1757 -0.63138 -0.17778 C -0.63255 -0.17871 -0.63398 -0.17871 -0.63515 -0.17986 C -0.64505 -0.19005 -0.63476 -0.18473 -0.64635 -0.18866 C -0.66224 -0.18727 -0.67812 -0.18681 -0.69388 -0.18426 C -0.69557 -0.18403 -0.69049 -0.18334 -0.6888 -0.18218 C -0.67851 -0.17408 -0.69258 -0.18033 -0.68008 -0.17547 C -0.67799 -0.17454 -0.67591 -0.17408 -0.67383 -0.17315 C -0.66784 -0.17084 -0.65312 -0.1632 -0.6513 -0.16204 C -0.64049 -0.15625 -0.64075 -0.15486 -0.63008 -0.15093 C -0.62304 -0.14861 -0.61588 -0.14676 -0.60885 -0.14445 C -0.60755 -0.14398 -0.60638 -0.1426 -0.60508 -0.14213 C -0.60221 -0.14121 -0.59922 -0.14074 -0.59635 -0.13982 C -0.58971 -0.13773 -0.58307 -0.13473 -0.5763 -0.13334 C -0.56888 -0.13172 -0.56133 -0.13172 -0.5539 -0.13102 C -0.54466 -0.12801 -0.53567 -0.12338 -0.5263 -0.12223 C -0.4539 -0.11204 -0.49479 -0.11598 -0.4039 -0.1132 C -0.38554 -0.11019 -0.36692 -0.10996 -0.34883 -0.1044 C -0.34713 -0.10394 -0.35195 -0.1007 -0.3526 -0.09769 C -0.35377 -0.09213 -0.35338 -0.08588 -0.35377 -0.07986 C -0.35416 -0.07616 -0.35469 -0.07246 -0.35508 -0.06875 C -0.35664 -0.05417 -0.35664 -0.05232 -0.35755 -0.03542 C -0.35807 -0.02801 -0.35794 -0.02061 -0.35885 -0.0132 C -0.36276 0.0162 -0.36263 -0.0051 -0.36263 0.00463 L -0.36263 0.00463 " pathEditMode="relative" ptsTypes="AAAAAAAAAAAAAAAAAAAAAAAAAAAAAAAAAAAAAAAAAAAAAAAAA">
                                      <p:cBhvr>
                                        <p:cTn id="90" dur="8000" fill="hold"/>
                                        <p:tgtEl>
                                          <p:spTgt spid="21"/>
                                        </p:tgtEl>
                                        <p:attrNameLst>
                                          <p:attrName>ppt_x</p:attrName>
                                          <p:attrName>ppt_y</p:attrName>
                                        </p:attrNameLst>
                                      </p:cBhvr>
                                    </p:animMotion>
                                  </p:childTnLst>
                                </p:cTn>
                              </p:par>
                              <p:par>
                                <p:cTn id="91" presetID="0" presetClass="path" presetSubtype="0" accel="50000" decel="50000" fill="hold" grpId="2" nodeType="withEffect">
                                  <p:stCondLst>
                                    <p:cond delay="0"/>
                                  </p:stCondLst>
                                  <p:childTnLst>
                                    <p:animMotion origin="layout" path="M 0 0 L 0 0 C 0.00195 0.05439 0.00143 0.01921 0 0.08217 C -0.00039 0.1037 0.00403 0.12731 -0.00117 0.14652 C -0.00378 0.15602 -0.01289 0.15046 -0.01875 0.15092 C -0.04909 0.15347 -0.07956 0.15393 -0.11003 0.15555 C -0.12044 0.15694 -0.13086 0.1574 -0.14128 0.15995 C -0.14636 0.16111 -0.15104 0.16666 -0.15625 0.16666 C -0.15873 0.16666 -0.16042 0.16203 -0.1625 0.15995 C -0.16393 0.11088 -0.16367 0.06342 -0.16745 0.01551 C -0.16862 0.00185 -0.1681 0.00555 -0.17005 -0.0044 C -0.20052 0.00324 -0.17943 -0.00116 -0.24623 -0.0044 C -0.25417 -0.00486 -0.26211 -0.00602 -0.27005 -0.00672 C -0.27214 -0.00741 -0.27422 -0.00811 -0.2763 -0.00903 C -0.28125 -0.01111 -0.2862 -0.01412 -0.29128 -0.01551 C -0.29584 -0.0169 -0.30052 -0.0169 -0.30508 -0.01783 C -0.30834 -0.01852 -0.31172 -0.01922 -0.31511 -0.01991 C -0.31758 -0.00301 -0.32018 0.01389 -0.32253 0.03102 C -0.32383 0.04074 -0.32357 0.05139 -0.3263 0.05995 C -0.328 0.06504 -0.32813 0.07384 -0.33125 0.07546 C -0.34089 0.08032 -0.3513 0.07685 -0.36133 0.07777 C -0.36719 0.07824 -0.37292 0.07916 -0.37878 0.07986 L -0.44636 0.07546 C -0.4543 0.07477 -0.46276 0.07685 -0.47005 0.07106 C -0.4724 0.06921 -0.46914 0.06227 -0.46888 0.05764 C -0.46823 0.04884 -0.47253 0.03194 -0.46758 0.03102 C -0.40742 0.02083 -0.34675 0.02801 -0.28633 0.02662 C -0.27214 0.02731 -0.25794 0.02708 -0.24375 0.02893 C -0.23334 0.03009 -0.22292 0.03379 -0.2125 0.03541 C -0.20794 0.03634 -0.20339 0.0375 -0.1987 0.03773 C -0.14271 0.04143 -0.0987 0.04004 -0.03998 0.04004 L -0.03998 0.04004 " pathEditMode="relative" ptsTypes="AAAAAAAAAAAAAAAAAAAAAAAAAAAAAAAA">
                                      <p:cBhvr>
                                        <p:cTn id="92" dur="8000" fill="hold"/>
                                        <p:tgtEl>
                                          <p:spTgt spid="79"/>
                                        </p:tgtEl>
                                        <p:attrNameLst>
                                          <p:attrName>ppt_x</p:attrName>
                                          <p:attrName>ppt_y</p:attrName>
                                        </p:attrNameLst>
                                      </p:cBhvr>
                                    </p:animMotion>
                                  </p:childTnLst>
                                </p:cTn>
                              </p:par>
                              <p:par>
                                <p:cTn id="93" presetID="0" presetClass="path" presetSubtype="0" accel="50000" decel="50000" fill="hold" grpId="1" nodeType="withEffect">
                                  <p:stCondLst>
                                    <p:cond delay="0"/>
                                  </p:stCondLst>
                                  <p:childTnLst>
                                    <p:animMotion origin="layout" path="M 0 0 L 0 0 C 0.00195 0.05439 0.00143 0.01921 0 0.08217 C -0.00039 0.1037 0.00403 0.12731 -0.00117 0.14652 C -0.00378 0.15602 -0.01289 0.15046 -0.01875 0.15092 C -0.04909 0.15347 -0.07956 0.15393 -0.11003 0.15555 C -0.12044 0.15694 -0.13086 0.1574 -0.14128 0.15995 C -0.14636 0.16111 -0.15104 0.16666 -0.15625 0.16666 C -0.15873 0.16666 -0.16042 0.16203 -0.1625 0.15995 C -0.16393 0.11088 -0.16367 0.06342 -0.16745 0.01551 C -0.16862 0.00185 -0.1681 0.00555 -0.17005 -0.0044 C -0.20052 0.00324 -0.17943 -0.00116 -0.24623 -0.0044 C -0.25417 -0.00486 -0.26211 -0.00602 -0.27005 -0.00672 C -0.27214 -0.00741 -0.27422 -0.00811 -0.2763 -0.00903 C -0.28125 -0.01111 -0.2862 -0.01412 -0.29128 -0.01551 C -0.29584 -0.0169 -0.30052 -0.0169 -0.30508 -0.01783 C -0.30834 -0.01852 -0.31172 -0.01922 -0.31511 -0.01991 C -0.31758 -0.00301 -0.32018 0.01389 -0.32253 0.03102 C -0.32383 0.04074 -0.32357 0.05139 -0.3263 0.05995 C -0.328 0.06504 -0.32813 0.07384 -0.33125 0.07546 C -0.34089 0.08032 -0.3513 0.07685 -0.36133 0.07777 C -0.36719 0.07824 -0.37292 0.07916 -0.37878 0.07986 L -0.44636 0.07546 C -0.4543 0.07477 -0.46276 0.07685 -0.47005 0.07106 C -0.4724 0.06921 -0.46914 0.06227 -0.46888 0.05764 C -0.46823 0.04884 -0.47253 0.03194 -0.46758 0.03102 C -0.40742 0.02083 -0.34675 0.02801 -0.28633 0.02662 C -0.27214 0.02731 -0.25794 0.02708 -0.24375 0.02893 C -0.23334 0.03009 -0.22292 0.03379 -0.2125 0.03541 C -0.20794 0.03634 -0.20339 0.0375 -0.1987 0.03773 C -0.14271 0.04143 -0.0987 0.04004 -0.03998 0.04004 L -0.03998 0.04004 " pathEditMode="relative" ptsTypes="AAAAAAAAAAAAAAAAAAAAAAAAAAAAAAAA">
                                      <p:cBhvr>
                                        <p:cTn id="94" dur="8000" fill="hold"/>
                                        <p:tgtEl>
                                          <p:spTgt spid="77"/>
                                        </p:tgtEl>
                                        <p:attrNameLst>
                                          <p:attrName>ppt_x</p:attrName>
                                          <p:attrName>ppt_y</p:attrName>
                                        </p:attrNameLst>
                                      </p:cBhvr>
                                    </p:animMotion>
                                  </p:childTnLst>
                                </p:cTn>
                              </p:par>
                              <p:par>
                                <p:cTn id="95" presetID="0" presetClass="path" presetSubtype="0" accel="50000" decel="50000" fill="hold" grpId="1" nodeType="withEffect">
                                  <p:stCondLst>
                                    <p:cond delay="0"/>
                                  </p:stCondLst>
                                  <p:childTnLst>
                                    <p:animMotion origin="layout" path="M 0 0 L 0 0 C 0.00169 -0.00833 0.00065 -0.02037 0.00495 -0.02454 C 0.02448 -0.04375 0.04661 -0.05278 0.06745 -0.06667 C 0.07096 -0.06921 0.07239 -0.06944 0.07617 -0.0713 C 0.07995 -0.07639 0.08359 -0.08194 0.0875 -0.08681 C 0.08893 -0.08866 0.09075 -0.09005 0.09245 -0.0912 C 0.10573 -0.10046 0.11953 -0.10741 0.13242 -0.11782 C 0.14336 -0.12662 0.15325 -0.13866 0.16367 -0.14907 C 0.1763 -0.2162 0.15508 -0.10301 0.15 -0.0713 C 0.14206 -0.02153 0.13255 0.02731 0.12617 0.07755 C 0.11992 0.12755 0.1125 0.2287 0.1125 0.2287 C 0.06653 0.20139 0.06588 0.19954 -0.01498 0.18657 C -0.05534 0.18009 -0.09584 0.18356 -0.13633 0.18194 C -0.63242 0.11065 -0.53112 0.36713 -0.55378 0.10648 C -0.55417 0.10208 -0.55456 0.09768 -0.55495 0.09329 C -0.55586 0.04352 -0.55729 -0.00602 -0.55755 -0.05556 C -0.55768 -0.10093 -0.55703 -0.14607 -0.55625 -0.1912 C -0.55612 -0.19491 -0.55391 -0.20556 -0.55495 -0.20232 C -0.57891 -0.12963 -0.60169 -0.05556 -0.625 0.01759 C -0.63073 0.09167 -0.63086 0.08125 -0.63255 0.16204 C -0.63321 0.19977 -0.63255 0.23773 -0.63373 0.27546 C -0.63386 0.2787 -0.63555 0.28125 -0.6362 0.28426 C -0.63724 0.28866 -0.63776 0.29329 -0.6388 0.29768 C -0.63985 0.30278 -0.64102 0.3081 -0.64245 0.31319 C -0.6431 0.31551 -0.64492 0.31991 -0.64492 0.31991 L -0.64492 0.31991 " pathEditMode="relative" ptsTypes="AAAAAAAAAAAAAAAAAAAAAAAAAAA">
                                      <p:cBhvr>
                                        <p:cTn id="96" dur="8000" fill="hold"/>
                                        <p:tgtEl>
                                          <p:spTgt spid="22"/>
                                        </p:tgtEl>
                                        <p:attrNameLst>
                                          <p:attrName>ppt_x</p:attrName>
                                          <p:attrName>ppt_y</p:attrName>
                                        </p:attrNameLst>
                                      </p:cBhvr>
                                    </p:animMotion>
                                  </p:childTnLst>
                                </p:cTn>
                              </p:par>
                              <p:par>
                                <p:cTn id="97" presetID="0" presetClass="path" presetSubtype="0" accel="50000" decel="50000" fill="hold" grpId="1" nodeType="withEffect">
                                  <p:stCondLst>
                                    <p:cond delay="0"/>
                                  </p:stCondLst>
                                  <p:childTnLst>
                                    <p:animMotion origin="layout" path="M 0 0 L 0 0 C -0.00299 0.00741 -0.00521 0.01574 -0.00885 0.02222 C -0.01003 0.02431 -0.01146 0.02639 -0.0125 0.02871 C -0.01354 0.03079 -0.01419 0.03334 -0.0151 0.03542 C -0.01628 0.03843 -0.01771 0.04121 -0.01875 0.04445 C -0.02513 0.06134 -0.03112 0.07871 -0.0375 0.09537 C -0.03945 0.10023 -0.04193 0.10394 -0.04375 0.1088 C -0.05443 0.13658 -0.0651 0.16459 -0.075 0.19329 C -0.07669 0.19792 -0.07747 0.20371 -0.07878 0.2088 C -0.08789 0.24144 -0.09831 0.27292 -0.10625 0.30648 C -0.11042 0.32361 -0.1151 0.35996 -0.1151 0.35996 C -0.11797 0.39653 -0.1168 0.38565 -0.1276 0.44653 C -0.12839 0.45139 -0.13008 0.45556 -0.13125 0.45996 C -0.1474 0.58588 -0.12891 0.4544 -0.14375 0.53542 C -0.14792 0.5581 -0.1513 0.58148 -0.15508 0.6044 C -0.15547 0.60648 -0.15625 0.61111 -0.15625 0.61111 C -0.16471 0.60347 -0.15833 0.61042 -0.1651 0.6 C -0.18125 0.57477 -0.16771 0.60718 -0.19505 0.54213 C -0.19909 0.53264 -0.20065 0.52014 -0.20508 0.51111 C -0.21784 0.48426 -0.23346 0.46204 -0.24635 0.43542 C -0.26016 0.40648 -0.2737 0.37662 -0.28503 0.34445 C -0.29102 0.32755 -0.29779 0.30718 -0.30508 0.29329 C -0.31029 0.2831 -0.31667 0.27523 -0.32253 0.26667 C -0.3237 0.26482 -0.32526 0.26389 -0.3263 0.26204 C -0.3569 0.21065 -0.33607 0.24468 -0.36003 0.19769 C -0.36367 0.19074 -0.36758 0.18426 -0.37135 0.17778 C -0.37344 0.17408 -0.37578 0.1706 -0.3776 0.16667 C -0.38086 0.15926 -0.38437 0.15209 -0.3875 0.14445 C -0.39401 0.12871 -0.40104 0.1081 -0.40625 0.09097 C -0.40859 0.0838 -0.41081 0.07639 -0.4125 0.06875 C -0.41602 0.0544 -0.4151 0.04653 -0.42135 0.03542 C -0.42227 0.0338 -0.42383 0.03403 -0.425 0.03334 C -0.43372 0.05903 -0.42357 0.02801 -0.4375 0.07546 C -0.43867 0.07917 -0.44036 0.08264 -0.44128 0.08658 C -0.45911 0.16621 -0.47617 0.24653 -0.49375 0.32662 C -0.50117 0.35996 -0.50885 0.39306 -0.51628 0.42662 C -0.51979 0.44213 -0.52148 0.45903 -0.5263 0.47315 C -0.5582 0.56667 -0.54727 0.52778 -0.5625 0.58658 C -0.57031 0.52801 -0.57227 0.50417 -0.59375 0.43773 C -0.61055 0.38611 -0.63307 0.34097 -0.6513 0.29097 C -0.66771 0.24607 -0.67852 0.19468 -0.69753 0.15324 C -0.70885 0.12871 -0.71914 0.10301 -0.73125 0.07986 L -0.74883 0.04653 C -0.75339 0.04722 -0.7582 0.04653 -0.7625 0.04884 C -0.775 0.05533 -0.78268 0.06551 -0.79128 0.08218 C -0.79635 0.0919 -0.79987 0.10394 -0.80508 0.1132 L -0.80625 0.11551 L -0.80625 0.12222 " pathEditMode="relative" ptsTypes="AAAAAAAAAAAAAAAAAAAAAAAAAAAAAAAAAAAAAAAAAAAAAAAAA">
                                      <p:cBhvr>
                                        <p:cTn id="98" dur="8000" fill="hold"/>
                                        <p:tgtEl>
                                          <p:spTgt spid="80"/>
                                        </p:tgtEl>
                                        <p:attrNameLst>
                                          <p:attrName>ppt_x</p:attrName>
                                          <p:attrName>ppt_y</p:attrName>
                                        </p:attrNameLst>
                                      </p:cBhvr>
                                    </p:animMotion>
                                  </p:childTnLst>
                                </p:cTn>
                              </p:par>
                              <p:par>
                                <p:cTn id="99" presetID="0" presetClass="path" presetSubtype="0" accel="50000" decel="50000" fill="hold" grpId="1" nodeType="withEffect">
                                  <p:stCondLst>
                                    <p:cond delay="0"/>
                                  </p:stCondLst>
                                  <p:childTnLst>
                                    <p:animMotion origin="layout" path="M 0 0 L 0 0 C 0.00247 -0.00579 0.00507 -0.01181 0.00755 -0.01783 C 0.00846 -0.01991 0.00911 -0.02222 0.01002 -0.02454 C 0.01158 -0.02824 0.01354 -0.03148 0.01497 -0.03565 C 0.01862 -0.0456 0.02213 -0.05579 0.025 -0.06667 C 0.02838 -0.07894 0.03086 -0.0919 0.03372 -0.1044 C 0.03463 -0.11181 0.03554 -0.11921 0.03632 -0.12662 C 0.03867 -0.15185 0.03606 -0.13681 0.0388 -0.15116 C 0.04114 -0.18889 0.04231 -0.19537 0.03632 -0.24884 C 0.03489 -0.26088 0.03033 -0.27107 0.02747 -0.28218 C 0.02304 -0.30023 0.03307 -0.28542 0.0138 -0.31551 C 0.00768 -0.32523 0.00156 -0.33611 -0.00625 -0.34005 C -0.01706 -0.34537 -0.02878 -0.34144 -0.03998 -0.34236 L -0.07878 -0.33333 C -0.08008 -0.3331 -0.08125 -0.33218 -0.08243 -0.33125 C -0.09219 -0.32245 -0.10287 -0.31667 -0.1112 -0.3044 L -0.125 -0.28449 C -0.13138 -0.26366 -0.13112 -0.26597 -0.1362 -0.24445 C -0.13672 -0.24236 -0.13724 -0.24005 -0.1375 -0.23773 C -0.13881 -0.22662 -0.13959 -0.21551 -0.14115 -0.2044 C -0.14427 -0.1838 -0.14961 -0.1581 -0.15365 -0.13773 C -0.15417 -0.12662 -0.1543 -0.11551 -0.15495 -0.1044 C -0.15547 -0.09537 -0.15677 -0.08681 -0.15743 -0.07778 C -0.15808 -0.06968 -0.15834 -0.06158 -0.15873 -0.05324 C -0.15834 -0.00579 -0.1586 0.04143 -0.15743 0.08889 C -0.1573 0.09514 -0.15586 0.10092 -0.15495 0.10671 C -0.15339 0.11667 -0.15183 0.11944 -0.1487 0.13125 C -0.14701 0.13773 -0.14558 0.14467 -0.14375 0.15116 C -0.14076 0.16111 -0.13399 0.17847 -0.12995 0.1868 C -0.12761 0.19143 -0.12539 0.19653 -0.12253 0.2 C -0.11446 0.20995 -0.10612 0.21898 -0.09753 0.22662 C -0.09414 0.22963 -0.09115 0.23426 -0.0875 0.23565 C -0.08099 0.23796 -0.07409 0.23704 -0.06745 0.23773 L -0.025 0.23565 C -0.02266 0.23518 -0.01993 0.23102 -0.01993 0.22662 C -0.01993 0.18217 -0.01745 0.14097 -0.04245 0.12014 C -0.04961 0.11412 -0.05691 0.10903 -0.06368 0.10231 C -0.06941 0.09653 -0.07396 0.08704 -0.07995 0.08217 C -0.08868 0.07523 -0.09831 0.07222 -0.10743 0.06667 C -0.10964 0.06551 -0.11159 0.06319 -0.11368 0.06227 C -0.12995 0.05509 -0.14623 0.04884 -0.1625 0.04236 C -0.17774 0.02592 -0.17058 0.03217 -0.20248 0.02014 C -0.22032 0.01319 -0.23829 0.00741 -0.25625 0.00231 C -0.28412 -0.00579 -0.31211 -0.01181 -0.33998 -0.01991 C -0.34493 -0.02153 -0.35 -0.02269 -0.35495 -0.02454 C -0.37331 -0.03079 -0.39167 -0.03704 -0.4099 -0.04445 C -0.41381 -0.04607 -0.41732 -0.04977 -0.42123 -0.05116 C -0.43607 -0.05579 -0.45118 -0.05857 -0.46615 -0.06227 C -0.475 -0.05787 -0.48386 -0.05394 -0.49245 -0.04884 C -0.4961 -0.04676 -0.48503 -0.05324 -0.48125 -0.05324 L -0.26498 -0.05116 L -0.0112 -0.05116 L -0.01003 -0.04884 " pathEditMode="relative" ptsTypes="AAAAAAAAAAAAAAAAAAAAAAAAAAAAAAAAAAAAAAAAAAAAAAAAAAAAAA">
                                      <p:cBhvr>
                                        <p:cTn id="100" dur="8000" fill="hold"/>
                                        <p:tgtEl>
                                          <p:spTgt spid="76"/>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79" grpId="2" animBg="1"/>
      <p:bldP spid="80" grpId="0" animBg="1"/>
      <p:bldP spid="80" grpId="1" animBg="1"/>
      <p:bldP spid="21" grpId="0" animBg="1"/>
      <p:bldP spid="21" grpId="1" animBg="1"/>
      <p:bldP spid="22" grpId="0" animBg="1"/>
      <p:bldP spid="2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6695524" y="3937258"/>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764671" y="2024228"/>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5969750" y="1421844"/>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7764569" y="2577292"/>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5251553" y="2817161"/>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3146594" y="424761"/>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10060000" y="453002"/>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p:cNvSpPr/>
          <p:nvPr/>
        </p:nvSpPr>
        <p:spPr>
          <a:xfrm>
            <a:off x="10277585" y="3104228"/>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8</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18442"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33429579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9"/>
                                        </p:tgtEl>
                                        <p:attrNameLst>
                                          <p:attrName>style.color</p:attrName>
                                        </p:attrNameLst>
                                      </p:cBhvr>
                                      <p:to>
                                        <a:srgbClr val="B4C6E7"/>
                                      </p:to>
                                    </p:animClr>
                                    <p:animClr clrSpc="rgb" dir="cw">
                                      <p:cBhvr>
                                        <p:cTn id="17" dur="500" autoRev="1" fill="remove"/>
                                        <p:tgtEl>
                                          <p:spTgt spid="79"/>
                                        </p:tgtEl>
                                        <p:attrNameLst>
                                          <p:attrName>fillcolor</p:attrName>
                                        </p:attrNameLst>
                                      </p:cBhvr>
                                      <p:to>
                                        <a:srgbClr val="B4C6E7"/>
                                      </p:to>
                                    </p:animClr>
                                    <p:set>
                                      <p:cBhvr>
                                        <p:cTn id="18" dur="500" autoRev="1" fill="remove"/>
                                        <p:tgtEl>
                                          <p:spTgt spid="79"/>
                                        </p:tgtEl>
                                        <p:attrNameLst>
                                          <p:attrName>fill.type</p:attrName>
                                        </p:attrNameLst>
                                      </p:cBhvr>
                                      <p:to>
                                        <p:strVal val="solid"/>
                                      </p:to>
                                    </p:set>
                                    <p:set>
                                      <p:cBhvr>
                                        <p:cTn id="19" dur="500" autoRev="1" fill="remove"/>
                                        <p:tgtEl>
                                          <p:spTgt spid="79"/>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22"/>
                                        </p:tgtEl>
                                        <p:attrNameLst>
                                          <p:attrName>style.color</p:attrName>
                                        </p:attrNameLst>
                                      </p:cBhvr>
                                      <p:to>
                                        <a:srgbClr val="B4C6E7"/>
                                      </p:to>
                                    </p:animClr>
                                    <p:animClr clrSpc="rgb" dir="cw">
                                      <p:cBhvr>
                                        <p:cTn id="22" dur="500" autoRev="1" fill="remove"/>
                                        <p:tgtEl>
                                          <p:spTgt spid="22"/>
                                        </p:tgtEl>
                                        <p:attrNameLst>
                                          <p:attrName>fillcolor</p:attrName>
                                        </p:attrNameLst>
                                      </p:cBhvr>
                                      <p:to>
                                        <a:srgbClr val="B4C6E7"/>
                                      </p:to>
                                    </p:animClr>
                                    <p:set>
                                      <p:cBhvr>
                                        <p:cTn id="23" dur="500" autoRev="1" fill="remove"/>
                                        <p:tgtEl>
                                          <p:spTgt spid="22"/>
                                        </p:tgtEl>
                                        <p:attrNameLst>
                                          <p:attrName>fill.type</p:attrName>
                                        </p:attrNameLst>
                                      </p:cBhvr>
                                      <p:to>
                                        <p:strVal val="solid"/>
                                      </p:to>
                                    </p:set>
                                    <p:set>
                                      <p:cBhvr>
                                        <p:cTn id="24" dur="500" autoRev="1" fill="remove"/>
                                        <p:tgtEl>
                                          <p:spTgt spid="2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FF0000"/>
                                      </p:to>
                                    </p:animClr>
                                    <p:animClr clrSpc="rgb" dir="cw">
                                      <p:cBhvr>
                                        <p:cTn id="44" dur="1000" fill="hold"/>
                                        <p:tgtEl>
                                          <p:spTgt spid="76"/>
                                        </p:tgtEl>
                                        <p:attrNameLst>
                                          <p:attrName>fillcolor</p:attrName>
                                        </p:attrNameLst>
                                      </p:cBhvr>
                                      <p:to>
                                        <a:srgbClr val="FF000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vol="77000">
                                        <p:cTn display="0" masterRel="sameClick">
                                          <p:stCondLst>
                                            <p:cond evt="begin" delay="0">
                                              <p:tn val="4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00B050"/>
                                      </p:to>
                                    </p:animClr>
                                    <p:animClr clrSpc="rgb" dir="cw">
                                      <p:cBhvr>
                                        <p:cTn id="60" dur="1000" fill="hold"/>
                                        <p:tgtEl>
                                          <p:spTgt spid="79"/>
                                        </p:tgtEl>
                                        <p:attrNameLst>
                                          <p:attrName>fillcolor</p:attrName>
                                        </p:attrNameLst>
                                      </p:cBhvr>
                                      <p:to>
                                        <a:srgbClr val="00B05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FF0000"/>
                                      </p:to>
                                    </p:animClr>
                                    <p:animClr clrSpc="rgb" dir="cw">
                                      <p:cBhvr>
                                        <p:cTn id="76" dur="1000" fill="hold"/>
                                        <p:tgtEl>
                                          <p:spTgt spid="21"/>
                                        </p:tgtEl>
                                        <p:attrNameLst>
                                          <p:attrName>fillcolor</p:attrName>
                                        </p:attrNameLst>
                                      </p:cBhvr>
                                      <p:to>
                                        <a:srgbClr val="FF000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vol="100000">
                                        <p:cTn display="0" masterRel="sameClick">
                                          <p:stCondLst>
                                            <p:cond evt="begin" delay="0">
                                              <p:tn val="7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00B050"/>
                                      </p:to>
                                    </p:animClr>
                                    <p:animClr clrSpc="rgb" dir="cw">
                                      <p:cBhvr>
                                        <p:cTn id="84" dur="1000" fill="hold"/>
                                        <p:tgtEl>
                                          <p:spTgt spid="22"/>
                                        </p:tgtEl>
                                        <p:attrNameLst>
                                          <p:attrName>fillcolor</p:attrName>
                                        </p:attrNameLst>
                                      </p:cBhvr>
                                      <p:to>
                                        <a:srgbClr val="00B05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28"/>
                    </p:tgtEl>
                  </p:cond>
                </p:stCondLst>
                <p:endSync evt="end" delay="0">
                  <p:rtn val="all"/>
                </p:endSync>
                <p:childTnLst>
                  <p:par>
                    <p:cTn id="88" fill="hold">
                      <p:stCondLst>
                        <p:cond delay="0"/>
                      </p:stCondLst>
                      <p:childTnLst>
                        <p:par>
                          <p:cTn id="89" fill="hold">
                            <p:stCondLst>
                              <p:cond delay="0"/>
                            </p:stCondLst>
                            <p:childTnLst>
                              <p:par>
                                <p:cTn id="90" presetID="0" presetClass="path" presetSubtype="0" accel="50000" decel="50000" fill="hold" grpId="1" nodeType="withEffect">
                                  <p:stCondLst>
                                    <p:cond delay="0"/>
                                  </p:stCondLst>
                                  <p:childTnLst>
                                    <p:animMotion origin="layout" path="M 0 0 L 0 0 C 0.00248 0.00579 0.00469 0.01204 0.00743 0.01759 C 0.01693 0.03681 0.03243 0.0588 0.04245 0.07315 C 0.04519 0.07732 0.04779 0.08218 0.05118 0.08426 C 0.15899 0.15625 0.08295 0.10579 0.125 0.12431 C 0.13412 0.12847 0.14336 0.1331 0.15248 0.13773 C 0.15378 0.13843 0.15495 0.13982 0.15625 0.13982 C 0.16993 0.1419 0.18373 0.14282 0.19753 0.14445 C 0.18724 0.1625 0.19857 0.14375 0.18243 0.16435 C 0.17526 0.17361 0.16836 0.18357 0.1612 0.19329 C 0.14571 0.21435 0.1267 0.22639 0.1099 0.24445 C 0.10443 0.25023 0.08659 0.26852 0.07865 0.28449 C 0.07696 0.28796 0.07526 0.29167 0.0737 0.2956 C 0.07279 0.29769 0.07201 0.3 0.07123 0.30208 L 0.12618 0.3044 C 0.16316 0.31181 0.19948 0.32616 0.2362 0.33542 C 0.24662 0.3382 0.25704 0.33843 0.26745 0.34005 L 0.35625 0.36667 C 0.35912 0.36759 0.36211 0.36875 0.36498 0.36898 C 0.37162 0.36945 0.37839 0.36898 0.38503 0.36898 L 0.39258 0.36898 " pathEditMode="relative" ptsTypes="AAAAAAAAAAAAAAAAAAAAAA">
                                      <p:cBhvr>
                                        <p:cTn id="91" dur="8000" fill="hold"/>
                                        <p:tgtEl>
                                          <p:spTgt spid="76"/>
                                        </p:tgtEl>
                                        <p:attrNameLst>
                                          <p:attrName>ppt_x</p:attrName>
                                          <p:attrName>ppt_y</p:attrName>
                                        </p:attrNameLst>
                                      </p:cBhvr>
                                    </p:animMotion>
                                  </p:childTnLst>
                                </p:cTn>
                              </p:par>
                              <p:par>
                                <p:cTn id="92" presetID="0" presetClass="path" presetSubtype="0" accel="50000" decel="50000" fill="hold" grpId="1" nodeType="withEffect">
                                  <p:stCondLst>
                                    <p:cond delay="0"/>
                                  </p:stCondLst>
                                  <p:childTnLst>
                                    <p:animMotion origin="layout" path="M 0 0 L 0 0 C 0.02864 -0.01134 -0.00912 0.00255 0.02617 -0.00671 C 0.06679 -0.01736 0.022 -0.01088 0.06614 -0.01551 C 0.07487 -0.01921 0.08346 -0.02593 0.09244 -0.02662 C 0.12942 -0.03032 0.16744 -0.04329 0.20364 -0.02893 C 0.21471 -0.02454 0.18541 -0.00509 0.17617 0.00671 C 0.16783 0.01713 0.15937 0.02732 0.15117 0.03773 C 0.14609 0.04421 0.14166 0.05232 0.13619 0.05787 L 0.07864 0.11551 C 0.07708 0.11713 0.07539 0.11898 0.07369 0.11991 C 0.07044 0.12199 0.06041 0.12616 0.06367 0.12454 C 0.08437 0.11319 0.07421 0.11644 0.09362 0.11343 C 0.1276 0.09444 0.10507 0.10394 0.15494 0.09769 C 0.19283 0.09306 0.22916 0.09167 0.26614 0.08218 C 0.32513 0.0669 0.30573 0.07616 0.33619 0.05995 C 0.33567 0.06366 0.33593 0.06782 0.33489 0.07107 C 0.33294 0.07755 0.33007 0.0831 0.32734 0.08889 C 0.3207 0.10347 0.31432 0.11296 0.30859 0.12894 C 0.26041 0.26227 0.29935 0.16227 0.27487 0.22454 C 0.26211 0.37847 0.26237 0.32477 0.26237 0.38449 L 0.26237 0.38681 " pathEditMode="relative" ptsTypes="AAAAAAAAAAAAAAAAAAAAAA">
                                      <p:cBhvr>
                                        <p:cTn id="93" dur="8000" fill="hold"/>
                                        <p:tgtEl>
                                          <p:spTgt spid="77"/>
                                        </p:tgtEl>
                                        <p:attrNameLst>
                                          <p:attrName>ppt_x</p:attrName>
                                          <p:attrName>ppt_y</p:attrName>
                                        </p:attrNameLst>
                                      </p:cBhvr>
                                    </p:animMotion>
                                  </p:childTnLst>
                                </p:cTn>
                              </p:par>
                              <p:par>
                                <p:cTn id="94" presetID="0" presetClass="path" presetSubtype="0" accel="50000" decel="50000" fill="hold" grpId="1" nodeType="withEffect">
                                  <p:stCondLst>
                                    <p:cond delay="0"/>
                                  </p:stCondLst>
                                  <p:childTnLst>
                                    <p:animMotion origin="layout" path="M 0 0 L 0 0 C 0.00599 -0.0287 0.00039 -0.0081 0.00989 -0.03125 C 0.02422 -0.06574 0.03828 -0.10093 0.05247 -0.13565 C 0.05781 -0.14907 0.06484 -0.16065 0.06862 -0.1757 L 0.12122 -0.38472 C 0.12487 -0.42361 0.11771 -0.35949 0.13242 -0.42245 C 0.13294 -0.42454 0.12995 -0.42454 0.12864 -0.42477 L -0.03008 -0.42685 C -0.04128 -0.43125 -0.05248 -0.43634 -0.0638 -0.44028 C -0.07669 -0.44468 -0.08972 -0.44699 -0.10261 -0.45139 C -0.11758 -0.45648 -0.13255 -0.4632 -0.14753 -0.46921 C -0.14922 -0.46991 -0.15091 -0.47037 -0.15261 -0.4713 C -0.16146 -0.47708 -0.16615 -0.4838 -0.1763 -0.48681 C -0.18594 -0.48982 -0.18138 -0.4882 -0.19011 -0.49144 C -0.19883 -0.48773 -0.20768 -0.48495 -0.21628 -0.48032 C -0.21992 -0.47824 -0.22305 -0.47477 -0.2263 -0.4713 C -0.23893 -0.45833 -0.2513 -0.44468 -0.2638 -0.43125 L -0.3 -0.34676 C -0.30169 -0.34306 -0.30352 -0.33958 -0.30508 -0.33565 L -0.3138 -0.31343 C -0.3375 -0.34005 -0.31133 -0.30903 -0.33125 -0.33796 C -0.34232 -0.35394 -0.35378 -0.36898 -0.36511 -0.38472 C -0.38672 -0.41505 -0.40664 -0.44977 -0.43008 -0.4757 C -0.43334 -0.4794 -0.43685 -0.48264 -0.44011 -0.48681 C -0.45742 -0.51019 -0.44831 -0.50903 -0.45755 -0.50903 L -0.45873 -0.50903 " pathEditMode="relative" ptsTypes="AAAAAAAAAAAAAAAAAAAAAAAAAAA">
                                      <p:cBhvr>
                                        <p:cTn id="95" dur="8000" fill="hold"/>
                                        <p:tgtEl>
                                          <p:spTgt spid="2"/>
                                        </p:tgtEl>
                                        <p:attrNameLst>
                                          <p:attrName>ppt_x</p:attrName>
                                          <p:attrName>ppt_y</p:attrName>
                                        </p:attrNameLst>
                                      </p:cBhvr>
                                    </p:animMotion>
                                  </p:childTnLst>
                                </p:cTn>
                              </p:par>
                              <p:par>
                                <p:cTn id="96" presetID="0" presetClass="path" presetSubtype="0" accel="50000" decel="50000" fill="hold" grpId="2" nodeType="withEffect">
                                  <p:stCondLst>
                                    <p:cond delay="0"/>
                                  </p:stCondLst>
                                  <p:childTnLst>
                                    <p:animMotion origin="layout" path="M 0 0 L 0 0 C -0.00092 -0.09028 0.00065 -0.18102 -0.00261 -0.27106 C -0.00391 -0.31018 0.00221 -0.41366 -0.01381 -0.38657 C -0.07097 -0.29074 -0.11576 -0.1669 -0.14258 -0.03565 L -0.14766 -0.01111 C -0.26511 -0.09259 -0.22709 -0.03796 -0.30769 -0.19768 C -0.30873 -0.2 -0.30808 -0.20393 -0.30886 -0.20671 C -0.30977 -0.20995 -0.31133 -0.2125 -0.31263 -0.21551 C -0.31563 -0.18866 -0.31342 -0.21551 -0.31016 -0.16227 C -0.30638 -0.10162 -0.30352 -0.04074 -0.30013 0.01991 C -0.30599 0.04954 -0.31094 0.07986 -0.31758 0.1088 C -0.31849 0.11273 -0.32123 0.11435 -0.32266 0.11783 C -0.32344 0.11968 -0.32383 0.12454 -0.32383 0.12454 L -0.32383 0.12454 " pathEditMode="relative" ptsTypes="AAAAAAAAAAAAAAA">
                                      <p:cBhvr>
                                        <p:cTn id="97" dur="8000" fill="hold"/>
                                        <p:tgtEl>
                                          <p:spTgt spid="79"/>
                                        </p:tgtEl>
                                        <p:attrNameLst>
                                          <p:attrName>ppt_x</p:attrName>
                                          <p:attrName>ppt_y</p:attrName>
                                        </p:attrNameLst>
                                      </p:cBhvr>
                                    </p:animMotion>
                                  </p:childTnLst>
                                </p:cTn>
                              </p:par>
                              <p:par>
                                <p:cTn id="98" presetID="0" presetClass="path" presetSubtype="0" accel="50000" decel="50000" fill="hold" grpId="1" nodeType="withEffect">
                                  <p:stCondLst>
                                    <p:cond delay="0"/>
                                  </p:stCondLst>
                                  <p:childTnLst>
                                    <p:animMotion origin="layout" path="M 0 0 L 0 0 C 0.00404 -0.00069 0.00834 -0.00023 0.01237 -0.00232 C 0.01927 -0.00556 0.02539 -0.01343 0.03242 -0.01551 C 0.0349 -0.0162 0.0375 -0.0169 0.03998 -0.01782 C 0.0612 -0.02569 0.08229 -0.03565 0.10365 -0.04213 C 0.11107 -0.04444 0.11862 -0.04375 0.12617 -0.04444 C 0.22604 -0.05232 0.19388 -0.05046 0.28242 -0.05324 C 0.28529 -0.05417 0.28828 -0.05463 0.29115 -0.05556 C 0.29323 -0.05625 0.29571 -0.05995 0.2974 -0.05787 C 0.29948 -0.05509 0.29909 -0.04884 0.29987 -0.04444 C 0.30078 -0.03935 0.30196 -0.03426 0.30235 -0.02894 C 0.30651 0.01759 0.3099 0.06435 0.31367 0.11111 C 0.3155 0.1713 0.3125 0.13287 0.3224 0.1956 C 0.32917 0.23912 0.33542 0.2831 0.34232 0.32662 C 0.34375 0.33565 0.34584 0.34421 0.3474 0.35324 C 0.35964 0.42546 0.3474 0.4088 0.36237 0.42662 C 0.36276 0.41991 0.36263 0.41296 0.36367 0.40648 C 0.36628 0.39005 0.36992 0.37361 0.37357 0.35764 C 0.37487 0.35208 0.3763 0.34653 0.37865 0.34213 C 0.39011 0.32106 0.40274 0.30185 0.41485 0.28218 C 0.41732 0.27824 0.41953 0.27384 0.4224 0.27106 C 0.42904 0.26412 0.44935 0.24815 0.4586 0.23773 C 0.46081 0.23518 0.46276 0.23171 0.46485 0.22893 C 0.46302 0.25579 0.46615 0.23935 0.45612 0.25995 C 0.44414 0.28426 0.41797 0.35162 0.39492 0.37546 C 0.35664 0.41481 0.31771 0.45231 0.27865 0.48889 C 0.27018 0.49676 0.26172 0.50509 0.25235 0.5088 C 0.21393 0.52431 0.175 0.53495 0.1362 0.54653 C 0.12995 0.54838 0.1237 0.54815 0.11745 0.54884 L 0.07487 0.55324 L 0.5599 0.55556 L 0.5599 0.55556 " pathEditMode="relative" ptsTypes="AAAAAAAAAAAAAAAAAAAAAAAAAAAAAAAAA">
                                      <p:cBhvr>
                                        <p:cTn id="99" dur="8000" fill="hold"/>
                                        <p:tgtEl>
                                          <p:spTgt spid="80"/>
                                        </p:tgtEl>
                                        <p:attrNameLst>
                                          <p:attrName>ppt_x</p:attrName>
                                          <p:attrName>ppt_y</p:attrName>
                                        </p:attrNameLst>
                                      </p:cBhvr>
                                    </p:animMotion>
                                  </p:childTnLst>
                                </p:cTn>
                              </p:par>
                              <p:par>
                                <p:cTn id="100" presetID="0" presetClass="path" presetSubtype="0" accel="50000" decel="50000" fill="hold" grpId="1" nodeType="withEffect">
                                  <p:stCondLst>
                                    <p:cond delay="0"/>
                                  </p:stCondLst>
                                  <p:childTnLst>
                                    <p:animMotion origin="layout" path="M 0 0 L 0 0 C -0.04167 0.01041 -0.08347 0.01944 -0.125 0.03125 C -0.13021 0.03264 -0.13516 0.03611 -0.13998 0.04004 C -0.16146 0.05764 -0.18138 0.08194 -0.20378 0.0956 C -0.22709 0.11018 -0.25196 0.11597 -0.27618 0.12453 C -0.28112 0.12639 -0.2862 0.12615 -0.29128 0.12685 L -0.3474 0.13356 C -0.36667 0.14328 -0.36211 0.14166 -0.39493 0.14907 C -0.40157 0.15046 -0.40834 0.15046 -0.41498 0.15115 C -0.41667 0.15208 -0.41823 0.15301 -0.41993 0.15347 C -0.42409 0.15463 -0.42852 0.15301 -0.43243 0.15578 C -0.4375 0.15926 -0.44115 0.16759 -0.44623 0.17129 C -0.45287 0.17592 -0.45547 0.17754 -0.4625 0.18449 C -0.47084 0.19328 -0.47865 0.20393 -0.4875 0.21134 C -0.49454 0.21736 -0.50261 0.21921 -0.5099 0.22453 C -0.5793 0.275 -0.5474 0.26551 -0.57865 0.27361 C -0.59245 0.28171 -0.63412 0.30301 -0.61993 0.29791 C -0.61784 0.29722 -0.61576 0.29676 -0.61368 0.29583 C -0.61237 0.29514 -0.6112 0.29444 -0.6099 0.29352 C -0.60326 0.28842 -0.59662 0.28287 -0.58998 0.27801 C -0.5875 0.27615 -0.5849 0.27523 -0.58243 0.27361 C -0.56407 0.26041 -0.54545 0.24815 -0.52748 0.23356 C -0.52253 0.2294 -0.51849 0.22268 -0.51368 0.21805 C -0.42435 0.12847 -0.46068 0.17453 -0.39375 0.0868 C -0.36901 0.0544 -0.34076 0.02916 -0.31993 -0.01111 C -0.29219 -0.06435 -0.30938 -0.0294 -0.27123 -0.11991 C -0.26719 -0.14838 -0.27201 -0.11667 -0.25743 -0.17986 C -0.25677 -0.18287 -0.25664 -0.18588 -0.25625 -0.18889 C -0.2392 -0.29468 -0.25443 -0.21968 -0.24493 -0.24885 C -0.24401 -0.25162 -0.24362 -0.2551 -0.24245 -0.25764 C -0.23946 -0.26482 -0.23607 -0.27153 -0.23243 -0.27778 C -0.22357 -0.29306 -0.21459 -0.30834 -0.20495 -0.32223 C -0.20209 -0.32639 -0.19844 -0.32894 -0.19493 -0.33102 C -0.13972 -0.36621 -0.15612 -0.36042 -0.11993 -0.36875 C -0.08659 -0.35486 -0.05313 -0.34236 -0.01993 -0.32662 C -0.0142 -0.32385 -0.00925 -0.31736 -0.00378 -0.3132 C 0.01367 -0.30023 0.03125 -0.28496 0.05 -0.27778 C 0.05117 -0.27732 0.05247 -0.27778 0.05377 -0.27778 L 0.05507 -0.27547 " pathEditMode="relative" ptsTypes="AAAAAAAAAAAAAAAAAAAAAAAAAAAAAAAAAAAAAAAA">
                                      <p:cBhvr>
                                        <p:cTn id="101" dur="8000" fill="hold"/>
                                        <p:tgtEl>
                                          <p:spTgt spid="78"/>
                                        </p:tgtEl>
                                        <p:attrNameLst>
                                          <p:attrName>ppt_x</p:attrName>
                                          <p:attrName>ppt_y</p:attrName>
                                        </p:attrNameLst>
                                      </p:cBhvr>
                                    </p:animMotion>
                                  </p:childTnLst>
                                </p:cTn>
                              </p:par>
                              <p:par>
                                <p:cTn id="102" presetID="0" presetClass="path" presetSubtype="0" accel="50000" decel="50000" fill="hold" grpId="1" nodeType="withEffect">
                                  <p:stCondLst>
                                    <p:cond delay="0"/>
                                  </p:stCondLst>
                                  <p:childTnLst>
                                    <p:animMotion origin="layout" path="M 0 0 L 0 0 C 0.01263 0.06759 0.00013 -0.00371 0.0138 0.16203 C 0.02304 0.27638 0.01849 0.23356 0.025 0.29097 C 0.02539 0.33402 0.0263 0.37708 0.0263 0.4199 C 0.0263 0.45023 0.02617 0.48078 0.025 0.51111 C 0.02487 0.51365 0.02343 0.51574 0.02252 0.51782 C 0.02018 0.52245 0.01679 0.52569 0.01497 0.53101 C 0.0138 0.53472 0.01315 0.53958 0.01119 0.54213 C 0.00507 0.55092 -0.00144 0.55972 -0.00873 0.56435 C -0.02409 0.5743 -0.05118 0.58796 -0.07123 0.58888 C -0.09662 0.59004 -0.12201 0.59004 -0.14753 0.59097 L -0.19128 0.59328 C -0.19414 0.59398 -0.19714 0.59699 -0.2 0.5956 C -0.20196 0.59444 -0.20391 0.59027 -0.20378 0.58657 C -0.20222 0.55671 -0.1987 0.52708 -0.19493 0.49768 C -0.19362 0.48703 -0.1905 0.47708 -0.18868 0.46666 C -0.18217 0.42754 -0.17644 0.38796 -0.16993 0.34884 C -0.16849 0.33981 -0.16654 0.33101 -0.16498 0.32222 C -0.1599 0.29259 -0.15508 0.26296 -0.15 0.23333 C -0.14961 0.23101 -0.14922 0.2287 -0.1487 0.22662 C -0.14584 0.21388 -0.1431 0.20115 -0.13998 0.18888 C -0.13933 0.18634 -0.13829 0.18425 -0.1375 0.18217 C -0.17175 0.17592 -0.13399 0.17963 -0.15743 0.18425 C -0.18112 0.18912 -0.20482 0.1949 -0.22878 0.19537 L -0.33868 0.19768 C -0.33959 0.19537 -0.34232 0.19259 -0.34115 0.19097 C -0.33894 0.18773 -0.33529 0.19027 -0.33243 0.18888 C -0.32852 0.18657 -0.32526 0.18101 -0.32123 0.17986 C -0.29545 0.17338 -0.26967 0.16921 -0.24375 0.16666 C -0.20912 0.16319 -0.17461 0.16342 -0.13998 0.16203 L -0.07006 0.15995 L -0.07006 0.15995 " pathEditMode="relative" ptsTypes="AAAAAAAAAAAAAAAAAAAAAAAAAAAAAAAAA">
                                      <p:cBhvr>
                                        <p:cTn id="103" dur="8000" fill="hold"/>
                                        <p:tgtEl>
                                          <p:spTgt spid="21"/>
                                        </p:tgtEl>
                                        <p:attrNameLst>
                                          <p:attrName>ppt_x</p:attrName>
                                          <p:attrName>ppt_y</p:attrName>
                                        </p:attrNameLst>
                                      </p:cBhvr>
                                    </p:animMotion>
                                  </p:childTnLst>
                                </p:cTn>
                              </p:par>
                              <p:par>
                                <p:cTn id="104" presetID="0" presetClass="path" presetSubtype="0" accel="50000" decel="50000" fill="hold" grpId="2" nodeType="withEffect">
                                  <p:stCondLst>
                                    <p:cond delay="0"/>
                                  </p:stCondLst>
                                  <p:childTnLst>
                                    <p:animMotion origin="layout" path="M 0 0 L 0 0 C -0.00625 -0.0044 -0.01224 -0.00995 -0.01875 -0.01319 C -0.02227 -0.01504 -0.02618 -0.01435 -0.02995 -0.01551 C -0.03386 -0.01666 -0.05417 -0.02523 -0.05625 -0.02662 C -0.08008 -0.04074 -0.12748 -0.07106 -0.12748 -0.07106 C -0.15586 -0.11041 -0.11823 -0.05879 -0.17618 -0.13333 C -0.18724 -0.14745 -0.19519 -0.16805 -0.20625 -0.18217 C -0.22631 -0.20787 -0.24792 -0.22963 -0.26875 -0.25324 C -0.27201 -0.25694 -0.27526 -0.26088 -0.27878 -0.26435 L -0.32123 -0.30648 L -0.32995 -0.3287 C -0.33204 -0.33403 -0.33451 -0.33866 -0.3362 -0.34444 C -0.33829 -0.35092 -0.34011 -0.35787 -0.34245 -0.36435 C -0.34558 -0.37268 -0.34935 -0.38032 -0.35248 -0.38889 C -0.36133 -0.41227 -0.35352 -0.39745 -0.3612 -0.41088 C -0.36459 -0.41018 -0.36823 -0.41134 -0.37123 -0.40879 C -0.37357 -0.40671 -0.37435 -0.40092 -0.37618 -0.39768 C -0.38034 -0.39028 -0.38868 -0.3787 -0.39375 -0.37315 C -0.4086 -0.35671 -0.4237 -0.34028 -0.43881 -0.3243 C -0.46941 -0.2919 -0.45026 -0.32546 -0.4987 -0.24444 C -0.51316 -0.22014 -0.52331 -0.18842 -0.53881 -0.16666 C -0.54089 -0.16366 -0.54323 -0.16134 -0.54506 -0.15764 C -0.55287 -0.1412 -0.56003 -0.12361 -0.56745 -0.10648 C -0.56836 -0.1044 -0.56914 -0.10208 -0.57006 -0.1 C -0.57292 -0.09305 -0.57579 -0.08657 -0.57878 -0.07986 C -0.57917 -0.07778 -0.5793 -0.07523 -0.57995 -0.07315 C -0.58269 -0.06504 -0.58776 -0.05717 -0.59128 -0.05092 C -0.59167 -0.04884 -0.59193 -0.04653 -0.59245 -0.04444 C -0.59623 -0.03125 -0.59414 -0.04398 -0.59623 -0.03102 C -0.59714 -0.02569 -0.59831 -0.0162 -0.5987 -0.01111 C -0.60092 0.01273 -0.60287 0.03634 -0.60495 0.06019 C -0.59987 0.21158 -0.62331 0.23658 -0.59623 0.20463 C -0.59427 0.16945 -0.58985 0.09259 -0.58998 0.08009 C -0.5905 0.01621 -0.59258 -0.04768 -0.59753 -0.11111 C -0.59818 -0.11875 -0.60352 -0.12268 -0.60625 -0.1287 C -0.60717 -0.13079 -0.60873 -0.13541 -0.60873 -0.13541 L -0.6112 -0.13541 " pathEditMode="relative" ptsTypes="AAAAAAAAAAAAAAAAAAAAAAAAAAAAAAAAAAAAAA">
                                      <p:cBhvr>
                                        <p:cTn id="105" dur="8000" fill="hold"/>
                                        <p:tgtEl>
                                          <p:spTgt spid="22"/>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79" grpId="2" animBg="1"/>
      <p:bldP spid="80" grpId="0" animBg="1"/>
      <p:bldP spid="80" grpId="1" animBg="1"/>
      <p:bldP spid="21" grpId="0" animBg="1"/>
      <p:bldP spid="21" grpId="1" animBg="1"/>
      <p:bldP spid="22" grpId="0" animBg="1"/>
      <p:bldP spid="22" grpId="1" animBg="1"/>
      <p:bldP spid="22"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6695524" y="3937258"/>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989992" y="3897161"/>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9226386" y="197251"/>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0641871" y="1560686"/>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5251553" y="2817161"/>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10641871" y="197251"/>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2068293" y="2100686"/>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p:cNvSpPr/>
          <p:nvPr/>
        </p:nvSpPr>
        <p:spPr>
          <a:xfrm>
            <a:off x="3397938" y="3937258"/>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8</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19466"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2225017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9"/>
                                        </p:tgtEl>
                                        <p:attrNameLst>
                                          <p:attrName>style.color</p:attrName>
                                        </p:attrNameLst>
                                      </p:cBhvr>
                                      <p:to>
                                        <a:srgbClr val="B4C6E7"/>
                                      </p:to>
                                    </p:animClr>
                                    <p:animClr clrSpc="rgb" dir="cw">
                                      <p:cBhvr>
                                        <p:cTn id="17" dur="500" autoRev="1" fill="remove"/>
                                        <p:tgtEl>
                                          <p:spTgt spid="79"/>
                                        </p:tgtEl>
                                        <p:attrNameLst>
                                          <p:attrName>fillcolor</p:attrName>
                                        </p:attrNameLst>
                                      </p:cBhvr>
                                      <p:to>
                                        <a:srgbClr val="B4C6E7"/>
                                      </p:to>
                                    </p:animClr>
                                    <p:set>
                                      <p:cBhvr>
                                        <p:cTn id="18" dur="500" autoRev="1" fill="remove"/>
                                        <p:tgtEl>
                                          <p:spTgt spid="79"/>
                                        </p:tgtEl>
                                        <p:attrNameLst>
                                          <p:attrName>fill.type</p:attrName>
                                        </p:attrNameLst>
                                      </p:cBhvr>
                                      <p:to>
                                        <p:strVal val="solid"/>
                                      </p:to>
                                    </p:set>
                                    <p:set>
                                      <p:cBhvr>
                                        <p:cTn id="19" dur="500" autoRev="1" fill="remove"/>
                                        <p:tgtEl>
                                          <p:spTgt spid="79"/>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22"/>
                                        </p:tgtEl>
                                        <p:attrNameLst>
                                          <p:attrName>style.color</p:attrName>
                                        </p:attrNameLst>
                                      </p:cBhvr>
                                      <p:to>
                                        <a:srgbClr val="B4C6E7"/>
                                      </p:to>
                                    </p:animClr>
                                    <p:animClr clrSpc="rgb" dir="cw">
                                      <p:cBhvr>
                                        <p:cTn id="22" dur="500" autoRev="1" fill="remove"/>
                                        <p:tgtEl>
                                          <p:spTgt spid="22"/>
                                        </p:tgtEl>
                                        <p:attrNameLst>
                                          <p:attrName>fillcolor</p:attrName>
                                        </p:attrNameLst>
                                      </p:cBhvr>
                                      <p:to>
                                        <a:srgbClr val="B4C6E7"/>
                                      </p:to>
                                    </p:animClr>
                                    <p:set>
                                      <p:cBhvr>
                                        <p:cTn id="23" dur="500" autoRev="1" fill="remove"/>
                                        <p:tgtEl>
                                          <p:spTgt spid="22"/>
                                        </p:tgtEl>
                                        <p:attrNameLst>
                                          <p:attrName>fill.type</p:attrName>
                                        </p:attrNameLst>
                                      </p:cBhvr>
                                      <p:to>
                                        <p:strVal val="solid"/>
                                      </p:to>
                                    </p:set>
                                    <p:set>
                                      <p:cBhvr>
                                        <p:cTn id="24" dur="500" autoRev="1" fill="remove"/>
                                        <p:tgtEl>
                                          <p:spTgt spid="2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FF0000"/>
                                      </p:to>
                                    </p:animClr>
                                    <p:animClr clrSpc="rgb" dir="cw">
                                      <p:cBhvr>
                                        <p:cTn id="44" dur="1000" fill="hold"/>
                                        <p:tgtEl>
                                          <p:spTgt spid="76"/>
                                        </p:tgtEl>
                                        <p:attrNameLst>
                                          <p:attrName>fillcolor</p:attrName>
                                        </p:attrNameLst>
                                      </p:cBhvr>
                                      <p:to>
                                        <a:srgbClr val="FF000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vol="77000">
                                        <p:cTn display="0" masterRel="sameClick">
                                          <p:stCondLst>
                                            <p:cond evt="begin" delay="0">
                                              <p:tn val="4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00B050"/>
                                      </p:to>
                                    </p:animClr>
                                    <p:animClr clrSpc="rgb" dir="cw">
                                      <p:cBhvr>
                                        <p:cTn id="60" dur="1000" fill="hold"/>
                                        <p:tgtEl>
                                          <p:spTgt spid="79"/>
                                        </p:tgtEl>
                                        <p:attrNameLst>
                                          <p:attrName>fillcolor</p:attrName>
                                        </p:attrNameLst>
                                      </p:cBhvr>
                                      <p:to>
                                        <a:srgbClr val="00B05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FF0000"/>
                                      </p:to>
                                    </p:animClr>
                                    <p:animClr clrSpc="rgb" dir="cw">
                                      <p:cBhvr>
                                        <p:cTn id="76" dur="1000" fill="hold"/>
                                        <p:tgtEl>
                                          <p:spTgt spid="21"/>
                                        </p:tgtEl>
                                        <p:attrNameLst>
                                          <p:attrName>fillcolor</p:attrName>
                                        </p:attrNameLst>
                                      </p:cBhvr>
                                      <p:to>
                                        <a:srgbClr val="FF000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vol="100000">
                                        <p:cTn display="0" masterRel="sameClick">
                                          <p:stCondLst>
                                            <p:cond evt="begin" delay="0">
                                              <p:tn val="7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00B050"/>
                                      </p:to>
                                    </p:animClr>
                                    <p:animClr clrSpc="rgb" dir="cw">
                                      <p:cBhvr>
                                        <p:cTn id="84" dur="1000" fill="hold"/>
                                        <p:tgtEl>
                                          <p:spTgt spid="22"/>
                                        </p:tgtEl>
                                        <p:attrNameLst>
                                          <p:attrName>fillcolor</p:attrName>
                                        </p:attrNameLst>
                                      </p:cBhvr>
                                      <p:to>
                                        <a:srgbClr val="00B05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28"/>
                    </p:tgtEl>
                  </p:cond>
                </p:stCondLst>
                <p:endSync evt="end" delay="0">
                  <p:rtn val="all"/>
                </p:endSync>
                <p:childTnLst>
                  <p:par>
                    <p:cTn id="88" fill="hold">
                      <p:stCondLst>
                        <p:cond delay="0"/>
                      </p:stCondLst>
                      <p:childTnLst>
                        <p:par>
                          <p:cTn id="89" fill="hold">
                            <p:stCondLst>
                              <p:cond delay="0"/>
                            </p:stCondLst>
                            <p:childTnLst>
                              <p:par>
                                <p:cTn id="90" presetID="0" presetClass="path" presetSubtype="0" accel="50000" decel="50000" fill="hold" grpId="1" nodeType="withEffect">
                                  <p:stCondLst>
                                    <p:cond delay="0"/>
                                  </p:stCondLst>
                                  <p:childTnLst>
                                    <p:animMotion origin="layout" path="M 2.70833E-6 -0.00185 L 2.70833E-6 -0.00162 C -0.0056 -0.00185 -0.04571 -0.0037 -0.05638 -0.00556 C -0.06094 -0.00648 -0.0655 -0.00856 -0.07005 -0.00949 C -0.08347 -0.01157 -0.12813 -0.01319 -0.13386 -0.01319 L -0.61888 -0.01157 C -0.62227 -0.01157 -0.62591 -0.01204 -0.62891 -0.00949 C -0.63099 -0.00764 -0.63138 -0.00301 -0.63255 0.00023 C -0.63347 0.00208 -0.63451 0.00394 -0.63516 0.00602 C -0.63711 0.0125 -0.63581 0.01273 -0.63763 0.01968 C -0.63985 0.02824 -0.64284 0.03634 -0.64505 0.04491 C -0.6638 0.11644 -0.63998 0.03333 -0.65755 0.09352 C -0.65795 0.09907 -0.65886 0.11736 -0.66016 0.12477 C -0.6612 0.13056 -0.66263 0.13657 -0.6638 0.14213 C -0.66498 0.15787 -0.66563 0.17176 -0.66888 0.18704 C -0.66992 0.19213 -0.67214 0.19606 -0.67383 0.20069 C -0.67422 0.20532 -0.67474 0.20972 -0.67513 0.21412 C -0.67552 0.22014 -0.67565 0.22593 -0.6763 0.23171 C -0.67696 0.23704 -0.678 0.24213 -0.67891 0.24745 C -0.6793 0.25718 -0.67995 0.26667 -0.68008 0.27662 C -0.68073 0.30185 -0.6806 0.32708 -0.68138 0.35255 C -0.68177 0.36736 -0.68295 0.38218 -0.68386 0.39722 C -0.68503 0.41597 -0.68477 0.40486 -0.68633 0.4206 C -0.68724 0.4294 -0.68802 0.43866 -0.6888 0.44769 C -0.68724 0.45532 -0.68802 0.45694 -0.68008 0.45741 L -0.59636 0.46343 C -0.5806 0.47153 -0.59388 0.46505 -0.55508 0.47315 L -0.53633 0.47685 L -0.50638 0.48287 L -0.49636 0.48495 C -0.48724 0.48218 -0.47709 0.4838 -0.46888 0.47685 C -0.46328 0.47222 -0.45261 0.44236 -0.44766 0.43218 C -0.425 0.38611 -0.38672 0.30787 -0.35886 0.2669 C -0.34206 0.2419 -0.32149 0.22407 -0.30508 0.19884 C -0.29662 0.18542 -0.30729 0.20139 -0.29388 0.18495 C -0.29245 0.18333 -0.29011 0.1794 -0.29011 0.1794 L -0.29011 0.1794 " pathEditMode="relative" rAng="0" ptsTypes="AAAAAAAAAAAAAAAAAAAAAAAAAAAAAAAAAAAAA">
                                      <p:cBhvr>
                                        <p:cTn id="91" dur="8000" fill="hold"/>
                                        <p:tgtEl>
                                          <p:spTgt spid="78"/>
                                        </p:tgtEl>
                                        <p:attrNameLst>
                                          <p:attrName>ppt_x</p:attrName>
                                          <p:attrName>ppt_y</p:attrName>
                                        </p:attrNameLst>
                                      </p:cBhvr>
                                      <p:rCtr x="-34440" y="23773"/>
                                    </p:animMotion>
                                  </p:childTnLst>
                                </p:cTn>
                              </p:par>
                              <p:par>
                                <p:cTn id="92" presetID="0" presetClass="path" presetSubtype="0" accel="50000" decel="50000" fill="hold" grpId="1" nodeType="withEffect">
                                  <p:stCondLst>
                                    <p:cond delay="0"/>
                                  </p:stCondLst>
                                  <p:childTnLst>
                                    <p:animMotion origin="layout" path="M 2.70833E-6 -0.00185 L 2.70833E-6 -0.00162 C -0.0056 -0.00185 -0.04571 -0.00371 -0.05638 -0.00556 C -0.06094 -0.00648 -0.0655 -0.00857 -0.07005 -0.00949 C -0.08347 -0.01158 -0.12813 -0.0132 -0.13386 -0.0132 L -0.61888 -0.01158 C -0.62227 -0.01158 -0.62591 -0.01204 -0.62891 -0.00949 C -0.63099 -0.00764 -0.63138 -0.00301 -0.63255 0.00023 C -0.63347 0.00208 -0.63451 0.00393 -0.63516 0.00602 C -0.63711 0.0125 -0.63581 0.01273 -0.63763 0.01967 C -0.63985 0.02824 -0.64284 0.03634 -0.64505 0.0449 C -0.6638 0.11643 -0.63998 0.03333 -0.65755 0.09352 C -0.65795 0.09907 -0.65886 0.11736 -0.66016 0.12477 C -0.6612 0.13055 -0.66263 0.13657 -0.6638 0.14213 C -0.66498 0.15787 -0.66563 0.17176 -0.66888 0.18703 C -0.66992 0.19213 -0.67214 0.19606 -0.67383 0.20069 C -0.67422 0.20532 -0.67474 0.20972 -0.67513 0.21412 C -0.67552 0.22014 -0.67565 0.22592 -0.6763 0.23171 C -0.67696 0.23703 -0.678 0.24213 -0.67891 0.24745 C -0.6793 0.25717 -0.67995 0.26666 -0.68008 0.27662 C -0.68073 0.30185 -0.6806 0.32708 -0.68138 0.35254 C -0.68177 0.36736 -0.68295 0.38217 -0.68386 0.39722 C -0.68503 0.41597 -0.68477 0.40486 -0.68633 0.4206 C -0.68724 0.4294 -0.68802 0.43865 -0.6888 0.44768 C -0.68724 0.45532 -0.68802 0.45694 -0.68008 0.4574 L -0.59636 0.46342 C -0.5806 0.47153 -0.59388 0.46504 -0.55508 0.47315 L -0.53633 0.47685 L -0.50638 0.48287 L -0.49636 0.48495 C -0.48724 0.48217 -0.47709 0.48379 -0.46888 0.47685 C -0.46328 0.47222 -0.45261 0.44236 -0.44766 0.43217 C -0.425 0.38611 -0.38672 0.30787 -0.35886 0.2669 C -0.34206 0.2419 -0.32149 0.22407 -0.30508 0.19884 C -0.29662 0.18541 -0.30729 0.20139 -0.29388 0.18495 C -0.29245 0.18333 -0.29011 0.1794 -0.29011 0.1794 L -0.29011 0.1794 " pathEditMode="relative" rAng="0" ptsTypes="AAAAAAAAAAAAAAAAAAAAAAAAAAAAAAAAAAAAA">
                                      <p:cBhvr>
                                        <p:cTn id="93" dur="8000" fill="hold"/>
                                        <p:tgtEl>
                                          <p:spTgt spid="80"/>
                                        </p:tgtEl>
                                        <p:attrNameLst>
                                          <p:attrName>ppt_x</p:attrName>
                                          <p:attrName>ppt_y</p:attrName>
                                        </p:attrNameLst>
                                      </p:cBhvr>
                                      <p:rCtr x="-34440" y="23773"/>
                                    </p:animMotion>
                                  </p:childTnLst>
                                </p:cTn>
                              </p:par>
                              <p:par>
                                <p:cTn id="94" presetID="0" presetClass="path" presetSubtype="0" accel="50000" decel="50000" fill="hold" grpId="1" nodeType="withEffect">
                                  <p:stCondLst>
                                    <p:cond delay="0"/>
                                  </p:stCondLst>
                                  <p:childTnLst>
                                    <p:animMotion origin="layout" path="M -1.45833E-6 -0.00185 L -1.45833E-6 -0.00162 C -0.0056 -0.00185 -0.0457 -0.00371 -0.05638 -0.00556 C -0.06094 -0.00648 -0.06549 -0.00857 -0.07005 -0.00949 C -0.08346 -0.01158 -0.12812 -0.0132 -0.13385 -0.0132 L -0.61888 -0.01158 C -0.62226 -0.01158 -0.62591 -0.01204 -0.6289 -0.00949 C -0.63099 -0.00764 -0.63138 -0.00301 -0.63255 0.00023 C -0.63346 0.00208 -0.6345 0.00393 -0.63515 0.00602 C -0.63711 0.0125 -0.63581 0.01273 -0.63763 0.01967 C -0.63984 0.02824 -0.64284 0.03634 -0.64505 0.0449 C -0.6638 0.11643 -0.63997 0.03333 -0.65755 0.09352 C -0.65794 0.09907 -0.65885 0.11736 -0.66015 0.12477 C -0.6612 0.13055 -0.66263 0.13657 -0.6638 0.14213 C -0.66497 0.15787 -0.66562 0.17176 -0.66888 0.18703 C -0.66992 0.19213 -0.67213 0.19606 -0.67383 0.20069 C -0.67422 0.20532 -0.67474 0.20972 -0.67513 0.21412 C -0.67552 0.22014 -0.67565 0.22592 -0.6763 0.23171 C -0.67695 0.23703 -0.67799 0.24213 -0.6789 0.24745 C -0.6793 0.25717 -0.67995 0.26666 -0.68008 0.27662 C -0.68073 0.30185 -0.6806 0.32708 -0.68138 0.35254 C -0.68177 0.36736 -0.68294 0.38217 -0.68385 0.39722 C -0.68502 0.41597 -0.68476 0.40486 -0.68633 0.4206 C -0.68724 0.4294 -0.68802 0.43865 -0.6888 0.44768 C -0.68724 0.45532 -0.68802 0.45694 -0.68008 0.4574 L -0.59635 0.46342 C -0.5806 0.47153 -0.59388 0.46504 -0.55508 0.47315 L -0.53633 0.47685 L -0.50638 0.48287 L -0.49635 0.48495 C -0.48724 0.48217 -0.47708 0.48379 -0.46888 0.47685 C -0.46328 0.47222 -0.4526 0.44236 -0.44765 0.43217 C -0.425 0.38611 -0.38672 0.30787 -0.35885 0.2669 C -0.34206 0.2419 -0.32148 0.22407 -0.30508 0.19884 C -0.29661 0.18541 -0.30729 0.20139 -0.29388 0.18495 C -0.29245 0.18333 -0.2901 0.1794 -0.2901 0.1794 L -0.2901 0.1794 " pathEditMode="relative" rAng="0" ptsTypes="AAAAAAAAAAAAAAAAAAAAAAAAAAAAAAAAAAAAA">
                                      <p:cBhvr>
                                        <p:cTn id="95" dur="8000" fill="hold"/>
                                        <p:tgtEl>
                                          <p:spTgt spid="77"/>
                                        </p:tgtEl>
                                        <p:attrNameLst>
                                          <p:attrName>ppt_x</p:attrName>
                                          <p:attrName>ppt_y</p:attrName>
                                        </p:attrNameLst>
                                      </p:cBhvr>
                                      <p:rCtr x="-34440" y="23773"/>
                                    </p:animMotion>
                                  </p:childTnLst>
                                </p:cTn>
                              </p:par>
                              <p:par>
                                <p:cTn id="96" presetID="0" presetClass="path" presetSubtype="0" accel="50000" decel="50000" fill="hold" grpId="2" nodeType="withEffect">
                                  <p:stCondLst>
                                    <p:cond delay="0"/>
                                  </p:stCondLst>
                                  <p:childTnLst>
                                    <p:animMotion origin="layout" path="M 0 0 L 0 0 C -0.00261 -0.09421 -0.0017 -0.03912 0.0013 -0.20231 C 0.00364 -0.33101 -0.00066 -0.28101 0.01132 -0.37338 C 0.01171 -0.3875 0.01041 -0.40208 0.0125 -0.4155 C 0.01302 -0.41851 0.01627 -0.4155 0.01757 -0.41342 C 0.01914 -0.41041 0.01901 -0.40578 0.02005 -0.40231 C 0.02369 -0.38888 0.02786 -0.37592 0.03125 -0.36226 C 0.04791 -0.29513 0.06289 -0.22685 0.08007 -0.15995 C 0.10781 -0.05115 0.11744 -0.02338 0.15755 0.07338 C 0.16106 0.08172 0.16601 0.08797 0.17005 0.09561 C 0.17981 0.11459 0.18919 0.13403 0.19882 0.15348 C 0.21093 0.13889 0.21106 0.14329 0.21132 0.10232 C 0.21158 0.0044 0.20872 -0.09328 0.20755 -0.1912 C 0.20794 -0.23564 0.23359 -0.31967 0.20872 -0.32453 C 0.10833 -0.34375 0.00846 -0.27777 -0.09128 -0.24884 L -0.15248 -0.23101 C -0.15417 -0.23055 -0.15586 -0.22986 -0.15743 -0.22893 C -0.15964 -0.22754 -0.16146 -0.225 -0.16368 -0.22453 C -0.1862 -0.21828 -0.20873 -0.21412 -0.23125 -0.20879 C -0.26862 -0.2 -0.16954 -0.22037 -0.2612 -0.20231 C -0.26459 -0.1993 -0.27383 -0.19814 -0.27123 -0.19328 C -0.19558 -0.05046 -0.21797 -0.06226 -0.16745 -0.04444 C -0.1431 -0.02592 -0.18269 -0.05416 -0.13125 -0.03333 C -0.07592 -0.01088 -0.0211 0.01505 0.03372 0.04005 C 0.03593 0.04098 0.03789 0.04329 0.03997 0.04445 C 0.05338 0.05186 0.05156 0.0507 0.0638 0.05325 C 0.09205 0.06806 0.11953 0.08982 0.14882 0.09769 C 0.16497 0.10232 0.18138 0.10533 0.19752 0.11112 L 0.22252 0.11991 C 0.22421 0.12061 0.22578 0.12176 0.22747 0.12223 C 0.23541 0.12477 0.24336 0.12709 0.2513 0.12894 C 0.27161 0.1338 0.29257 0.13334 0.3125 0.14213 C 0.31836 0.14491 0.31588 0.14445 0.32005 0.14445 L 0.32135 0.14445 " pathEditMode="relative" ptsTypes="AAAAAAAAAAAAAAAAAAAAAAAAAAAAAAAAAAA">
                                      <p:cBhvr>
                                        <p:cTn id="97" dur="8000" fill="hold"/>
                                        <p:tgtEl>
                                          <p:spTgt spid="79"/>
                                        </p:tgtEl>
                                        <p:attrNameLst>
                                          <p:attrName>ppt_x</p:attrName>
                                          <p:attrName>ppt_y</p:attrName>
                                        </p:attrNameLst>
                                      </p:cBhvr>
                                    </p:animMotion>
                                  </p:childTnLst>
                                </p:cTn>
                              </p:par>
                              <p:par>
                                <p:cTn id="98" presetID="0" presetClass="path" presetSubtype="0" accel="50000" decel="50000" fill="hold" grpId="1" nodeType="withEffect">
                                  <p:stCondLst>
                                    <p:cond delay="0"/>
                                  </p:stCondLst>
                                  <p:childTnLst>
                                    <p:animMotion origin="layout" path="M 0 0 L 0 0 C -0.02591 0.0037 -0.05182 0.00578 -0.07761 0.01111 C -0.08112 0.0118 -0.08412 0.0162 -0.0875 0.01759 C -0.10834 0.02662 -0.12917 0.03402 -0.15 0.04213 C -0.25964 0.04143 -0.36953 0.05463 -0.47878 0.03981 C -0.48672 0.03888 -0.47943 0.01157 -0.48125 -0.00232 C -0.48203 -0.00811 -0.48464 -0.01274 -0.4862 -0.01783 C -0.49167 -0.05556 -0.4974 -0.09329 -0.50248 -0.13125 C -0.50365 -0.14005 -0.50469 -0.14885 -0.50495 -0.15787 C -0.50599 -0.19051 -0.50495 -0.22315 -0.50625 -0.25556 C -0.50781 -0.29352 -0.50899 -0.33195 -0.51367 -0.36899 C -0.52097 -0.42524 -0.5181 -0.40139 -0.52253 -0.44005 C -0.52201 -0.46227 -0.5293 -0.48982 -0.52123 -0.50672 C -0.51419 -0.52153 -0.49961 -0.51065 -0.4888 -0.51112 C -0.46289 -0.51274 -0.43711 -0.51274 -0.4112 -0.51343 C -0.31524 -0.53473 -0.44258 -0.50926 -0.2763 -0.52454 C -0.26784 -0.52524 -0.2513 -0.53334 -0.2513 -0.53334 C -0.23125 -0.53195 -0.21107 -0.53473 -0.19128 -0.52894 C -0.18841 -0.52824 -0.19557 -0.52176 -0.19753 -0.51783 C -0.19974 -0.51366 -0.20143 -0.50857 -0.20378 -0.50463 C -0.20638 -0.50024 -0.21003 -0.49815 -0.2125 -0.49352 C -0.21927 -0.48102 -0.22539 -0.46737 -0.23125 -0.45348 C -0.23425 -0.44653 -0.23646 -0.43889 -0.2388 -0.43125 C -0.24727 -0.40394 -0.25573 -0.37662 -0.2638 -0.34908 C -0.2711 -0.32408 -0.28099 -0.27269 -0.28503 -0.25556 C -0.28594 -0.25162 -0.28789 -0.24862 -0.2888 -0.24445 C -0.29414 -0.21899 -0.29857 -0.1926 -0.30378 -0.16667 C -0.30742 -0.14885 -0.30482 -0.15232 -0.3125 -0.14908 C -0.31459 -0.14676 -0.31654 -0.14422 -0.31875 -0.14237 C -0.32123 -0.14028 -0.32396 -0.14005 -0.3263 -0.13797 C -0.32865 -0.13565 -0.33008 -0.13102 -0.33255 -0.12894 C -0.34141 -0.12199 -0.3513 -0.11899 -0.36003 -0.11112 C -0.37227 -0.10047 -0.38542 -0.09051 -0.39505 -0.07338 C -0.40742 -0.05116 -0.39649 -0.06945 -0.42005 -0.04005 C -0.42214 -0.03727 -0.42396 -0.03357 -0.4263 -0.03125 C -0.43151 -0.02547 -0.43698 -0.02061 -0.44245 -0.01574 C -0.44896 -0.00996 -0.44388 -0.0176 -0.4487 -0.00903 L -0.4487 -0.00903 " pathEditMode="relative" ptsTypes="AAAAAAAAAAAAAAAAAAAAAAAAAAAAAAAAAAAAAAA">
                                      <p:cBhvr>
                                        <p:cTn id="99" dur="8000" fill="hold"/>
                                        <p:tgtEl>
                                          <p:spTgt spid="2"/>
                                        </p:tgtEl>
                                        <p:attrNameLst>
                                          <p:attrName>ppt_x</p:attrName>
                                          <p:attrName>ppt_y</p:attrName>
                                        </p:attrNameLst>
                                      </p:cBhvr>
                                    </p:animMotion>
                                  </p:childTnLst>
                                </p:cTn>
                              </p:par>
                              <p:par>
                                <p:cTn id="100" presetID="0" presetClass="path" presetSubtype="0" accel="50000" decel="50000" fill="hold" grpId="2" nodeType="withEffect">
                                  <p:stCondLst>
                                    <p:cond delay="0"/>
                                  </p:stCondLst>
                                  <p:childTnLst>
                                    <p:animMotion origin="layout" path="M 0 0 L 0 0 C 0.05079 0.00463 0.1017 0.00671 0.15248 0.01343 C 0.15769 0.01412 0.16224 0.02199 0.16745 0.02222 C 0.21407 0.02639 0.30743 0.02685 0.30743 0.02685 C 0.34623 0.04259 0.35131 0.0456 0.4112 0.05556 C 0.44818 0.06181 0.52253 0.0669 0.52253 0.0669 C 0.54128 0.06296 0.56016 0.06134 0.57878 0.05556 C 0.58021 0.05533 0.58073 0.05162 0.58125 0.04908 C 0.58412 0.03449 0.5862 0.01945 0.58881 0.00463 C 0.58998 -0.02361 0.59193 -0.05162 0.59245 -0.07986 C 0.59584 -0.22917 0.59545 -0.27592 0.59375 -0.41319 C 0.59206 -0.55185 0.59818 -0.44514 0.58881 -0.49329 C 0.58633 -0.50579 0.58256 -0.53102 0.58256 -0.53102 C 0.58164 -0.54213 0.58099 -0.55324 0.57995 -0.56435 C 0.57969 -0.56736 0.57956 -0.5706 0.57878 -0.57338 C 0.57787 -0.57592 0.57631 -0.57778 0.575 -0.57986 C 0.54792 -0.57917 0.52084 -0.57963 0.49375 -0.57778 C 0.48907 -0.57731 0.48425 -0.57662 0.47995 -0.57338 C 0.46954 -0.56528 0.46485 -0.55208 0.45756 -0.53773 C 0.45625 -0.53542 0.45469 -0.5338 0.45378 -0.53102 C 0.44792 -0.51551 0.44649 -0.50509 0.44128 -0.48889 C 0.44024 -0.48565 0.43881 -0.48287 0.4375 -0.47986 C 0.43451 -0.46435 0.43842 -0.48356 0.43373 -0.46435 C 0.43204 -0.45717 0.43047 -0.44954 0.42878 -0.44213 L 0.42631 -0.43102 C 0.42709 -0.41042 0.42657 -0.38935 0.42878 -0.36875 C 0.42995 -0.35717 0.43347 -0.3463 0.4362 -0.33542 C 0.4392 -0.32407 0.44362 -0.30926 0.45 -0.30208 C 0.45378 -0.29792 0.45821 -0.29537 0.4625 -0.29329 C 0.48659 -0.28217 0.49141 -0.28426 0.51628 -0.28217 C 0.5237 -0.28356 0.53125 -0.28472 0.53881 -0.28657 C 0.54011 -0.28704 0.54141 -0.2875 0.54245 -0.28889 C 0.55092 -0.29884 0.55821 -0.31111 0.56498 -0.3243 C 0.57357 -0.3412 0.58191 -0.3581 0.58998 -0.37546 C 0.5948 -0.38565 0.60378 -0.40671 0.60378 -0.40671 C 0.60625 -0.42153 0.60886 -0.43611 0.61133 -0.45116 C 0.61172 -0.45393 0.61211 -0.45694 0.6125 -0.45995 C 0.6142 -0.47037 0.61589 -0.48079 0.61758 -0.49097 C 0.61641 -0.5118 0.62422 -0.56157 0.60625 -0.57106 C 0.60066 -0.57407 0.59454 -0.57407 0.58881 -0.57546 C 0.56941 -0.58935 0.59519 -0.57245 0.54623 -0.58217 C 0.5211 -0.58727 0.47123 -0.60208 0.47123 -0.60208 C 0.45391 -0.60162 0.42292 -0.61852 0.40625 -0.59097 C 0.40261 -0.58495 0.39935 -0.57801 0.39623 -0.57106 C 0.39349 -0.56481 0.39128 -0.55764 0.38868 -0.55116 C 0.38776 -0.53912 0.3875 -0.53148 0.38503 -0.51991 C 0.38438 -0.51759 0.38321 -0.51551 0.38243 -0.51319 C 0.38217 -0.51227 0.37865 -0.49884 0.37748 -0.49768 C 0.37526 -0.49583 0.37253 -0.4963 0.36993 -0.4956 C 0.36329 -0.49329 0.36524 -0.49421 0.36003 -0.49097 C 0.35912 -0.48889 0.35899 -0.48495 0.35743 -0.48449 C 0.35495 -0.48333 0.34909 -0.48704 0.34623 -0.48889 C 0.34414 -0.4919 0.34193 -0.49444 0.33998 -0.49768 C 0.33698 -0.50278 0.33451 -0.5088 0.33125 -0.51319 C 0.32487 -0.52222 0.31732 -0.52778 0.31003 -0.53333 C 0.30873 -0.53426 0.30743 -0.53449 0.30625 -0.53542 C 0.30365 -0.5375 0.30131 -0.54028 0.2987 -0.54213 C 0.29167 -0.54699 0.28451 -0.55092 0.27748 -0.55555 C 0.26993 -0.56042 0.26302 -0.56991 0.25495 -0.57106 L 0.22253 -0.57546 C 0.21875 -0.57778 0.21498 -0.58032 0.2112 -0.58217 C 0.19024 -0.59213 0.16159 -0.56967 0.14623 -0.56435 C 0.12683 -0.53588 0.15131 -0.5706 0.10743 -0.52222 C 0.10547 -0.51991 0.10443 -0.51574 0.10248 -0.51319 C 0.09649 -0.50602 0.08998 -0.5 0.08373 -0.49329 C 0.08243 -0.49028 0.08138 -0.48704 0.07995 -0.48449 C 0.07839 -0.48171 0.07566 -0.4794 0.0737 -0.47778 L 0.0737 -0.47778 " pathEditMode="relative" ptsTypes="AAAAAAAAAAAAAAAAAAAAAAAAAAAAAAAAAAAAAAAAAAAAAAAAAAAAAAAAAAAAAAAAAAAAA">
                                      <p:cBhvr>
                                        <p:cTn id="101" dur="8000" fill="hold"/>
                                        <p:tgtEl>
                                          <p:spTgt spid="22"/>
                                        </p:tgtEl>
                                        <p:attrNameLst>
                                          <p:attrName>ppt_x</p:attrName>
                                          <p:attrName>ppt_y</p:attrName>
                                        </p:attrNameLst>
                                      </p:cBhvr>
                                    </p:animMotion>
                                  </p:childTnLst>
                                </p:cTn>
                              </p:par>
                              <p:par>
                                <p:cTn id="102" presetID="0" presetClass="path" presetSubtype="0" accel="50000" decel="50000" fill="hold" grpId="1" nodeType="withEffect">
                                  <p:stCondLst>
                                    <p:cond delay="0"/>
                                  </p:stCondLst>
                                  <p:childTnLst>
                                    <p:animMotion origin="layout" path="M 0 0 L 0 0 C 0.00326 -0.04722 0.00924 -0.09445 0.0099 -0.14213 C 0.01146 -0.24259 0.00833 -0.275 0.00247 -0.34884 C 0.01289 -0.41621 -0.00286 -0.52546 0.03372 -0.55093 C 0.10703 -0.60209 0.19115 -0.53912 0.26992 -0.53542 L 0.54245 -0.52662 C 0.54857 -0.52315 0.65326 -0.46412 0.67734 -0.45764 C 0.69427 -0.45324 0.71159 -0.45463 0.72865 -0.45324 C 0.74076 -0.39097 0.75247 -0.32847 0.76484 -0.26644 C 0.76706 -0.25602 0.77057 -0.2463 0.7724 -0.23542 C 0.77565 -0.21574 0.77734 -0.19537 0.77982 -0.17546 C 0.78099 -0.16644 0.78229 -0.15764 0.78359 -0.14884 C 0.79063 -0.10417 0.79557 -0.05857 0.80482 -0.01551 C 0.81159 0.01574 0.84362 0.0787 0.82487 0.07778 L 0.67734 0.07129 C 0.65859 0.07014 0.63984 0.06875 0.62109 0.06666 C 0.60482 0.06504 0.58867 0.06041 0.5724 0.06018 C 0.49818 0.05833 0.42409 0.06018 0.34987 0.06018 L 0.34987 0.06018 " pathEditMode="relative" ptsTypes="AAAAAAAAAAAAAAAAAAAA">
                                      <p:cBhvr>
                                        <p:cTn id="103" dur="8000" fill="hold"/>
                                        <p:tgtEl>
                                          <p:spTgt spid="76"/>
                                        </p:tgtEl>
                                        <p:attrNameLst>
                                          <p:attrName>ppt_x</p:attrName>
                                          <p:attrName>ppt_y</p:attrName>
                                        </p:attrNameLst>
                                      </p:cBhvr>
                                    </p:animMotion>
                                  </p:childTnLst>
                                </p:cTn>
                              </p:par>
                              <p:par>
                                <p:cTn id="104" presetID="0" presetClass="path" presetSubtype="0" accel="50000" decel="50000" fill="hold" grpId="1" nodeType="withEffect">
                                  <p:stCondLst>
                                    <p:cond delay="0"/>
                                  </p:stCondLst>
                                  <p:childTnLst>
                                    <p:animMotion origin="layout" path="M 0 0 L 0 0 C 0.00091 -0.00903 0.00039 -0.01852 0.0026 -0.02685 C 0.00391 -0.03194 0.00742 -0.03426 0.01003 -0.03796 C 0.03932 -0.07778 0.00182 -0.02778 0.0263 -0.05347 C 0.03529 -0.06296 0.04336 -0.07569 0.0526 -0.08449 C 0.06419 -0.0956 0.07695 -0.10278 0.0888 -0.11343 C 0.09987 -0.12315 0.09974 -0.12338 0.11758 -0.13565 C 0.13255 -0.14583 0.12799 -0.14213 0.1375 -0.14676 L 0.16003 -0.15787 C 0.16107 -0.15833 0.18307 -0.16875 0.19128 -0.1713 L 0.22383 -0.18009 C 0.25378 -0.17407 0.28398 -0.16991 0.3138 -0.16227 C 0.31862 -0.16111 0.32292 -0.15579 0.3276 -0.15347 C 0.34128 -0.14676 0.35508 -0.14167 0.36888 -0.13565 C 0.37383 -0.13125 0.37852 -0.12569 0.38385 -0.12222 C 0.39818 -0.11296 0.41302 -0.10625 0.4276 -0.09792 C 0.43099 -0.09583 0.43451 -0.09421 0.43763 -0.0912 C 0.44531 -0.0838 0.45247 -0.07454 0.46016 -0.06667 C 0.4625 -0.06435 0.46523 -0.06296 0.46758 -0.06018 C 0.47448 -0.05185 0.48073 -0.0419 0.48763 -0.03333 C 0.48906 -0.03148 0.49102 -0.03079 0.49258 -0.02893 C 0.49857 -0.02199 0.50443 -0.01458 0.51016 -0.00671 C 0.51615 0.00162 0.52409 0.01343 0.5276 0.02662 C 0.53021 0.03657 0.53385 0.05764 0.53385 0.05764 C 0.53307 0.09028 0.53411 0.12315 0.53138 0.15556 C 0.53034 0.16759 0.51562 0.18472 0.51133 0.18889 C 0.50247 0.19722 0.49323 0.20417 0.48385 0.21111 C 0.4819 0.2125 0.47969 0.21273 0.4776 0.2132 L 0.44141 0.22222 L 0.36758 0.21991 C 0.35885 0.21945 0.35013 0.21829 0.34128 0.21759 L 0.3026 0.21551 C 0.28177 0.21181 0.25964 0.21736 0.2401 0.2044 C 0.23672 0.20208 0.23346 0.19931 0.23008 0.19769 C 0.2168 0.1912 0.20299 0.1882 0.1901 0.17986 C 0.17005 0.16713 0.16953 0.1662 0.14635 0.15556 C 0.14219 0.15347 0.13802 0.15255 0.13385 0.15093 C 0.12422 0.14213 0.11484 0.13241 0.10508 0.12431 C 0.10312 0.12269 0.10052 0.12431 0.09883 0.12222 C 0.09154 0.11296 0.08542 0.10162 0.07878 0.09097 C 0.07708 0.0882 0.07513 0.08565 0.07383 0.08218 C 0.02435 -0.05185 0.09557 0.11945 0.02005 -0.14907 C 0.01068 -0.18218 0.01393 -0.17292 0.0013 -0.20671 C -0.00065 -0.21204 -0.00286 -0.21713 -0.00495 -0.22222 C -0.00586 -0.22454 -0.00651 -0.22685 -0.00742 -0.22893 C -0.01042 -0.23495 -0.01328 -0.24097 -0.01615 -0.24676 C -0.01745 -0.24907 -0.01875 -0.25116 -0.01992 -0.25347 C -0.03464 -0.28241 -0.02018 -0.25602 -0.0349 -0.28218 C -0.03451 -0.27268 -0.0349 -0.26273 -0.03372 -0.25347 C -0.0332 -0.24907 -0.03177 -0.24514 -0.02995 -0.24236 C -0.02578 -0.23542 -0.02096 -0.23009 -0.01615 -0.22454 C -0.01471 -0.22268 -0.01302 -0.22083 -0.0112 -0.22014 C -0.00508 -0.21713 0.0013 -0.21528 0.00755 -0.21343 C 0.03464 -0.20555 0.06159 -0.19676 0.0888 -0.1912 L 0.1638 -0.17569 C 0.17917 -0.16829 0.19492 -0.16227 0.21003 -0.15347 C 0.21419 -0.15116 0.21732 -0.14537 0.22135 -0.14236 C 0.26484 -0.1088 0.25247 -0.11551 0.28503 -0.10463 C 0.36641 -0.04305 0.32878 -0.06319 0.39635 -0.03565 C 0.39922 -0.03264 0.40195 -0.02893 0.40508 -0.02685 C 0.41992 -0.01643 0.43516 -0.00764 0.45013 0.00208 C 0.45221 0.00347 0.4543 0.00486 0.45638 0.00648 C 0.46185 0.01157 0.46732 0.01667 0.47266 0.02222 C 0.48021 0.02986 0.48685 0.04144 0.49505 0.04653 C 0.51172 0.05695 0.52812 0.06875 0.54505 0.07778 L 0.55755 0.08426 C 0.56393 0.08796 0.57044 0.09028 0.5763 0.09537 C 0.59023 0.10787 0.57279 0.09306 0.58633 0.10208 C 0.58815 0.10324 0.58958 0.10556 0.59141 0.10648 C 0.59544 0.10857 0.59974 0.10903 0.60391 0.11111 C 0.61146 0.11482 0.61914 0.11875 0.6263 0.12431 C 0.64792 0.1412 0.63932 0.13681 0.6513 0.14213 C 0.65299 0.14445 0.65846 0.14884 0.65638 0.14884 C 0.50508 0.15023 0.3526 0.17778 0.2026 0.14445 C 0.19714 0.13982 0.19154 0.13611 0.18633 0.13102 C 0.18151 0.12639 0.17708 0.12083 0.17253 0.11551 C 0.15716 0.09676 0.1513 0.09005 0.1388 0.06435 C 0.13581 0.05833 0.13385 0.05093 0.13125 0.04445 C 0.12852 0.02685 0.13099 0.03264 0.1263 0.02431 L 0.1263 0.02431 " pathEditMode="relative" ptsTypes="AAAAAAAAAAAAAAAAAAAAAAAAAAAAAAAAAAAAAAAAAAAAAAAAAAAAAAAAAAAAAAAAAAAAAAAAAAAAAAAAA">
                                      <p:cBhvr>
                                        <p:cTn id="105" dur="8000" fill="hold"/>
                                        <p:tgtEl>
                                          <p:spTgt spid="21"/>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79" grpId="2" animBg="1"/>
      <p:bldP spid="80" grpId="0" animBg="1"/>
      <p:bldP spid="80" grpId="1" animBg="1"/>
      <p:bldP spid="21" grpId="0" animBg="1"/>
      <p:bldP spid="21" grpId="1" animBg="1"/>
      <p:bldP spid="22" grpId="0" animBg="1"/>
      <p:bldP spid="22" grpId="1" animBg="1"/>
      <p:bldP spid="22"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8049077" y="622676"/>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597031" y="4227709"/>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6327193" y="4408500"/>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4844896" y="1886674"/>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1136181" y="2095244"/>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597031" y="341844"/>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10094297" y="1906438"/>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p:cNvSpPr/>
          <p:nvPr/>
        </p:nvSpPr>
        <p:spPr>
          <a:xfrm>
            <a:off x="8303720" y="3281064"/>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8</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20490"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15196210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9"/>
                                        </p:tgtEl>
                                        <p:attrNameLst>
                                          <p:attrName>style.color</p:attrName>
                                        </p:attrNameLst>
                                      </p:cBhvr>
                                      <p:to>
                                        <a:srgbClr val="B4C6E7"/>
                                      </p:to>
                                    </p:animClr>
                                    <p:animClr clrSpc="rgb" dir="cw">
                                      <p:cBhvr>
                                        <p:cTn id="17" dur="500" autoRev="1" fill="remove"/>
                                        <p:tgtEl>
                                          <p:spTgt spid="79"/>
                                        </p:tgtEl>
                                        <p:attrNameLst>
                                          <p:attrName>fillcolor</p:attrName>
                                        </p:attrNameLst>
                                      </p:cBhvr>
                                      <p:to>
                                        <a:srgbClr val="B4C6E7"/>
                                      </p:to>
                                    </p:animClr>
                                    <p:set>
                                      <p:cBhvr>
                                        <p:cTn id="18" dur="500" autoRev="1" fill="remove"/>
                                        <p:tgtEl>
                                          <p:spTgt spid="79"/>
                                        </p:tgtEl>
                                        <p:attrNameLst>
                                          <p:attrName>fill.type</p:attrName>
                                        </p:attrNameLst>
                                      </p:cBhvr>
                                      <p:to>
                                        <p:strVal val="solid"/>
                                      </p:to>
                                    </p:set>
                                    <p:set>
                                      <p:cBhvr>
                                        <p:cTn id="19" dur="500" autoRev="1" fill="remove"/>
                                        <p:tgtEl>
                                          <p:spTgt spid="79"/>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22"/>
                                        </p:tgtEl>
                                        <p:attrNameLst>
                                          <p:attrName>style.color</p:attrName>
                                        </p:attrNameLst>
                                      </p:cBhvr>
                                      <p:to>
                                        <a:srgbClr val="B4C6E7"/>
                                      </p:to>
                                    </p:animClr>
                                    <p:animClr clrSpc="rgb" dir="cw">
                                      <p:cBhvr>
                                        <p:cTn id="22" dur="500" autoRev="1" fill="remove"/>
                                        <p:tgtEl>
                                          <p:spTgt spid="22"/>
                                        </p:tgtEl>
                                        <p:attrNameLst>
                                          <p:attrName>fillcolor</p:attrName>
                                        </p:attrNameLst>
                                      </p:cBhvr>
                                      <p:to>
                                        <a:srgbClr val="B4C6E7"/>
                                      </p:to>
                                    </p:animClr>
                                    <p:set>
                                      <p:cBhvr>
                                        <p:cTn id="23" dur="500" autoRev="1" fill="remove"/>
                                        <p:tgtEl>
                                          <p:spTgt spid="22"/>
                                        </p:tgtEl>
                                        <p:attrNameLst>
                                          <p:attrName>fill.type</p:attrName>
                                        </p:attrNameLst>
                                      </p:cBhvr>
                                      <p:to>
                                        <p:strVal val="solid"/>
                                      </p:to>
                                    </p:set>
                                    <p:set>
                                      <p:cBhvr>
                                        <p:cTn id="24" dur="500" autoRev="1" fill="remove"/>
                                        <p:tgtEl>
                                          <p:spTgt spid="2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FF0000"/>
                                      </p:to>
                                    </p:animClr>
                                    <p:animClr clrSpc="rgb" dir="cw">
                                      <p:cBhvr>
                                        <p:cTn id="44" dur="1000" fill="hold"/>
                                        <p:tgtEl>
                                          <p:spTgt spid="76"/>
                                        </p:tgtEl>
                                        <p:attrNameLst>
                                          <p:attrName>fillcolor</p:attrName>
                                        </p:attrNameLst>
                                      </p:cBhvr>
                                      <p:to>
                                        <a:srgbClr val="FF000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vol="77000">
                                        <p:cTn display="0" masterRel="sameClick">
                                          <p:stCondLst>
                                            <p:cond evt="begin" delay="0">
                                              <p:tn val="4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00B050"/>
                                      </p:to>
                                    </p:animClr>
                                    <p:animClr clrSpc="rgb" dir="cw">
                                      <p:cBhvr>
                                        <p:cTn id="60" dur="1000" fill="hold"/>
                                        <p:tgtEl>
                                          <p:spTgt spid="79"/>
                                        </p:tgtEl>
                                        <p:attrNameLst>
                                          <p:attrName>fillcolor</p:attrName>
                                        </p:attrNameLst>
                                      </p:cBhvr>
                                      <p:to>
                                        <a:srgbClr val="00B05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FF0000"/>
                                      </p:to>
                                    </p:animClr>
                                    <p:animClr clrSpc="rgb" dir="cw">
                                      <p:cBhvr>
                                        <p:cTn id="76" dur="1000" fill="hold"/>
                                        <p:tgtEl>
                                          <p:spTgt spid="21"/>
                                        </p:tgtEl>
                                        <p:attrNameLst>
                                          <p:attrName>fillcolor</p:attrName>
                                        </p:attrNameLst>
                                      </p:cBhvr>
                                      <p:to>
                                        <a:srgbClr val="FF000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vol="100000">
                                        <p:cTn display="0" masterRel="sameClick">
                                          <p:stCondLst>
                                            <p:cond evt="begin" delay="0">
                                              <p:tn val="7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00B050"/>
                                      </p:to>
                                    </p:animClr>
                                    <p:animClr clrSpc="rgb" dir="cw">
                                      <p:cBhvr>
                                        <p:cTn id="84" dur="1000" fill="hold"/>
                                        <p:tgtEl>
                                          <p:spTgt spid="22"/>
                                        </p:tgtEl>
                                        <p:attrNameLst>
                                          <p:attrName>fillcolor</p:attrName>
                                        </p:attrNameLst>
                                      </p:cBhvr>
                                      <p:to>
                                        <a:srgbClr val="00B05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28"/>
                    </p:tgtEl>
                  </p:cond>
                </p:stCondLst>
                <p:endSync evt="end" delay="0">
                  <p:rtn val="all"/>
                </p:endSync>
                <p:childTnLst>
                  <p:par>
                    <p:cTn id="88" fill="hold">
                      <p:stCondLst>
                        <p:cond delay="0"/>
                      </p:stCondLst>
                      <p:childTnLst>
                        <p:par>
                          <p:cTn id="89" fill="hold">
                            <p:stCondLst>
                              <p:cond delay="0"/>
                            </p:stCondLst>
                            <p:childTnLst>
                              <p:par>
                                <p:cTn id="90" presetID="26" presetClass="path" presetSubtype="0" accel="50000" decel="50000" fill="hold" grpId="1" nodeType="withEffect">
                                  <p:stCondLst>
                                    <p:cond delay="0"/>
                                  </p:stCondLst>
                                  <p:childTnLst>
                                    <p:animMotion origin="layout" path="M 2.91667E-6 0.04005 C 2.91667E-6 0.13403 -0.06224 0.21088 -0.13854 0.21088 C -0.22839 0.21088 -0.26107 0.12547 -0.27474 0.07431 L -0.28854 0.00556 C -0.30235 -0.0456 -0.33698 -0.13032 -0.43854 -0.13032 C -0.50313 -0.13032 -0.57696 -0.05416 -0.57696 0.04005 C -0.57696 0.13403 -0.50313 0.21088 -0.43854 0.21088 C -0.33698 0.21088 -0.30235 0.12547 -0.28854 0.07431 L -0.27474 0.00556 C -0.26107 -0.0456 -0.22839 -0.13032 -0.13854 -0.13032 C -0.06224 -0.13032 2.91667E-6 -0.05416 2.91667E-6 0.04005 Z " pathEditMode="relative" rAng="0" ptsTypes="AAAAAAAAAAA">
                                      <p:cBhvr>
                                        <p:cTn id="91" dur="8000" fill="hold"/>
                                        <p:tgtEl>
                                          <p:spTgt spid="2"/>
                                        </p:tgtEl>
                                        <p:attrNameLst>
                                          <p:attrName>ppt_x</p:attrName>
                                          <p:attrName>ppt_y</p:attrName>
                                        </p:attrNameLst>
                                      </p:cBhvr>
                                      <p:rCtr x="-28854" y="23"/>
                                    </p:animMotion>
                                  </p:childTnLst>
                                </p:cTn>
                              </p:par>
                              <p:par>
                                <p:cTn id="92" presetID="0" presetClass="path" presetSubtype="0" accel="50000" decel="50000" fill="hold" grpId="1" nodeType="withEffect">
                                  <p:stCondLst>
                                    <p:cond delay="0"/>
                                  </p:stCondLst>
                                  <p:childTnLst>
                                    <p:animMotion origin="layout" path="M 0 0 L 0 0 C 0.0108 0.0206 0.01979 0.0449 0.03242 0.06226 C 0.0664 0.10879 0.08502 0.11018 0.12487 0.12893 C 0.14908 0.12731 0.17487 0.13958 0.19739 0.1243 C 0.2069 0.11805 0.2151 0.08518 0.20742 0.07338 C 0.18854 0.04375 0.15989 0.04375 0.13619 0.02893 C 0.11992 0.04953 0.0983 0.06111 0.08737 0.09097 C 0.08112 0.10856 0.08932 0.13263 0.09114 0.15324 C 0.09218 0.16412 0.09492 0.17708 0.09987 0.18449 C 0.11497 0.20671 0.12773 0.23726 0.14622 0.24884 C 0.18046 0.27013 0.21783 0.26967 0.25364 0.28009 C 0.27487 0.27847 0.297 0.28634 0.31744 0.27546 C 0.33619 0.26551 0.36744 0.2199 0.36744 0.2199 C 0.36783 0.19768 0.36953 0.17546 0.36862 0.15324 C 0.36862 0.15092 0.36588 0.15254 0.36497 0.15115 C 0.36289 0.14791 0.36224 0.14236 0.35989 0.14004 C 0.3569 0.1368 0.35325 0.13726 0.34987 0.13541 C 0.34492 0.13287 0.33997 0.12963 0.33489 0.12662 C 0.30703 0.13634 0.27877 0.14351 0.25117 0.15555 C 0.24648 0.15763 0.24661 0.17638 0.24622 0.17986 C 0.24596 0.18217 0.24518 0.18426 0.24492 0.18657 C 0.2431 0.19907 0.24153 0.2118 0.23997 0.2243 C 0.24114 0.27824 0.22955 0.3824 0.27864 0.40231 C 0.30299 0.41203 0.32786 0.3875 0.35247 0.38009 C 0.37122 0.35324 0.39596 0.33611 0.40872 0.3 C 0.44843 0.18726 0.44622 0.09166 0.45247 -0.03125 C 0.45039 -0.05649 0.45195 -0.08357 0.44622 -0.10672 C 0.43619 -0.14699 0.41992 -0.18125 0.40612 -0.21783 C 0.40403 -0.22362 0.40195 -0.22987 0.39869 -0.23334 C 0.39336 -0.23912 0.38698 -0.24074 0.38112 -0.24445 L 0.37617 -0.24005 L 0.37617 -0.24005 " pathEditMode="relative" ptsTypes="AAAAAAAAAAAAAAAAAAAAAAAAAAAAAAAAA">
                                      <p:cBhvr>
                                        <p:cTn id="93" dur="8000" fill="hold"/>
                                        <p:tgtEl>
                                          <p:spTgt spid="78"/>
                                        </p:tgtEl>
                                        <p:attrNameLst>
                                          <p:attrName>ppt_x</p:attrName>
                                          <p:attrName>ppt_y</p:attrName>
                                        </p:attrNameLst>
                                      </p:cBhvr>
                                    </p:animMotion>
                                  </p:childTnLst>
                                </p:cTn>
                              </p:par>
                              <p:par>
                                <p:cTn id="94" presetID="0" presetClass="path" presetSubtype="0" accel="50000" decel="50000" fill="hold" grpId="1" nodeType="withEffect">
                                  <p:stCondLst>
                                    <p:cond delay="0"/>
                                  </p:stCondLst>
                                  <p:childTnLst>
                                    <p:animMotion origin="layout" path="M 0 0 L 0 0 C -0.00417 -0.00069 -0.00834 -0.00115 -0.0125 -0.00208 C -0.01419 -0.00254 -0.01589 -0.00393 -0.01758 -0.00439 C -0.02175 -0.00532 -0.02591 -0.00578 -0.03008 -0.00648 C -0.03047 -0.00648 -0.04896 -0.00347 -0.0513 -0.00208 C -0.05365 -0.00069 -0.05547 0.00232 -0.05755 0.00463 C -0.05912 0.00602 -0.06094 0.00741 -0.0625 0.00903 C -0.06459 0.01343 -0.06719 0.01736 -0.06875 0.02223 C -0.0724 0.03357 -0.07266 0.04144 -0.07383 0.05348 C -0.07344 0.09352 -0.07331 0.13357 -0.07253 0.17338 C -0.07253 0.1757 -0.07188 0.17801 -0.07136 0.1801 C -0.07018 0.18473 -0.06849 0.18866 -0.06758 0.19352 C -0.06641 0.19931 -0.06628 0.20556 -0.06511 0.21135 C -0.06459 0.21366 -0.06315 0.21551 -0.0625 0.21783 C -0.06198 0.21991 -0.06185 0.22246 -0.06133 0.22454 C -0.05964 0.23056 -0.0556 0.2375 -0.05378 0.24236 C -0.05274 0.24514 -0.05222 0.24838 -0.0513 0.25116 C -0.04362 0.27616 -0.0487 0.25695 -0.04258 0.28241 C -0.04115 0.30648 -0.03946 0.30695 -0.04636 0.33125 C -0.04727 0.33449 -0.0556 0.33959 -0.05625 0.34005 C -0.07578 0.33496 -0.08047 0.34121 -0.09258 0.31783 C -0.09479 0.31366 -0.09584 0.30764 -0.09753 0.30232 C -0.09844 0.29653 -0.10104 0.29051 -0.1 0.28449 C -0.09714 0.26644 -0.09349 0.24723 -0.08633 0.23357 C -0.08138 0.22431 -0.07305 0.22431 -0.06628 0.22014 C -0.06042 0.21644 -0.05326 0.21667 -0.04753 0.21574 C -0.04505 0.21412 -0.04271 0.21135 -0.04011 0.21135 C -0.02136 0.21135 -0.02383 0.20973 -0.01511 0.22014 C -0.01341 0.22523 -0.01172 0.23056 -0.01003 0.23565 C -0.00925 0.23797 -0.00821 0.23982 -0.00755 0.24236 C -0.00196 0.26505 -0.00039 0.27662 0.00377 0.30023 C 0.00286 0.32084 0.00312 0.3419 0.00117 0.36227 C 0.00091 0.36551 -0.00117 0.3669 -0.00261 0.36898 C -0.00534 0.37361 -0.00834 0.37801 -0.01133 0.38241 C -0.0125 0.38403 -0.01367 0.38588 -0.01511 0.38681 C -0.04297 0.40463 -0.03724 0.40116 -0.0625 0.40695 L -0.19011 0.40463 C -0.19336 0.4044 -0.19688 0.40417 -0.2 0.40232 C -0.20573 0.39931 -0.22435 0.38148 -0.22761 0.37801 C -0.23568 0.36898 -0.24349 0.35903 -0.2513 0.34908 C -0.25274 0.34723 -0.25365 0.34422 -0.25508 0.34236 C -0.25912 0.33681 -0.26341 0.33218 -0.26758 0.32686 C -0.27643 0.31505 -0.28151 0.30834 -0.2888 0.29352 C -0.29193 0.28704 -0.29453 0.27986 -0.29753 0.27338 C -0.2987 0.27107 -0.30039 0.26945 -0.3013 0.2669 C -0.30781 0.24861 -0.31354 0.2294 -0.32005 0.21135 C -0.32097 0.20857 -0.32253 0.20672 -0.32383 0.20463 C -0.32709 0.19931 -0.33034 0.19398 -0.33386 0.18889 C -0.33542 0.18658 -0.33685 0.1838 -0.3388 0.18241 C -0.34935 0.17361 -0.3569 0.17408 -0.36875 0.1713 C -0.39388 0.15625 -0.378 0.16482 -0.44128 0.17338 C -0.4461 0.17408 -0.45052 0.17778 -0.45508 0.1801 C -0.4625 0.19121 -0.46485 0.18959 -0.4638 0.20903 C -0.4625 0.23287 -0.46302 0.25834 -0.45755 0.2801 C -0.45534 0.28912 -0.44766 0.28936 -0.44258 0.29352 C -0.43021 0.30371 -0.40807 0.30996 -0.4 0.31343 C -0.39089 0.31273 -0.38138 0.31574 -0.37253 0.31135 C -0.35729 0.30348 -0.35755 0.26528 -0.35508 0.24676 C -0.35352 0.1544 -0.35078 0.19607 -0.36133 0.11343 C -0.36341 0.09723 -0.36406 0.09699 -0.37005 0.0757 C -0.37071 0.07315 -0.37136 0.07061 -0.37253 0.06898 C -0.37852 0.06158 -0.3849 0.05533 -0.39128 0.04908 C -0.39245 0.04792 -0.39375 0.04699 -0.39505 0.04676 C -0.40417 0.04537 -0.41341 0.04537 -0.42253 0.04445 C -0.43594 0.05047 -0.44935 0.05579 -0.4625 0.06227 C -0.46432 0.0632 -0.46602 0.06505 -0.46758 0.06667 C -0.47891 0.07917 -0.49219 0.08727 -0.5013 0.10463 C -0.52787 0.1551 -0.50873 0.12153 -0.53386 0.16019 C -0.53516 0.16227 -0.53607 0.16505 -0.5375 0.16667 C -0.5444 0.17477 -0.55182 0.18148 -0.55886 0.18889 C -0.56341 0.19398 -0.56875 0.19769 -0.57253 0.20463 C -0.58216 0.22176 -0.56966 0.19838 -0.58008 0.22246 C -0.58281 0.22848 -0.58607 0.23403 -0.5888 0.24005 C -0.59818 0.26042 -0.57643 0.225 -0.60261 0.26898 C -0.60638 0.27547 -0.61107 0.28033 -0.61511 0.28681 C -0.63125 0.31273 -0.63503 0.31135 -0.62513 0.31135 L -0.62253 0.30903 " pathEditMode="relative" ptsTypes="AAAAAAAAAAAAAAAAAAAAAAAAAAAAAAAAAAAAAAAAAAAAAAAAAAAAAAAAAAAAAAAAAAAAAAAAAAAAAA">
                                      <p:cBhvr>
                                        <p:cTn id="95" dur="8000" fill="hold"/>
                                        <p:tgtEl>
                                          <p:spTgt spid="21"/>
                                        </p:tgtEl>
                                        <p:attrNameLst>
                                          <p:attrName>ppt_x</p:attrName>
                                          <p:attrName>ppt_y</p:attrName>
                                        </p:attrNameLst>
                                      </p:cBhvr>
                                    </p:animMotion>
                                  </p:childTnLst>
                                </p:cTn>
                              </p:par>
                              <p:par>
                                <p:cTn id="96" presetID="0" presetClass="path" presetSubtype="0" accel="50000" decel="50000" fill="hold" grpId="1" nodeType="withEffect">
                                  <p:stCondLst>
                                    <p:cond delay="0"/>
                                  </p:stCondLst>
                                  <p:childTnLst>
                                    <p:animMotion origin="layout" path="M 0 0 L 0 0 C 0.00365 -0.00602 0.00807 -0.01088 0.0112 -0.01783 C 0.01289 -0.02153 0.01263 -0.02685 0.01367 -0.03125 C 0.01719 -0.04537 0.02148 -0.05926 0.025 -0.07338 C 0.02565 -0.07616 0.02552 -0.07963 0.02617 -0.08241 C 0.04284 -0.14653 0.03424 -0.11366 0.05247 -0.16227 C 0.05352 -0.16505 0.05404 -0.16829 0.05495 -0.1713 C 0.05859 -0.18172 0.06289 -0.19144 0.06628 -0.20232 C 0.06953 -0.21297 0.075 -0.23565 0.075 -0.23565 C 0.07865 -0.29491 0.07799 -0.26852 0.06628 -0.38241 C 0.06589 -0.38542 0.06354 -0.38658 0.0625 -0.38889 C 0.05729 -0.4 0.05247 -0.41111 0.0474 -0.42222 C 0.04141 -0.45486 0.04375 -0.4456 0.0112 -0.48889 C 0.00951 -0.49121 0.00807 -0.49398 0.00625 -0.4956 C -0.00234 -0.50347 -0.0112 -0.51111 -0.02005 -0.51783 C -0.02474 -0.5213 -0.04518 -0.52871 -0.04635 -0.52894 C -0.05247 -0.53056 -0.05885 -0.53056 -0.0651 -0.53125 C -0.07292 -0.52385 -0.08268 -0.5206 -0.0888 -0.50903 C -0.09427 -0.49838 -0.09453 -0.48218 -0.09753 -0.46898 C -0.09831 -0.46597 -0.09922 -0.46297 -0.1 -0.46019 C -0.09844 -0.44005 -0.0987 -0.41922 -0.09505 -0.4 C -0.08906 -0.36829 -0.08854 -0.38565 -0.08125 -0.37778 C -0.07409 -0.37014 -0.06784 -0.35903 -0.06003 -0.35347 C -0.05299 -0.34815 -0.04596 -0.3426 -0.0388 -0.33797 C -0.03685 -0.33658 -0.03464 -0.33658 -0.03255 -0.33565 L -0.00508 -0.32454 C 0.03411 -0.32685 0.07331 -0.32685 0.1125 -0.33125 C 0.11458 -0.33148 0.11549 -0.33658 0.11745 -0.33797 C 0.12604 -0.34398 0.13503 -0.34815 0.14375 -0.35347 C 0.14583 -0.35463 0.14805 -0.35602 0.15 -0.35787 C 0.1556 -0.36343 0.16081 -0.36968 0.16628 -0.3757 C 0.16966 -0.38472 0.17148 -0.3875 0.16992 -0.40232 C 0.16849 -0.4169 0.16523 -0.43056 0.1625 -0.44445 C 0.16185 -0.44769 0.16133 -0.45116 0.16003 -0.45347 C 0.14714 -0.475 0.13424 -0.49722 0.11992 -0.51574 C 0.1168 -0.51968 0.07904 -0.56181 0.06367 -0.5713 C 0.04805 -0.58079 0.03216 -0.58959 0.01615 -0.59792 C 0.01341 -0.59931 0.01042 -0.59908 0.00742 -0.6 C -0.00586 -0.6044 -0.01901 -0.61135 -0.03255 -0.61343 C -0.05208 -0.61644 -0.07174 -0.61482 -0.09128 -0.61551 L -0.19753 -0.5956 C -0.19974 -0.59514 -0.20169 -0.5926 -0.20378 -0.59121 C -0.2151 -0.58426 -0.22617 -0.57709 -0.23763 -0.5713 C -0.24049 -0.56968 -0.24362 -0.56898 -0.24635 -0.56667 C -0.27604 -0.54352 -0.28685 -0.53912 -0.30755 -0.50463 C -0.31549 -0.49121 -0.33008 -0.46227 -0.33008 -0.46227 C -0.33307 -0.44537 -0.33724 -0.42871 -0.3388 -0.41111 C -0.33984 -0.4007 -0.34206 -0.31806 -0.34258 -0.29792 C -0.3418 -0.24306 -0.34336 -0.18797 -0.3401 -0.13334 C -0.33984 -0.12871 -0.33529 -0.12917 -0.33255 -0.12894 C -0.32552 -0.12847 -0.31849 -0.13056 -0.31133 -0.13125 C -0.30104 -0.13912 -0.29388 -0.14167 -0.28633 -0.15347 C -0.28411 -0.15695 -0.28216 -0.16088 -0.28008 -0.16459 C -0.27773 -0.20533 -0.27695 -0.19769 -0.28763 -0.25787 C -0.28815 -0.26135 -0.29089 -0.26227 -0.29258 -0.26459 C -0.30677 -0.26088 -0.32096 -0.2581 -0.33516 -0.25347 C -0.33659 -0.25301 -0.33776 -0.2507 -0.3388 -0.24908 C -0.3431 -0.2426 -0.34727 -0.23588 -0.3513 -0.22894 C -0.35521 -0.22246 -0.35859 -0.21505 -0.36263 -0.20903 C -0.36445 -0.20625 -0.36693 -0.2051 -0.36888 -0.20232 C -0.37578 -0.19236 -0.38216 -0.18148 -0.3888 -0.1713 L -0.3888 -0.1713 C -0.39687 -0.15486 -0.39987 -0.14746 -0.41016 -0.13334 C -0.41419 -0.12778 -0.4138 -0.13449 -0.4138 -0.12894 L -0.4638 -0.17778 " pathEditMode="relative" ptsTypes="AAAAAAAAAAAAAAAAAAAAAAAAAAAAAAAAAAAAAAAAAAAAAAAAAAAAAAAAAAAAAAAAAA">
                                      <p:cBhvr>
                                        <p:cTn id="97" dur="8000" fill="hold"/>
                                        <p:tgtEl>
                                          <p:spTgt spid="77"/>
                                        </p:tgtEl>
                                        <p:attrNameLst>
                                          <p:attrName>ppt_x</p:attrName>
                                          <p:attrName>ppt_y</p:attrName>
                                        </p:attrNameLst>
                                      </p:cBhvr>
                                    </p:animMotion>
                                  </p:childTnLst>
                                </p:cTn>
                              </p:par>
                              <p:par>
                                <p:cTn id="98" presetID="0" presetClass="path" presetSubtype="0" accel="50000" decel="50000" fill="hold" grpId="1" nodeType="withEffect">
                                  <p:stCondLst>
                                    <p:cond delay="0"/>
                                  </p:stCondLst>
                                  <p:childTnLst>
                                    <p:animMotion origin="layout" path="M 0 0 L 0 0 C 0.00326 0.0044 0.00625 0.00973 0.0099 0.01343 C 0.01263 0.01574 0.01576 0.01621 0.01875 0.01783 C 0.02123 0.01922 0.0237 0.02061 0.02618 0.02223 C 0.02917 0.02431 0.03177 0.02778 0.0349 0.02894 C 0.06485 0.04005 0.09193 0.04329 0.1224 0.04885 L 0.1599 0.04445 C 0.16289 0.04398 0.16576 0.04236 0.16875 0.04213 L 0.28998 0.04005 C 0.29662 0.03635 0.31276 0.0294 0.31993 0.01991 C 0.32631 0.01158 0.32761 0.00718 0.33125 -0.00231 C 0.32995 -0.01782 0.33334 -0.03727 0.32748 -0.04884 C 0.3211 -0.06157 0.3086 -0.05671 0.3 -0.06435 L 0.29493 -0.06898 C 0.28282 -0.06666 0.27045 -0.06759 0.25873 -0.06227 C 0.25274 -0.05949 0.24922 -0.04166 0.2474 -0.03333 C 0.2461 -0.02685 0.24375 -0.01342 0.24375 -0.01342 C 0.24414 -0.00139 0.24401 0.01042 0.24493 0.02223 C 0.24558 0.03079 0.24935 0.03843 0.25248 0.04445 C 0.2586 0.05648 0.2599 0.0588 0.26615 0.06667 C 0.26745 0.06829 0.26849 0.07014 0.26993 0.07107 C 0.27188 0.07246 0.27409 0.07269 0.27618 0.07338 C 0.27787 0.07477 0.27943 0.07686 0.28125 0.07778 C 0.28529 0.07986 0.28946 0.08102 0.29375 0.08218 C 0.30118 0.08449 0.31159 0.08565 0.31875 0.08658 C 0.32735 0.0919 0.31797 0.08681 0.3349 0.09121 C 0.38151 0.10301 0.33099 0.09491 0.3987 0.10209 C 0.42618 0.1 0.45391 0.10116 0.48125 0.09561 C 0.52513 0.08658 0.50625 0.08496 0.52865 0.06898 C 0.54063 0.06019 0.553 0.05301 0.56498 0.04445 C 0.56758 0.0426 0.57019 0.04074 0.5724 0.03773 C 0.61094 -0.01227 0.60131 -0.01203 0.65 -0.08449 C 0.68555 -0.1375 0.69401 -0.14699 0.71993 -0.17777 L 0.7375 -0.2199 C 0.73829 -0.22222 0.73946 -0.22407 0.73998 -0.22662 C 0.74323 -0.24352 0.74284 -0.26319 0.7487 -0.27777 C 0.75287 -0.28819 0.75717 -0.29838 0.7612 -0.30879 C 0.76263 -0.3125 0.76381 -0.3162 0.76498 -0.3199 C 0.77006 -0.33773 0.775 -0.35555 0.77995 -0.37338 C 0.78034 -0.38379 0.78347 -0.3949 0.78125 -0.40439 C 0.77136 -0.44699 0.77097 -0.44514 0.75743 -0.45115 C 0.74506 -0.46597 0.75365 -0.45671 0.7224 -0.46898 C 0.71954 -0.47014 0.71667 -0.47037 0.71368 -0.47106 L 0.69245 -0.47546 C 0.63659 -0.46759 0.64336 -0.49051 0.61875 -0.44676 C 0.61719 -0.44398 0.61615 -0.44074 0.61498 -0.43773 C 0.60756 -0.38541 0.60612 -0.38217 0.61615 -0.29328 C 0.61888 -0.27014 0.64662 -0.21203 0.65495 -0.19768 C 0.66589 -0.17916 0.68047 -0.16759 0.68998 -0.14676 C 0.70495 -0.11342 0.67969 -0.16921 0.70625 -0.11342 C 0.71276 -0.09977 0.7043 -0.10208 0.7237 -0.0912 C 0.73464 -0.08495 0.75769 -0.07685 0.7737 -0.07106 C 0.79675 -0.04398 0.78985 -0.05578 0.79753 -0.04213 L 0.79753 -0.04213 " pathEditMode="relative" ptsTypes="AAAAAAAAAAAAAAAAAAAAAAAAAAAAAAAAAAAAAAAAAAAAAAAAAAAAAAA">
                                      <p:cBhvr>
                                        <p:cTn id="99" dur="8000" fill="hold"/>
                                        <p:tgtEl>
                                          <p:spTgt spid="76"/>
                                        </p:tgtEl>
                                        <p:attrNameLst>
                                          <p:attrName>ppt_x</p:attrName>
                                          <p:attrName>ppt_y</p:attrName>
                                        </p:attrNameLst>
                                      </p:cBhvr>
                                    </p:animMotion>
                                  </p:childTnLst>
                                </p:cTn>
                              </p:par>
                              <p:par>
                                <p:cTn id="100" presetID="0" presetClass="path" presetSubtype="0" accel="50000" decel="50000" fill="hold" grpId="2" nodeType="withEffect">
                                  <p:stCondLst>
                                    <p:cond delay="0"/>
                                  </p:stCondLst>
                                  <p:childTnLst>
                                    <p:animMotion origin="layout" path="M 0 0 L 0 0 C -0.00039 -0.00834 -0.00078 -0.01644 -0.0013 -0.02454 C -0.00156 -0.02987 -0.00221 -0.03496 -0.00247 -0.04005 C -0.00338 -0.05394 -0.00443 -0.0801 -0.00508 -0.09329 C -0.00456 -0.10973 -0.0056 -0.12639 -0.00377 -0.14237 C -0.00143 -0.1625 0.00326 -0.16621 0.00873 -0.1801 C 0.03906 -0.25649 0.00873 -0.18519 0.02253 -0.21343 C 0.02669 -0.222 0.03112 -0.23079 0.03503 -0.24005 C 0.04675 -0.26783 0.01055 -0.22801 0.05625 -0.28889 C 0.05886 -0.29237 0.0681 -0.30556 0.07253 -0.3088 C 0.07735 -0.3125 0.08242 -0.31482 0.0875 -0.3176 C 0.08789 -0.31482 0.08906 -0.30533 0.08998 -0.30209 C 0.09063 -0.29977 0.09167 -0.29769 0.09245 -0.29561 C 0.09284 -0.28588 0.09349 -0.27616 0.09375 -0.26667 C 0.09557 -0.20163 0.0836 -0.19931 0.1 -0.20672 C 0.11107 -0.21991 0.11315 -0.22292 0.13373 -0.23102 L 0.16745 -0.24445 C 0.16875 -0.24491 0.16992 -0.24607 0.17123 -0.24653 C 0.17409 -0.24769 0.17709 -0.24792 0.17995 -0.24885 C 0.1862 -0.25093 0.19245 -0.25301 0.1987 -0.25556 C 0.20703 -0.25903 0.21563 -0.26158 0.2237 -0.26667 C 0.22956 -0.27038 0.23516 -0.275 0.24128 -0.27778 C 0.24284 -0.27848 0.24453 -0.27917 0.24623 -0.27987 C 0.25378 -0.28357 0.26107 -0.2882 0.26875 -0.29098 C 0.27487 -0.29329 0.28125 -0.29375 0.2875 -0.29561 C 0.31315 -0.30301 0.2905 -0.29676 0.30248 -0.30209 C 0.31289 -0.30672 0.31276 -0.30625 0.32253 -0.3088 L 0.02878 -0.31112 C 0.01992 -0.31112 0.01055 -0.31482 0.00248 -0.3088 C -0.00026 -0.30672 0.00378 -0.29815 0.00495 -0.29329 C 0.00586 -0.28982 0.00781 -0.28774 0.00873 -0.2845 C 0.01029 -0.27871 0.01068 -0.27223 0.0125 -0.26667 C 0.04636 -0.16065 0.0237 -0.2301 0.04128 -0.18889 C 0.06133 -0.1419 0.0556 -0.14491 0.07617 -0.11783 C 0.08268 -0.10926 0.08985 -0.10232 0.09623 -0.09329 C 0.09831 -0.09051 0.10026 -0.08727 0.10248 -0.0845 C 0.10612 -0.07987 0.11367 -0.0713 0.11367 -0.0713 C 0.11875 -0.07408 0.12422 -0.075 0.12878 -0.0801 C 0.1612 -0.1169 0.14857 -0.09746 0.16875 -0.13334 C 0.16992 -0.14005 0.17227 -0.1463 0.17253 -0.15348 C 0.17266 -0.1595 0.17344 -0.17084 0.16992 -0.17107 C 0.11667 -0.17616 0.06328 -0.16968 0.01003 -0.16899 C -0.01849 -0.15301 -0.00547 -0.15672 -0.02877 -0.15348 C -0.05416 -0.14422 -0.02578 -0.15371 -0.09127 -0.14885 C -0.09258 -0.14885 -0.09375 -0.147 -0.09505 -0.14676 C -0.09622 -0.1463 -0.09752 -0.14676 -0.0987 -0.14676 L -0.03633 -0.08218 " pathEditMode="relative" ptsTypes="AAAAAAAAAAAAAAAAAAAAAAAAAAAAAAAAAAAAAAAAAAAAAAAA">
                                      <p:cBhvr>
                                        <p:cTn id="101" dur="8000" fill="hold"/>
                                        <p:tgtEl>
                                          <p:spTgt spid="79"/>
                                        </p:tgtEl>
                                        <p:attrNameLst>
                                          <p:attrName>ppt_x</p:attrName>
                                          <p:attrName>ppt_y</p:attrName>
                                        </p:attrNameLst>
                                      </p:cBhvr>
                                    </p:animMotion>
                                  </p:childTnLst>
                                </p:cTn>
                              </p:par>
                              <p:par>
                                <p:cTn id="102" presetID="0" presetClass="path" presetSubtype="0" accel="50000" decel="50000" fill="hold" grpId="1" nodeType="withEffect">
                                  <p:stCondLst>
                                    <p:cond delay="0"/>
                                  </p:stCondLst>
                                  <p:childTnLst>
                                    <p:animMotion origin="layout" path="M 0 0 L 0 0 C 0.01953 0.02731 0.04076 0.05139 0.05872 0.08217 C 0.11354 0.17592 0.13424 0.26551 0.20872 0.31759 C 0.25482 0.35 0.30534 0.35764 0.35365 0.37754 C 0.3737 0.32801 0.40742 0.28889 0.41367 0.2287 C 0.4181 0.18634 0.39284 0.15092 0.38125 0.11319 C 0.38021 0.10995 0.37826 0.10717 0.37617 0.10648 C 0.35807 0.10046 0.33958 0.09768 0.32122 0.09328 C 0.29245 0.11389 0.26302 0.13217 0.2349 0.15532 C 0.23151 0.15833 0.22982 0.16574 0.22747 0.17106 C 0.22656 0.17315 0.22565 0.17523 0.225 0.17754 C 0.22148 0.18796 0.21797 0.19815 0.21497 0.20879 C 0.21211 0.21875 0.2099 0.2294 0.20742 0.23981 C 0.20456 0.27546 0.19154 0.31296 0.1987 0.34652 C 0.20885 0.39421 0.23411 0.42708 0.25495 0.46203 C 0.25977 0.47014 0.26745 0.46944 0.2737 0.47315 C 0.28307 0.4787 0.27617 0.475 0.29492 0.48217 C 0.41367 0.4456 0.46211 0.4824 0.53125 0.30879 C 0.54557 0.27268 0.54622 0.2243 0.55378 0.18217 C 0.5487 0.15833 0.54544 0.13333 0.53867 0.11088 C 0.5375 0.10694 0.53385 0.10602 0.53125 0.10648 C 0.51068 0.11111 0.49036 0.1199 0.46992 0.12662 C 0.46497 0.15393 0.45482 0.17986 0.45495 0.20879 C 0.45521 0.24768 0.46419 0.28518 0.47122 0.32199 C 0.47214 0.32731 0.48477 0.36134 0.48997 0.36875 C 0.49128 0.3706 0.49336 0.3699 0.49492 0.37106 C 0.49883 0.37361 0.5026 0.37662 0.50625 0.37986 C 0.50755 0.38102 0.50859 0.38333 0.51003 0.38426 C 0.53776 0.40277 0.55417 0.39815 0.58997 0.4044 L 0.65247 0.39537 C 0.65417 0.39514 0.65586 0.39398 0.65742 0.39328 C 0.66042 0.39166 0.66328 0.39027 0.66628 0.38865 C 0.66875 0.38727 0.67122 0.38565 0.6737 0.38426 C 0.67865 0.38194 0.68372 0.37986 0.68867 0.37754 C 0.69206 0.37384 0.69622 0.37176 0.6987 0.36643 C 0.70104 0.36157 0.70286 0.35509 0.70247 0.34884 C 0.7013 0.33032 0.68112 0.3037 0.67617 0.29977 C 0.66406 0.29027 0.65039 0.28819 0.6375 0.28217 C 0.6362 0.28148 0.63372 0.27986 0.63372 0.27986 L 0.63372 0.27986 " pathEditMode="relative" ptsTypes="AAAAAAAAAAAAAAAAAAAAAAAAAAAAAAAAAAAAAAAAA">
                                      <p:cBhvr>
                                        <p:cTn id="103" dur="8000" fill="hold"/>
                                        <p:tgtEl>
                                          <p:spTgt spid="80"/>
                                        </p:tgtEl>
                                        <p:attrNameLst>
                                          <p:attrName>ppt_x</p:attrName>
                                          <p:attrName>ppt_y</p:attrName>
                                        </p:attrNameLst>
                                      </p:cBhvr>
                                    </p:animMotion>
                                  </p:childTnLst>
                                </p:cTn>
                              </p:par>
                              <p:par>
                                <p:cTn id="104" presetID="0" presetClass="path" presetSubtype="0" accel="50000" decel="50000" fill="hold" grpId="2" nodeType="withEffect">
                                  <p:stCondLst>
                                    <p:cond delay="0"/>
                                  </p:stCondLst>
                                  <p:childTnLst>
                                    <p:animMotion origin="layout" path="M 0 0 L 0 0 L -0.21511 0.00649 C -0.22005 0.00672 -0.22513 0.00764 -0.23008 0.0088 L -0.29505 0.02431 C -0.3 0.02547 -0.30508 0.02639 -0.31003 0.02662 L -0.40508 0.02871 C -0.40677 0.03033 -0.40821 0.03334 -0.41003 0.03334 C -0.42357 0.03334 -0.42513 0.01135 -0.43008 -0.00902 C -0.43711 -0.03865 -0.4444 -0.06805 -0.4513 -0.09791 C -0.45274 -0.10439 -0.45404 -0.11111 -0.45508 -0.11782 C -0.46068 -0.15625 -0.46589 -0.1949 -0.47123 -0.23333 C -0.47005 -0.2993 -0.47201 -0.36574 -0.46758 -0.43125 C -0.46706 -0.43796 -0.46224 -0.42106 -0.45886 -0.41782 C -0.45 -0.40972 -0.44102 -0.40092 -0.43125 -0.39791 C -0.41198 -0.39189 -0.39206 -0.39398 -0.37253 -0.3912 C -0.21966 -0.36875 -0.37188 -0.38009 -0.15 -0.37338 C -0.15052 -0.37106 -0.15091 -0.36898 -0.1513 -0.36666 C -0.15222 -0.36111 -0.15326 -0.35231 -0.15378 -0.34676 C -0.1543 -0.34166 -0.15469 -0.33634 -0.15508 -0.33125 C -0.15625 -0.29722 -0.15781 -0.26296 -0.15886 -0.22893 C -0.1599 -0.1949 -0.15899 -0.16064 -0.16133 -0.12685 C -0.16849 -0.01898 -0.29362 -0.09791 -0.31003 -0.09791 L -0.31003 -0.09791 " pathEditMode="relative" ptsTypes="AAAAAAAAAAAAAAAAAAAAAAAA">
                                      <p:cBhvr>
                                        <p:cTn id="105" dur="8000" fill="hold"/>
                                        <p:tgtEl>
                                          <p:spTgt spid="22"/>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79" grpId="2" animBg="1"/>
      <p:bldP spid="80" grpId="0" animBg="1"/>
      <p:bldP spid="80" grpId="1" animBg="1"/>
      <p:bldP spid="21" grpId="0" animBg="1"/>
      <p:bldP spid="21" grpId="1" animBg="1"/>
      <p:bldP spid="22" grpId="0" animBg="1"/>
      <p:bldP spid="22" grpId="1" animBg="1"/>
      <p:bldP spid="22"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8878972" y="1795028"/>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3432803" y="4141983"/>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6884239" y="715028"/>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0321887" y="3357161"/>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3975018" y="715028"/>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7932495" y="4171960"/>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5414864" y="2504864"/>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p:cNvSpPr/>
          <p:nvPr/>
        </p:nvSpPr>
        <p:spPr>
          <a:xfrm>
            <a:off x="989993" y="715028"/>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5" name="Rechteck 24"/>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30" name="Textfeld 29"/>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8</a:t>
            </a:r>
          </a:p>
        </p:txBody>
      </p:sp>
      <p:sp>
        <p:nvSpPr>
          <p:cNvPr id="31" name="Rechteck 30"/>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2059" r:id="rId2" imgW="739080" imgH="830520"/>
        </mc:Choice>
        <mc:Fallback>
          <p:control r:id="rId2" imgW="739080" imgH="830520">
            <p:pic>
              <p:nvPicPr>
                <p:cNvPr id="33" name="TextBox2"/>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21330126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9"/>
                                        </p:tgtEl>
                                        <p:attrNameLst>
                                          <p:attrName>style.color</p:attrName>
                                        </p:attrNameLst>
                                      </p:cBhvr>
                                      <p:to>
                                        <a:srgbClr val="B4C6E7"/>
                                      </p:to>
                                    </p:animClr>
                                    <p:animClr clrSpc="rgb" dir="cw">
                                      <p:cBhvr>
                                        <p:cTn id="17" dur="500" autoRev="1" fill="remove"/>
                                        <p:tgtEl>
                                          <p:spTgt spid="79"/>
                                        </p:tgtEl>
                                        <p:attrNameLst>
                                          <p:attrName>fillcolor</p:attrName>
                                        </p:attrNameLst>
                                      </p:cBhvr>
                                      <p:to>
                                        <a:srgbClr val="B4C6E7"/>
                                      </p:to>
                                    </p:animClr>
                                    <p:set>
                                      <p:cBhvr>
                                        <p:cTn id="18" dur="500" autoRev="1" fill="remove"/>
                                        <p:tgtEl>
                                          <p:spTgt spid="79"/>
                                        </p:tgtEl>
                                        <p:attrNameLst>
                                          <p:attrName>fill.type</p:attrName>
                                        </p:attrNameLst>
                                      </p:cBhvr>
                                      <p:to>
                                        <p:strVal val="solid"/>
                                      </p:to>
                                    </p:set>
                                    <p:set>
                                      <p:cBhvr>
                                        <p:cTn id="19" dur="500" autoRev="1" fill="remove"/>
                                        <p:tgtEl>
                                          <p:spTgt spid="79"/>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22"/>
                                        </p:tgtEl>
                                        <p:attrNameLst>
                                          <p:attrName>style.color</p:attrName>
                                        </p:attrNameLst>
                                      </p:cBhvr>
                                      <p:to>
                                        <a:srgbClr val="B4C6E7"/>
                                      </p:to>
                                    </p:animClr>
                                    <p:animClr clrSpc="rgb" dir="cw">
                                      <p:cBhvr>
                                        <p:cTn id="22" dur="500" autoRev="1" fill="remove"/>
                                        <p:tgtEl>
                                          <p:spTgt spid="22"/>
                                        </p:tgtEl>
                                        <p:attrNameLst>
                                          <p:attrName>fillcolor</p:attrName>
                                        </p:attrNameLst>
                                      </p:cBhvr>
                                      <p:to>
                                        <a:srgbClr val="B4C6E7"/>
                                      </p:to>
                                    </p:animClr>
                                    <p:set>
                                      <p:cBhvr>
                                        <p:cTn id="23" dur="500" autoRev="1" fill="remove"/>
                                        <p:tgtEl>
                                          <p:spTgt spid="22"/>
                                        </p:tgtEl>
                                        <p:attrNameLst>
                                          <p:attrName>fill.type</p:attrName>
                                        </p:attrNameLst>
                                      </p:cBhvr>
                                      <p:to>
                                        <p:strVal val="solid"/>
                                      </p:to>
                                    </p:set>
                                    <p:set>
                                      <p:cBhvr>
                                        <p:cTn id="24" dur="500" autoRev="1" fill="remove"/>
                                        <p:tgtEl>
                                          <p:spTgt spid="2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FF0000"/>
                                      </p:to>
                                    </p:animClr>
                                    <p:animClr clrSpc="rgb" dir="cw">
                                      <p:cBhvr>
                                        <p:cTn id="44" dur="1000" fill="hold"/>
                                        <p:tgtEl>
                                          <p:spTgt spid="76"/>
                                        </p:tgtEl>
                                        <p:attrNameLst>
                                          <p:attrName>fillcolor</p:attrName>
                                        </p:attrNameLst>
                                      </p:cBhvr>
                                      <p:to>
                                        <a:srgbClr val="FF000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vol="77000">
                                        <p:cTn display="0" masterRel="sameClick">
                                          <p:stCondLst>
                                            <p:cond evt="begin" delay="0">
                                              <p:tn val="4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00B050"/>
                                      </p:to>
                                    </p:animClr>
                                    <p:animClr clrSpc="rgb" dir="cw">
                                      <p:cBhvr>
                                        <p:cTn id="60" dur="1000" fill="hold"/>
                                        <p:tgtEl>
                                          <p:spTgt spid="79"/>
                                        </p:tgtEl>
                                        <p:attrNameLst>
                                          <p:attrName>fillcolor</p:attrName>
                                        </p:attrNameLst>
                                      </p:cBhvr>
                                      <p:to>
                                        <a:srgbClr val="00B05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FF0000"/>
                                      </p:to>
                                    </p:animClr>
                                    <p:animClr clrSpc="rgb" dir="cw">
                                      <p:cBhvr>
                                        <p:cTn id="76" dur="1000" fill="hold"/>
                                        <p:tgtEl>
                                          <p:spTgt spid="21"/>
                                        </p:tgtEl>
                                        <p:attrNameLst>
                                          <p:attrName>fillcolor</p:attrName>
                                        </p:attrNameLst>
                                      </p:cBhvr>
                                      <p:to>
                                        <a:srgbClr val="FF000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vol="100000">
                                        <p:cTn display="0" masterRel="sameClick">
                                          <p:stCondLst>
                                            <p:cond evt="begin" delay="0">
                                              <p:tn val="7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00B050"/>
                                      </p:to>
                                    </p:animClr>
                                    <p:animClr clrSpc="rgb" dir="cw">
                                      <p:cBhvr>
                                        <p:cTn id="84" dur="1000" fill="hold"/>
                                        <p:tgtEl>
                                          <p:spTgt spid="22"/>
                                        </p:tgtEl>
                                        <p:attrNameLst>
                                          <p:attrName>fillcolor</p:attrName>
                                        </p:attrNameLst>
                                      </p:cBhvr>
                                      <p:to>
                                        <a:srgbClr val="00B05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28"/>
                    </p:tgtEl>
                  </p:cond>
                </p:stCondLst>
                <p:endSync evt="end" delay="0">
                  <p:rtn val="all"/>
                </p:endSync>
                <p:childTnLst>
                  <p:par>
                    <p:cTn id="88" fill="hold">
                      <p:stCondLst>
                        <p:cond delay="0"/>
                      </p:stCondLst>
                      <p:childTnLst>
                        <p:par>
                          <p:cTn id="89" fill="hold">
                            <p:stCondLst>
                              <p:cond delay="0"/>
                            </p:stCondLst>
                            <p:childTnLst>
                              <p:par>
                                <p:cTn id="90" presetID="0" presetClass="path" presetSubtype="0" accel="50000" decel="50000" fill="hold" grpId="1" nodeType="withEffect">
                                  <p:stCondLst>
                                    <p:cond delay="0"/>
                                  </p:stCondLst>
                                  <p:childTnLst>
                                    <p:animMotion origin="layout" path="M 0 0 L 0 0 C -0.00378 0.0037 -0.00742 0.00764 -0.01133 0.01111 C -0.0125 0.01204 -0.0138 0.0125 -0.01498 0.0132 C -0.02318 0.01875 -0.01914 0.01736 -0.02748 0.01991 L -0.07123 0.03333 L -0.425 0.02431 C -0.428 0.02431 -0.43086 0.02315 -0.43373 0.02222 C -0.44219 0.01945 -0.45039 0.0162 -0.45873 0.0132 C -0.47383 -0.0081 -0.45352 0.01968 -0.48125 -0.01111 C -0.48607 -0.01667 -0.4905 -0.02315 -0.49505 -0.02893 C -0.52253 -0.10625 -0.4987 -0.03611 -0.53008 -0.14236 C -0.5319 -0.14861 -0.53464 -0.1537 -0.53633 -0.16018 C -0.5418 -0.18125 -0.54649 -0.20301 -0.5513 -0.22454 C -0.55222 -0.22893 -0.55274 -0.23356 -0.55378 -0.23796 C -0.55729 -0.25139 -0.56159 -0.26435 -0.56498 -0.27778 C -0.56576 -0.28055 -0.56563 -0.28403 -0.56628 -0.2868 C -0.56979 -0.30324 -0.57383 -0.31944 -0.57748 -0.33565 C -0.57136 -0.35301 -0.56927 -0.3662 -0.55755 -0.37338 C -0.55326 -0.37616 -0.54831 -0.375 -0.54375 -0.37569 C -0.53919 -0.37778 -0.53464 -0.38055 -0.53008 -0.38241 C -0.5263 -0.38356 -0.52253 -0.38356 -0.51875 -0.38449 L -0.4763 -0.3956 C -0.44623 -0.4037 -0.46576 -0.40208 -0.41498 -0.40463 L -0.17878 -0.41342 C -0.15586 -0.41759 -0.14427 -0.41898 -0.11628 -0.43125 C -0.11211 -0.4331 -0.10912 -0.44005 -0.10508 -0.44236 C -0.09531 -0.44768 -0.08503 -0.44954 -0.075 -0.45347 C -0.07175 -0.45463 -0.06836 -0.45648 -0.06498 -0.45787 L -0.02878 -0.4713 C -0.02591 -0.47222 -0.02292 -0.47292 -0.02005 -0.47338 L 0.0237 -0.48241 C 0.02578 -0.48287 0.02786 -0.48403 0.02995 -0.48449 C 0.03906 -0.48704 0.04831 -0.48889 0.05742 -0.4912 C 0.0595 -0.49167 0.06159 -0.49305 0.06367 -0.49352 C 0.07122 -0.49514 0.07877 -0.4956 0.0862 -0.49792 C 0.10377 -0.50301 0.12187 -0.50555 0.13867 -0.51574 C 0.16289 -0.52986 0.15351 -0.52569 0.16627 -0.53125 C 0.14752 -0.5368 0.17083 -0.52986 0.15 -0.53565 C 0.14739 -0.53634 0.14492 -0.5368 0.14245 -0.53796 C 0.13034 -0.54282 0.11849 -0.54977 0.10625 -0.55347 C 0.07304 -0.56319 0.03958 -0.56944 0.00625 -0.57778 C -0.00169 -0.57986 -0.00964 -0.58264 -0.01758 -0.58449 L -0.1013 -0.60463 C -0.10625 -0.60555 -0.11133 -0.60648 -0.11628 -0.60671 L -0.3138 -0.61574 C -0.3306 -0.61991 -0.36224 -0.62963 -0.38373 -0.63125 C -0.3888 -0.63148 -0.39375 -0.63125 -0.39883 -0.63125 L -0.39883 -0.63125 " pathEditMode="relative" ptsTypes="AAAAAAAAAAAAAAAAAAAAAAAAAAAAAAAAAAAAAAAAAAAAAAAAA">
                                      <p:cBhvr>
                                        <p:cTn id="91" dur="8000" fill="hold"/>
                                        <p:tgtEl>
                                          <p:spTgt spid="80"/>
                                        </p:tgtEl>
                                        <p:attrNameLst>
                                          <p:attrName>ppt_x</p:attrName>
                                          <p:attrName>ppt_y</p:attrName>
                                        </p:attrNameLst>
                                      </p:cBhvr>
                                    </p:animMotion>
                                  </p:childTnLst>
                                </p:cTn>
                              </p:par>
                              <p:par>
                                <p:cTn id="92" presetID="0" presetClass="path" presetSubtype="0" accel="50000" decel="50000" fill="hold" grpId="1" nodeType="withEffect">
                                  <p:stCondLst>
                                    <p:cond delay="0"/>
                                  </p:stCondLst>
                                  <p:childTnLst>
                                    <p:animMotion origin="layout" path="M 0 0 L 0 0 C -0.08359 0.04051 -0.01679 0.01042 -0.23255 0.01112 L -0.65 0.0088 C -0.65338 0.00695 -0.6595 0.00556 -0.65 -0.00439 C -0.64557 -0.00925 -0.6401 -0.01087 -0.63502 -0.01342 C -0.62265 -0.01967 -0.61015 -0.02638 -0.59752 -0.03125 C -0.59218 -0.0331 -0.58671 -0.03194 -0.58125 -0.03333 C -0.54869 -0.04166 -0.51627 -0.05162 -0.48385 -0.06018 C -0.4763 -0.06203 -0.46875 -0.06273 -0.46132 -0.06458 L -0.37747 -0.0868 C -0.37135 -0.08842 -0.36497 -0.08888 -0.35872 -0.0912 C -0.33164 -0.10138 -0.30468 -0.11458 -0.27747 -0.12453 C -0.27265 -0.12638 -0.26744 -0.12569 -0.2625 -0.12685 L -0.19752 -0.14236 C -0.19257 -0.14351 -0.1875 -0.14351 -0.18255 -0.14467 C -0.16419 -0.14861 -0.14583 -0.15393 -0.12747 -0.15787 C -0.12252 -0.15902 -0.11744 -0.15879 -0.1125 -0.16018 C -0.08867 -0.1662 -0.0651 -0.17476 -0.04127 -0.18009 C -0.03125 -0.1824 -0.02122 -0.18379 -0.01119 -0.1868 C -0.00403 -0.18888 0.003 -0.19236 0.01003 -0.1956 C 0.01511 -0.19814 0.03034 -0.20416 0.025 -0.20462 C -0.01289 -0.20717 -0.05078 -0.203 -0.0888 -0.20231 L -0.7 -0.20462 L -0.7 -0.20462 " pathEditMode="relative" ptsTypes="AAAAAAAAAAAAAAAAAAAAAAAAA">
                                      <p:cBhvr>
                                        <p:cTn id="93" dur="8000" fill="hold"/>
                                        <p:tgtEl>
                                          <p:spTgt spid="78"/>
                                        </p:tgtEl>
                                        <p:attrNameLst>
                                          <p:attrName>ppt_x</p:attrName>
                                          <p:attrName>ppt_y</p:attrName>
                                        </p:attrNameLst>
                                      </p:cBhvr>
                                    </p:animMotion>
                                  </p:childTnLst>
                                </p:cTn>
                              </p:par>
                              <p:par>
                                <p:cTn id="94" presetID="0" presetClass="path" presetSubtype="0" accel="50000" decel="50000" fill="hold" grpId="1" nodeType="withEffect">
                                  <p:stCondLst>
                                    <p:cond delay="0"/>
                                  </p:stCondLst>
                                  <p:childTnLst>
                                    <p:animMotion origin="layout" path="M 0 0 L 0 0 C -0.00417 -0.00301 -0.00821 -0.00648 -0.0125 -0.00902 C -0.0142 -0.00995 -0.025 -0.01296 -0.02618 -0.01342 C -0.03816 -0.02245 -0.03112 -0.01852 -0.04245 -0.02222 L -0.11003 -0.04444 C -0.13972 -0.06574 -0.10886 -0.04514 -0.16875 -0.07129 L -0.225 -0.0956 C -0.22995 -0.09768 -0.23503 -0.09838 -0.23998 -0.1 L -0.3125 -0.12685 C -0.31589 -0.12801 -0.31914 -0.13009 -0.32253 -0.13125 C -0.33373 -0.13472 -0.34506 -0.1368 -0.35625 -0.14004 C -0.35795 -0.14051 -0.35951 -0.14143 -0.3612 -0.14236 C -0.36875 -0.14606 -0.37618 -0.15046 -0.38373 -0.15347 C -0.38776 -0.15509 -0.39206 -0.15463 -0.39623 -0.15555 C -0.47123 -0.17245 -0.43164 -0.16504 -0.46628 -0.17129 C -0.478 -0.17639 -0.47826 -0.17754 -0.49753 -0.17129 C -0.49883 -0.17083 -0.49831 -0.16666 -0.4987 -0.16458 C -0.49961 -0.17199 -0.49701 -0.18541 -0.50118 -0.1868 C -0.52865 -0.19606 -0.55704 -0.19027 -0.58503 -0.19352 C -0.58959 -0.19398 -0.59401 -0.19745 -0.5987 -0.19791 C -0.61498 -0.19953 -0.63125 -0.1993 -0.64753 -0.2 C -0.65378 -0.1993 -0.66029 -0.20115 -0.66628 -0.19791 C -0.66875 -0.19652 -0.6698 -0.19097 -0.67123 -0.1868 C -0.67618 -0.17176 -0.68581 -0.14583 -0.68868 -0.12453 C -0.69558 -0.075 -0.70209 -0.02523 -0.70873 0.02431 C -0.71068 0.0632 -0.71459 0.13773 -0.71498 0.15764 C -0.71628 0.22292 -0.71576 0.28797 -0.71615 0.35324 C -0.69831 0.36389 -0.70886 0.35834 -0.66628 0.35324 C -0.66316 0.35278 -0.66042 0.35023 -0.65743 0.34885 L -0.625 0.33334 C -0.62201 0.33195 -0.61927 0.32963 -0.61628 0.32871 C -0.59909 0.32431 -0.58204 0.32061 -0.56498 0.31551 C -0.52904 0.3044 -0.49336 0.2919 -0.45743 0.27986 C -0.45079 0.27778 -0.44414 0.27477 -0.4375 0.27315 L -0.3625 0.25556 C -0.3375 0.25023 -0.3125 0.24723 -0.2875 0.24213 C -0.27422 0.23959 -0.24857 0.22616 -0.23998 0.22223 C -0.23868 0.22061 -0.23763 0.21898 -0.2362 0.2176 C -0.22631 0.2088 -0.20847 0.20486 -0.20118 0.20209 C -0.19961 0.2007 -0.19805 0.19861 -0.19623 0.19769 C -0.1862 0.19213 -0.18073 0.1926 -0.16993 0.19098 C -0.14974 0.17662 -0.17097 0.19074 -0.12123 0.17778 C -0.11823 0.17686 -0.1155 0.17431 -0.1125 0.17315 C -0.07344 0.15996 -0.0806 0.16181 -0.05495 0.15764 C -0.05079 0.15926 -0.04623 0.1588 -0.04245 0.16204 C -0.03933 0.16505 -0.03724 0.17061 -0.03503 0.17547 C -0.01641 0.21389 -0.04219 0.17269 -0.00743 0.23542 C 0.05703 0.35209 0.02734 0.29537 0.05872 0.34653 C 0.07005 0.36505 0.08294 0.38079 0.09257 0.40209 C 0.09414 0.40579 0.09544 0.41019 0.09752 0.4132 C 0.11796 0.44398 0.11862 0.44398 0.13502 0.46227 C 0.14869 0.4257 0.13958 0.45278 0.13502 0.34653 C 0.13489 0.34398 0.13255 0.33982 0.13255 0.33982 L 0.1388 0.33542 " pathEditMode="relative" ptsTypes="AAAAAAAAAAAAAAAAAAAAAAAAAAAAAAAAAAAAAAAAAAAAAAAAAAAAAAA">
                                      <p:cBhvr>
                                        <p:cTn id="95" dur="8000" fill="hold"/>
                                        <p:tgtEl>
                                          <p:spTgt spid="2"/>
                                        </p:tgtEl>
                                        <p:attrNameLst>
                                          <p:attrName>ppt_x</p:attrName>
                                          <p:attrName>ppt_y</p:attrName>
                                        </p:attrNameLst>
                                      </p:cBhvr>
                                    </p:animMotion>
                                  </p:childTnLst>
                                </p:cTn>
                              </p:par>
                              <p:par>
                                <p:cTn id="96" presetID="0" presetClass="path" presetSubtype="0" accel="50000" decel="50000" fill="hold" grpId="1" nodeType="withEffect">
                                  <p:stCondLst>
                                    <p:cond delay="0"/>
                                  </p:stCondLst>
                                  <p:childTnLst>
                                    <p:animMotion origin="layout" path="M 0 0 L 0 0 C 0.01641 -0.00625 0.05456 -0.02153 0.07122 -0.02431 C 0.1349 -0.03496 0.1987 -0.04213 0.26237 -0.05116 C 0.29792 -0.07084 0.28971 -0.07662 0.26367 0.02893 C 0.25469 0.06504 0.22422 0.07106 0.20872 0.0824 C 0.15104 0.07708 0.2026 0.08379 0.09622 0.05115 C 0.06003 0.04004 0.0237 0.03009 -0.0125 0.02014 C -0.01667 0.01898 -0.02083 0.01875 -0.025 0.01782 L -0.13372 -0.00672 C -0.04831 -0.0169 -0.08802 -0.00695 0.0237 -0.05556 C 0.03008 -0.05834 0.03633 -0.06482 0.04245 -0.06875 C 0.05573 -0.07732 0.06862 -0.0882 0.08242 -0.09329 C 0.0931 -0.09722 0.10404 -0.09514 0.11497 -0.0956 L 0.27865 -0.1 C 0.31615 -0.11482 0.28828 -0.11065 0.29492 0.03773 C 0.29531 0.04676 0.29635 0.05578 0.2974 0.06458 C 0.29779 0.06828 0.30078 0.07569 0.2987 0.07569 C 0.26016 0.07338 0.22201 0.06435 0.18372 0.05787 C -0.01693 0.02384 0.08346 0.03426 -0.0276 0.02453 C -0.01836 0.01412 -0.01016 0.00046 0 -0.00672 C 0.01198 -0.01482 0.04701 -0.0206 0.0612 -0.02222 C 0.26211 -0.04537 0.19831 -0.04445 0.29115 -0.04445 L 0.29362 -0.04445 " pathEditMode="relative" ptsTypes="AAAAAAAAAAAAAAAAAAAAAAAA">
                                      <p:cBhvr>
                                        <p:cTn id="97" dur="8000" fill="hold"/>
                                        <p:tgtEl>
                                          <p:spTgt spid="77"/>
                                        </p:tgtEl>
                                        <p:attrNameLst>
                                          <p:attrName>ppt_x</p:attrName>
                                          <p:attrName>ppt_y</p:attrName>
                                        </p:attrNameLst>
                                      </p:cBhvr>
                                    </p:animMotion>
                                  </p:childTnLst>
                                </p:cTn>
                              </p:par>
                              <p:par>
                                <p:cTn id="98" presetID="0" presetClass="path" presetSubtype="0" accel="50000" decel="50000" fill="hold" grpId="2" nodeType="withEffect">
                                  <p:stCondLst>
                                    <p:cond delay="0"/>
                                  </p:stCondLst>
                                  <p:childTnLst>
                                    <p:animMotion origin="layout" path="M 0 0 L 0 0 C -0.00091 0.0074 -0.00182 0.01458 -0.00261 0.02222 C -0.00326 0.02986 -0.00456 0.05717 -0.00508 0.06435 C -0.00703 0.09328 -0.00951 0.12199 -0.01133 0.15092 C -0.01524 0.21736 -0.00742 0.19375 -0.01628 0.21759 C -0.01719 0.23472 -0.01771 0.25185 -0.01875 0.26875 C -0.01901 0.27106 -0.01979 0.27314 -0.02005 0.27546 C -0.02149 0.28865 -0.02279 0.30208 -0.02383 0.31551 C -0.02487 0.3287 -0.02552 0.34213 -0.0263 0.35555 C -0.02669 0.38657 -0.02669 0.41782 -0.02761 0.44884 C -0.028 0.46435 -0.02722 0.48078 -0.03008 0.4956 L -0.03255 0.50879 C -0.03216 0.52291 -0.03294 0.53727 -0.03125 0.55115 C -0.02917 0.56875 -0.02136 0.60208 -0.02136 0.60208 C -0.01966 0.51111 -0.02448 0.53102 0.00117 0.43333 L 0.02747 0.33333 C 0.02825 0.32662 0.02851 0.31967 0.02995 0.31319 C 0.03607 0.28611 0.04323 0.25995 0.05 0.23333 C 0.05078 0.23032 0.05169 0.22731 0.05247 0.2243 C 0.05638 0.2081 0.05989 0.19166 0.06367 0.17546 C 0.06536 0.16134 0.0651 0.14606 0.06875 0.13333 C 0.06992 0.1287 0.07148 0.12453 0.07239 0.1199 C 0.08294 0.07314 0.08138 0.08356 0.08489 0.05764 C 0.08541 0.04143 0.08541 0.025 0.0862 0.00879 C 0.08633 0.00648 0.08737 -0.00023 0.0875 0.00208 C 0.0888 0.06805 0.08711 0.13426 0.08997 0.2 C 0.09922 0.41273 0.09726 0.26435 0.10377 0.34213 C 0.10937 0.41018 0.10846 0.42754 0.11497 0.47546 C 0.11693 0.49027 0.11901 0.50509 0.12122 0.5199 C 0.12148 0.52222 0.12213 0.5243 0.12252 0.52662 C 0.12344 0.53333 0.12357 0.54027 0.125 0.54652 C 0.12656 0.55393 0.12916 0.55602 0.13242 0.55995 C 0.13333 0.55555 0.13424 0.55115 0.13502 0.54652 C 0.13541 0.54375 0.13594 0.54074 0.1362 0.53773 C 0.13841 0.51852 0.14023 0.49907 0.14245 0.47986 C 0.14687 0.44213 0.15091 0.40416 0.15625 0.36666 C 0.15742 0.35764 0.15807 0.34838 0.16002 0.34004 C 0.1664 0.31203 0.17409 0.28518 0.18125 0.25764 C 0.18333 0.23148 0.18528 0.20509 0.18997 0.17986 C 0.19206 0.16875 0.1944 0.15787 0.19622 0.14652 C 0.19857 0.13125 0.19987 0.11527 0.20247 0.1 L 0.20742 0.07106 C 0.20794 0.06574 0.20794 0.06041 0.20872 0.05555 C 0.20924 0.05231 0.21054 0.04977 0.2112 0.04652 C 0.21185 0.04375 0.21211 0.04074 0.2125 0.03773 C 0.21328 0.07615 0.21302 0.11481 0.21497 0.15324 C 0.21549 0.16458 0.2181 0.17546 0.21992 0.18657 C 0.23724 0.29027 0.25547 0.39375 0.27252 0.49768 C 0.27383 0.50578 0.27396 0.51412 0.275 0.52222 C 0.27604 0.52963 0.27773 0.5368 0.27877 0.54444 C 0.28724 0.60486 0.29674 0.60833 0.28242 0.6 C 0.23242 0.53333 0.30039 0.62106 0.26497 0.58217 C 0.26172 0.5787 0.25976 0.57176 0.25625 0.56875 C 0.23372 0.55023 0.21054 0.53402 0.1875 0.51782 C 0.18138 0.51342 0.17474 0.51134 0.16875 0.50671 C 0.13099 0.47777 0.09518 0.44074 0.05625 0.41782 C 0.00325 0.38657 -0.05026 0.35856 -0.10261 0.3243 C -0.11615 0.31551 -0.12904 0.30254 -0.14128 0.28889 C -0.14701 0.2824 -0.15104 0.27199 -0.15625 0.26435 C -0.16068 0.25787 -0.16524 0.25185 -0.17005 0.24652 C -0.17084 0.24583 -0.17175 0.24652 -0.17253 0.24652 L -0.17253 0.24652 L -0.2375 0.39768 " pathEditMode="relative" ptsTypes="AAAAAAAAAAAAAAAAAAAAAAAAAAAAAAAAAAAAAAAAAAAAAAAAAAAAAAAAAAAAAAAA">
                                      <p:cBhvr>
                                        <p:cTn id="99" dur="8000" fill="hold"/>
                                        <p:tgtEl>
                                          <p:spTgt spid="79"/>
                                        </p:tgtEl>
                                        <p:attrNameLst>
                                          <p:attrName>ppt_x</p:attrName>
                                          <p:attrName>ppt_y</p:attrName>
                                        </p:attrNameLst>
                                      </p:cBhvr>
                                    </p:animMotion>
                                  </p:childTnLst>
                                </p:cTn>
                              </p:par>
                              <p:par>
                                <p:cTn id="100" presetID="0" presetClass="path" presetSubtype="0" accel="50000" decel="50000" fill="hold" grpId="1" nodeType="withEffect">
                                  <p:stCondLst>
                                    <p:cond delay="0"/>
                                  </p:stCondLst>
                                  <p:childTnLst>
                                    <p:animMotion origin="layout" path="M 0 0 L 0 0 C -0.00625 -0.0007 -0.0125 -0.00024 -0.01875 -0.00232 C -0.02188 -0.00325 -0.02435 -0.00834 -0.02748 -0.00903 C -0.03907 -0.01135 -0.05079 -0.01042 -0.0625 -0.01112 C -0.10274 -0.02385 -0.10469 -0.02477 -0.16368 -0.03774 C -0.17409 -0.04005 -0.18464 -0.03982 -0.19493 -0.04237 C -0.24714 -0.05533 -0.29922 -0.06875 -0.35118 -0.0845 C -0.37227 -0.09098 -0.39284 -0.1007 -0.41368 -0.10903 L -0.42487 -0.11343 C -0.42292 -0.11412 -0.42058 -0.11412 -0.41875 -0.11575 C -0.41185 -0.12107 -0.40847 -0.1375 -0.40495 -0.14676 C -0.40378 -0.14977 -0.40248 -0.15278 -0.40118 -0.15556 C -0.40039 -0.1713 -0.39922 -0.18681 -0.3987 -0.20232 C -0.39597 -0.28519 -0.40196 -0.24723 -0.39375 -0.29121 C -0.39284 -0.30672 -0.39219 -0.32246 -0.39115 -0.33797 C -0.39089 -0.34167 -0.39037 -0.34537 -0.38998 -0.34908 C -0.38881 -0.35787 -0.38724 -0.36667 -0.3862 -0.3757 C -0.38568 -0.3801 -0.38542 -0.3845 -0.3849 -0.38889 C -0.38204 -0.3882 -0.37891 -0.38889 -0.37618 -0.38681 C -0.36901 -0.38125 -0.36289 -0.36644 -0.35743 -0.35787 C -0.34727 -0.3419 -0.33737 -0.325 -0.32618 -0.31112 C -0.28191 -0.25602 -0.23737 -0.20116 -0.19115 -0.15116 C -0.17019 -0.12848 -0.14649 -0.11459 -0.125 -0.09352 C -0.06224 -0.03172 -0.00651 0.05648 0.06132 0.09768 L 0.1125 0.12893 C 0.11471 0.13009 0.11653 0.13287 0.11875 0.13333 C 0.1263 0.13495 0.13372 0.13518 0.14127 0.13541 L 0.27747 0.14213 L 0.33372 0.13101 C 0.34283 0.12037 0.33437 0.09259 0.33502 0.07338 C 0.33554 0.05833 0.33671 0.04375 0.3375 0.02893 C 0.33711 0.00138 0.33737 -0.02593 0.33632 -0.05348 C 0.33606 -0.0595 0.33437 -0.06528 0.33372 -0.07107 C 0.32552 -0.15348 0.33541 -0.097 0.32747 -0.12223 C 0.32617 -0.12662 0.32565 -0.13195 0.32382 -0.13565 C 0.32213 -0.13889 0.31966 -0.14005 0.31757 -0.14237 C 0.2983 -0.14005 0.2789 -0.1426 0.26002 -0.13565 C 0.23645 -0.12686 0.21393 -0.11019 0.19127 -0.09561 C 0.18515 -0.09167 0.17942 -0.08588 0.17382 -0.0801 C 0.11575 -0.0213 0.06328 0.05902 0 0.09768 C -0.01263 0.10555 -0.11433 0.17106 -0.15118 0.18657 C -0.20013 0.20717 -0.23112 0.21875 -0.27618 0.22893 C -0.28112 0.22986 -0.2862 0.23032 -0.29115 0.23101 C -0.2987 0.23472 -0.30625 0.23773 -0.31368 0.24213 C -0.31511 0.24305 -0.31745 0.24675 -0.31745 0.24675 L -0.31745 0.24675 " pathEditMode="relative" ptsTypes="AAAAAAAAAAAAAAAAAAAAAAAAAAAAAAAAAAAAAAAAAAAAAAA">
                                      <p:cBhvr>
                                        <p:cTn id="101" dur="8000" fill="hold"/>
                                        <p:tgtEl>
                                          <p:spTgt spid="21"/>
                                        </p:tgtEl>
                                        <p:attrNameLst>
                                          <p:attrName>ppt_x</p:attrName>
                                          <p:attrName>ppt_y</p:attrName>
                                        </p:attrNameLst>
                                      </p:cBhvr>
                                    </p:animMotion>
                                  </p:childTnLst>
                                </p:cTn>
                              </p:par>
                              <p:par>
                                <p:cTn id="102" presetID="0" presetClass="path" presetSubtype="0" accel="50000" decel="50000" fill="hold" grpId="2" nodeType="withEffect">
                                  <p:stCondLst>
                                    <p:cond delay="0"/>
                                  </p:stCondLst>
                                  <p:childTnLst>
                                    <p:animMotion origin="layout" path="M 0 0 L 0 0 L 0.19362 -0.00903 C 0.19882 -0.0095 0.20351 -0.01436 0.20872 -0.01575 C 0.21731 -0.01806 0.22617 -0.01899 0.23489 -0.02014 L 0.42487 -0.04445 C 0.24518 0.1662 0.36588 0.03796 0.29362 0.10208 C 0.28229 0.11226 0.27213 0.12708 0.25989 0.13333 C 0.21966 0.15393 0.17825 0.16574 0.13737 0.18217 C 0.27083 0.27106 0.1651 0.21064 0.45117 0.24212 C 0.49114 0.24652 0.53112 0.25254 0.57109 0.25763 C 0.58242 0.26134 0.59583 0.25625 0.60494 0.26875 C 0.6108 0.27708 0.58945 0.26828 0.58242 0.27314 C 0.52916 0.31064 0.47734 0.35462 0.42487 0.39537 C 0.4207 0.4037 0.41575 0.41064 0.41237 0.4199 C 0.40442 0.44189 0.39114 0.48888 0.39114 0.48888 L 0.39114 0.4956 " pathEditMode="relative" ptsTypes="AAAAAAAAAAAAAAAAA">
                                      <p:cBhvr>
                                        <p:cTn id="103" dur="8000" fill="hold"/>
                                        <p:tgtEl>
                                          <p:spTgt spid="22"/>
                                        </p:tgtEl>
                                        <p:attrNameLst>
                                          <p:attrName>ppt_x</p:attrName>
                                          <p:attrName>ppt_y</p:attrName>
                                        </p:attrNameLst>
                                      </p:cBhvr>
                                    </p:animMotion>
                                  </p:childTnLst>
                                </p:cTn>
                              </p:par>
                              <p:par>
                                <p:cTn id="104" presetID="0" presetClass="path" presetSubtype="0" accel="50000" decel="50000" fill="hold" grpId="1" nodeType="withEffect">
                                  <p:stCondLst>
                                    <p:cond delay="0"/>
                                  </p:stCondLst>
                                  <p:childTnLst>
                                    <p:animMotion origin="layout" path="M 0 0 L 0 0 C 0.10456 -0.00463 0.20963 0.0044 0.3138 -0.01343 C 0.33685 -0.01736 0.36328 -0.05463 0.38633 -0.0757 C 0.397 -0.08542 0.40794 -0.09491 0.41875 -0.10463 C 0.42799 -0.12431 0.4276 -0.12153 0.43502 -0.15347 C 0.43594 -0.15764 0.43594 -0.16227 0.43633 -0.16667 C 0.44049 -0.22431 0.43971 -0.22986 0.44258 -0.30671 C 0.43698 -0.34097 0.43672 -0.34537 0.42383 -0.39352 C 0.42161 -0.40162 0.41823 -0.40857 0.41497 -0.41574 C 0.40443 -0.43912 0.39609 -0.4669 0.38255 -0.48449 C 0.37174 -0.49861 0.36094 -0.51296 0.35 -0.52685 C 0.34674 -0.53079 0.34362 -0.53519 0.33997 -0.53796 C 0.31745 -0.55486 0.31015 -0.55995 0.29127 -0.56667 C 0.27213 -0.57361 0.25325 -0.58565 0.23372 -0.58681 L 0.19258 -0.58889 L 0.0625 -0.58681 C 0.06002 -0.58681 0.05729 -0.58658 0.05508 -0.58449 C 0.04752 -0.57755 0.04049 -0.56921 0.03372 -0.56019 C 0.03008 -0.55509 0.02643 -0.54931 0.02383 -0.54236 C 0.01471 -0.51875 0.0069 -0.49375 -0.00117 -0.46898 C -0.00313 -0.4632 -0.00443 -0.45695 -0.00625 -0.45116 C -0.01198 -0.43264 -0.01784 -0.41412 -0.0237 -0.3956 C -0.02409 -0.3919 -0.02448 -0.3882 -0.025 -0.38449 C -0.02696 -0.37037 -0.02982 -0.35671 -0.03125 -0.34236 C -0.03307 -0.32315 -0.03373 -0.3037 -0.0349 -0.28449 C -0.03242 -0.23565 -0.03021 -0.18681 -0.02748 -0.13796 C -0.02735 -0.13565 -0.02682 -0.13333 -0.02617 -0.13125 C -0.02396 -0.12431 -0.02175 -0.11713 -0.01875 -0.11111 C -0.01459 -0.10301 -0.00964 -0.0963 -0.00495 -0.08889 C 0.00755 -0.06991 0.03945 -0.04861 0.04375 -0.04676 C 0.05586 -0.04167 0.06797 -0.03681 0.08008 -0.03125 C 0.08554 -0.0287 0.09075 -0.02431 0.09622 -0.02222 C 0.11081 -0.01759 0.12552 -0.01551 0.13997 -0.01111 C 0.14336 -0.01019 0.14661 -0.00741 0.15 -0.00671 C 0.15963 -0.00509 0.16914 -0.00533 0.17877 -0.00463 C 0.18281 -0.00486 0.25351 0.00764 0.28372 -0.01783 C 0.29896 -0.03079 0.30143 -0.03056 0.31133 -0.04676 C 0.32096 -0.06296 0.33997 -0.0956 0.33997 -0.0956 C 0.34166 -0.10301 0.34362 -0.11042 0.34505 -0.11783 C 0.35351 -0.16343 0.31471 -0.06597 0.3638 -0.20232 C 0.38528 -0.26204 0.37825 -0.2382 0.3875 -0.2713 C 0.39127 -0.30232 0.39857 -0.33264 0.39883 -0.36458 C 0.39883 -0.37037 0.39791 -0.44144 0.38502 -0.46458 C 0.38099 -0.47153 0.3776 -0.48056 0.37252 -0.48449 C 0.36432 -0.4912 0.35508 -0.49236 0.34622 -0.4956 C 0.33216 -0.50116 0.31797 -0.50579 0.30377 -0.51111 C 0.30247 -0.51181 0.3013 -0.51296 0.3 -0.51343 C 0.28919 -0.51806 0.27838 -0.52222 0.26758 -0.52685 C 0.26458 -0.52801 0.26172 -0.53056 0.25872 -0.53125 C 0.24466 -0.53495 0.23047 -0.53704 0.21627 -0.54005 C 0.21341 -0.54167 0.21054 -0.54375 0.20755 -0.54445 C 0.19479 -0.54792 0.17708 -0.54954 0.1638 -0.55116 C 0.07851 -0.54954 0.08177 -0.58009 0.03997 -0.53565 C 0.0362 -0.53148 0.03255 -0.52685 0.02877 -0.52222 C 0.02747 -0.51783 0.02617 -0.51366 0.025 -0.50903 C 0.02448 -0.50695 0.02383 -0.50463 0.02383 -0.50232 C 0.02383 -0.49861 0.02422 -0.49468 0.025 -0.4912 C 0.03164 -0.46042 0.03867 -0.46181 0.0513 -0.42454 C 0.05247 -0.42083 0.05351 -0.41667 0.05508 -0.41343 C 0.06068 -0.40162 0.07226 -0.38264 0.08008 -0.3757 C 0.08424 -0.37199 0.08828 -0.36806 0.09258 -0.36458 C 0.09375 -0.36366 0.09505 -0.3632 0.09622 -0.36227 C 0.1026 -0.35741 0.10872 -0.35162 0.11497 -0.34676 C 0.11666 -0.3456 0.11849 -0.34583 0.12005 -0.34445 C 0.12552 -0.34051 0.13086 -0.33542 0.13633 -0.33125 C 0.1375 -0.33033 0.1388 -0.32986 0.13997 -0.32894 C 0.15091 -0.32199 0.15781 -0.31644 0.17005 -0.31111 C 0.17747 -0.3081 0.18502 -0.30695 0.19258 -0.30463 C 0.20508 -0.3007 0.20143 -0.30324 0.20755 -0.29792 L 0.20755 -0.29792 " pathEditMode="relative" ptsTypes="AAAAAAAAAAAAAAAAAAAAAAAAAAAAAAAAAAAAAAAAAAAAAAAAAAAAAAAAAAAAAAAAAAAAAAA">
                                      <p:cBhvr>
                                        <p:cTn id="105" dur="8000" fill="hold"/>
                                        <p:tgtEl>
                                          <p:spTgt spid="76"/>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79" grpId="2" animBg="1"/>
      <p:bldP spid="80" grpId="0" animBg="1"/>
      <p:bldP spid="80" grpId="1" animBg="1"/>
      <p:bldP spid="21" grpId="0" animBg="1"/>
      <p:bldP spid="21" grpId="1" animBg="1"/>
      <p:bldP spid="22" grpId="0" animBg="1"/>
      <p:bldP spid="22" grpId="1" animBg="1"/>
      <p:bldP spid="22"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Essen enthält.&#10;&#10;Automatisch generierte Beschreibung">
            <a:extLst>
              <a:ext uri="{FF2B5EF4-FFF2-40B4-BE49-F238E27FC236}">
                <a16:creationId xmlns:a16="http://schemas.microsoft.com/office/drawing/2014/main" id="{C82AA7DE-4105-4BFF-AB94-6A086A7065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91863" y="-3040450"/>
            <a:ext cx="362224" cy="218801"/>
          </a:xfrm>
          <a:prstGeom prst="rect">
            <a:avLst/>
          </a:prstGeom>
        </p:spPr>
      </p:pic>
      <p:sp>
        <p:nvSpPr>
          <p:cNvPr id="11" name="Textfeld 10">
            <a:extLst>
              <a:ext uri="{FF2B5EF4-FFF2-40B4-BE49-F238E27FC236}">
                <a16:creationId xmlns:a16="http://schemas.microsoft.com/office/drawing/2014/main" id="{88D1F1FD-745E-4C58-9056-474314EE220B}"/>
              </a:ext>
            </a:extLst>
          </p:cNvPr>
          <p:cNvSpPr txBox="1"/>
          <p:nvPr/>
        </p:nvSpPr>
        <p:spPr>
          <a:xfrm>
            <a:off x="1805624" y="5376793"/>
            <a:ext cx="8580753" cy="523220"/>
          </a:xfrm>
          <a:prstGeom prst="rect">
            <a:avLst/>
          </a:prstGeom>
          <a:noFill/>
        </p:spPr>
        <p:txBody>
          <a:bodyPr wrap="square" rtlCol="0">
            <a:spAutoFit/>
          </a:bodyPr>
          <a:lstStyle/>
          <a:p>
            <a:pPr algn="ctr"/>
            <a:r>
              <a:rPr lang="de-DE" sz="2800" dirty="0">
                <a:latin typeface="Segoe UI Black" panose="020B0A02040204020203" pitchFamily="34" charset="0"/>
                <a:ea typeface="Segoe UI Black" panose="020B0A02040204020203" pitchFamily="34" charset="0"/>
              </a:rPr>
              <a:t>Übersicht behalten – Level 1 beendet!</a:t>
            </a:r>
          </a:p>
        </p:txBody>
      </p:sp>
      <p:pic>
        <p:nvPicPr>
          <p:cNvPr id="3" name="Picture 2" descr="Das sagt dein Lieblings-Emoji über dich au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781" b="97477" l="9987" r="96896"/>
                    </a14:imgEffect>
                  </a14:imgLayer>
                </a14:imgProps>
              </a:ext>
              <a:ext uri="{28A0092B-C50C-407E-A947-70E740481C1C}">
                <a14:useLocalDpi xmlns:a14="http://schemas.microsoft.com/office/drawing/2010/main" val="0"/>
              </a:ext>
            </a:extLst>
          </a:blip>
          <a:srcRect/>
          <a:stretch>
            <a:fillRect/>
          </a:stretch>
        </p:blipFill>
        <p:spPr bwMode="auto">
          <a:xfrm>
            <a:off x="4029016" y="1175876"/>
            <a:ext cx="4133969" cy="420091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pieren 12"/>
          <p:cNvGrpSpPr/>
          <p:nvPr/>
        </p:nvGrpSpPr>
        <p:grpSpPr>
          <a:xfrm>
            <a:off x="10386377" y="5912096"/>
            <a:ext cx="1716254" cy="756470"/>
            <a:chOff x="10386377" y="5912096"/>
            <a:chExt cx="1716254" cy="756470"/>
          </a:xfrm>
        </p:grpSpPr>
        <p:sp>
          <p:nvSpPr>
            <p:cNvPr id="4" name="Textfeld 3">
              <a:hlinkClick r:id="rId5" action="ppaction://hlinksldjump"/>
            </p:cNvPr>
            <p:cNvSpPr txBox="1"/>
            <p:nvPr/>
          </p:nvSpPr>
          <p:spPr>
            <a:xfrm>
              <a:off x="10386377" y="6402567"/>
              <a:ext cx="1716254" cy="253916"/>
            </a:xfrm>
            <a:prstGeom prst="rect">
              <a:avLst/>
            </a:prstGeom>
            <a:noFill/>
          </p:spPr>
          <p:txBody>
            <a:bodyPr wrap="square" rtlCol="0">
              <a:spAutoFit/>
            </a:bodyPr>
            <a:lstStyle/>
            <a:p>
              <a:pPr algn="ctr"/>
              <a:r>
                <a:rPr lang="de-DE" sz="1050" dirty="0">
                  <a:latin typeface="Segoe UI" panose="020B0502040204020203" pitchFamily="34" charset="0"/>
                  <a:ea typeface="Segoe UI Black" panose="020B0A02040204020203" pitchFamily="34" charset="0"/>
                  <a:cs typeface="Segoe UI" panose="020B0502040204020203" pitchFamily="34" charset="0"/>
                </a:rPr>
                <a:t>Levelauswahl</a:t>
              </a:r>
            </a:p>
          </p:txBody>
        </p:sp>
        <p:pic>
          <p:nvPicPr>
            <p:cNvPr id="1028" name="Picture 4" descr="https://flaticons.net/icon.php?slug_category=user-interface&amp;slug_icon=double-check"/>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1084942" y="5964695"/>
              <a:ext cx="444935" cy="454203"/>
            </a:xfrm>
            <a:prstGeom prst="rect">
              <a:avLst/>
            </a:prstGeom>
            <a:noFill/>
            <a:extLst>
              <a:ext uri="{909E8E84-426E-40DD-AFC4-6F175D3DCCD1}">
                <a14:hiddenFill xmlns:a14="http://schemas.microsoft.com/office/drawing/2010/main">
                  <a:solidFill>
                    <a:srgbClr val="FFFFFF"/>
                  </a:solidFill>
                </a14:hiddenFill>
              </a:ext>
            </a:extLst>
          </p:spPr>
        </p:pic>
        <p:sp>
          <p:nvSpPr>
            <p:cNvPr id="18" name="Rechteck 17">
              <a:hlinkClick r:id="rId5" action="ppaction://hlinksldjump"/>
            </p:cNvPr>
            <p:cNvSpPr/>
            <p:nvPr/>
          </p:nvSpPr>
          <p:spPr>
            <a:xfrm>
              <a:off x="10573402" y="5912096"/>
              <a:ext cx="1414732" cy="75647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9" name="Gruppieren 8"/>
          <p:cNvGrpSpPr/>
          <p:nvPr/>
        </p:nvGrpSpPr>
        <p:grpSpPr>
          <a:xfrm>
            <a:off x="267419" y="5900013"/>
            <a:ext cx="1414732" cy="756470"/>
            <a:chOff x="267419" y="5900013"/>
            <a:chExt cx="1414732" cy="756470"/>
          </a:xfrm>
        </p:grpSpPr>
        <p:sp>
          <p:nvSpPr>
            <p:cNvPr id="12" name="Textfeld 11">
              <a:hlinkClick r:id="rId5" action="ppaction://hlinksldjump"/>
            </p:cNvPr>
            <p:cNvSpPr txBox="1"/>
            <p:nvPr/>
          </p:nvSpPr>
          <p:spPr>
            <a:xfrm>
              <a:off x="331094" y="6402567"/>
              <a:ext cx="1264793" cy="253916"/>
            </a:xfrm>
            <a:prstGeom prst="rect">
              <a:avLst/>
            </a:prstGeom>
            <a:noFill/>
          </p:spPr>
          <p:txBody>
            <a:bodyPr wrap="square" rtlCol="0">
              <a:spAutoFit/>
            </a:bodyPr>
            <a:lstStyle/>
            <a:p>
              <a:pPr algn="ctr"/>
              <a:r>
                <a:rPr lang="de-DE" sz="1050" dirty="0">
                  <a:latin typeface="Segoe UI" panose="020B0502040204020203" pitchFamily="34" charset="0"/>
                  <a:ea typeface="Segoe UI Black" panose="020B0A02040204020203" pitchFamily="34" charset="0"/>
                  <a:cs typeface="Segoe UI" panose="020B0502040204020203" pitchFamily="34" charset="0"/>
                </a:rPr>
                <a:t>Training beenden</a:t>
              </a:r>
            </a:p>
          </p:txBody>
        </p:sp>
        <p:pic>
          <p:nvPicPr>
            <p:cNvPr id="6" name="Picture 6" descr="https://flaticons.net/icon.php?slug_category=mobile-application&amp;slug_icon=logout"/>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771221" y="5942663"/>
              <a:ext cx="459904" cy="459904"/>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hlinkClick r:id="" action="ppaction://hlinkshowjump?jump=endshow"/>
            </p:cNvPr>
            <p:cNvSpPr/>
            <p:nvPr/>
          </p:nvSpPr>
          <p:spPr>
            <a:xfrm>
              <a:off x="267419" y="5900013"/>
              <a:ext cx="1414732" cy="75647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29985955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Essen enthält.&#10;&#10;Automatisch generierte Beschreibung">
            <a:extLst>
              <a:ext uri="{FF2B5EF4-FFF2-40B4-BE49-F238E27FC236}">
                <a16:creationId xmlns:a16="http://schemas.microsoft.com/office/drawing/2014/main" id="{C82AA7DE-4105-4BFF-AB94-6A086A7065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91863" y="-3040450"/>
            <a:ext cx="362224" cy="218801"/>
          </a:xfrm>
          <a:prstGeom prst="rect">
            <a:avLst/>
          </a:prstGeom>
        </p:spPr>
      </p:pic>
      <p:sp>
        <p:nvSpPr>
          <p:cNvPr id="11" name="Textfeld 10">
            <a:extLst>
              <a:ext uri="{FF2B5EF4-FFF2-40B4-BE49-F238E27FC236}">
                <a16:creationId xmlns:a16="http://schemas.microsoft.com/office/drawing/2014/main" id="{88D1F1FD-745E-4C58-9056-474314EE220B}"/>
              </a:ext>
            </a:extLst>
          </p:cNvPr>
          <p:cNvSpPr txBox="1"/>
          <p:nvPr/>
        </p:nvSpPr>
        <p:spPr>
          <a:xfrm>
            <a:off x="4011283" y="2274843"/>
            <a:ext cx="3841738" cy="369332"/>
          </a:xfrm>
          <a:prstGeom prst="rect">
            <a:avLst/>
          </a:prstGeom>
          <a:noFill/>
        </p:spPr>
        <p:txBody>
          <a:bodyPr wrap="square" rtlCol="0">
            <a:spAutoFit/>
          </a:bodyPr>
          <a:lstStyle/>
          <a:p>
            <a:pPr algn="ctr"/>
            <a:r>
              <a:rPr lang="de-DE" dirty="0">
                <a:latin typeface="Segoe UI Black" panose="020B0A02040204020203" pitchFamily="34" charset="0"/>
                <a:ea typeface="Segoe UI Black" panose="020B0A02040204020203" pitchFamily="34" charset="0"/>
              </a:rPr>
              <a:t>Übersicht behalten</a:t>
            </a:r>
            <a:endParaRPr lang="de-DE" sz="1600" dirty="0">
              <a:latin typeface="Segoe UI Black" panose="020B0A02040204020203" pitchFamily="34" charset="0"/>
              <a:ea typeface="Segoe UI Black" panose="020B0A02040204020203" pitchFamily="34" charset="0"/>
            </a:endParaRPr>
          </a:p>
        </p:txBody>
      </p:sp>
      <p:sp>
        <p:nvSpPr>
          <p:cNvPr id="2" name="Textfeld 1"/>
          <p:cNvSpPr txBox="1"/>
          <p:nvPr/>
        </p:nvSpPr>
        <p:spPr>
          <a:xfrm>
            <a:off x="3063869" y="2644175"/>
            <a:ext cx="5736566" cy="1569660"/>
          </a:xfrm>
          <a:prstGeom prst="rect">
            <a:avLst/>
          </a:prstGeom>
          <a:noFill/>
        </p:spPr>
        <p:txBody>
          <a:bodyPr wrap="square" rtlCol="0">
            <a:spAutoFit/>
          </a:bodyPr>
          <a:lstStyle/>
          <a:p>
            <a:pPr algn="ctr"/>
            <a:r>
              <a:rPr lang="de-DE" sz="9600" dirty="0">
                <a:latin typeface="Segoe UI Black" panose="020B0A02040204020203" pitchFamily="34" charset="0"/>
                <a:ea typeface="Segoe UI Black" panose="020B0A02040204020203" pitchFamily="34" charset="0"/>
              </a:rPr>
              <a:t>LEVEL 2</a:t>
            </a:r>
          </a:p>
        </p:txBody>
      </p:sp>
      <p:grpSp>
        <p:nvGrpSpPr>
          <p:cNvPr id="16" name="Gruppieren 15"/>
          <p:cNvGrpSpPr/>
          <p:nvPr/>
        </p:nvGrpSpPr>
        <p:grpSpPr>
          <a:xfrm>
            <a:off x="10386377" y="5900013"/>
            <a:ext cx="1716254" cy="756470"/>
            <a:chOff x="10386377" y="5912096"/>
            <a:chExt cx="1716254" cy="756470"/>
          </a:xfrm>
        </p:grpSpPr>
        <p:pic>
          <p:nvPicPr>
            <p:cNvPr id="19" name="Picture 4" descr="https://flaticons.net/icon.php?slug_category=user-interface&amp;slug_icon=double-check"/>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084942" y="5964695"/>
              <a:ext cx="444935" cy="454203"/>
            </a:xfrm>
            <a:prstGeom prst="rect">
              <a:avLst/>
            </a:prstGeom>
            <a:noFill/>
            <a:extLst>
              <a:ext uri="{909E8E84-426E-40DD-AFC4-6F175D3DCCD1}">
                <a14:hiddenFill xmlns:a14="http://schemas.microsoft.com/office/drawing/2010/main">
                  <a:solidFill>
                    <a:srgbClr val="FFFFFF"/>
                  </a:solidFill>
                </a14:hiddenFill>
              </a:ext>
            </a:extLst>
          </p:spPr>
        </p:pic>
        <p:sp>
          <p:nvSpPr>
            <p:cNvPr id="17" name="Rechteck 16">
              <a:hlinkClick r:id="rId4" action="ppaction://hlinksldjump"/>
            </p:cNvPr>
            <p:cNvSpPr/>
            <p:nvPr/>
          </p:nvSpPr>
          <p:spPr>
            <a:xfrm>
              <a:off x="10573402" y="5912096"/>
              <a:ext cx="1414732" cy="75647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hlinkClick r:id="rId4" action="ppaction://hlinksldjump"/>
            </p:cNvPr>
            <p:cNvSpPr txBox="1"/>
            <p:nvPr/>
          </p:nvSpPr>
          <p:spPr>
            <a:xfrm>
              <a:off x="10386377" y="6402567"/>
              <a:ext cx="1716254" cy="253916"/>
            </a:xfrm>
            <a:prstGeom prst="rect">
              <a:avLst/>
            </a:prstGeom>
            <a:noFill/>
          </p:spPr>
          <p:txBody>
            <a:bodyPr wrap="square" rtlCol="0">
              <a:spAutoFit/>
            </a:bodyPr>
            <a:lstStyle/>
            <a:p>
              <a:pPr algn="ctr"/>
              <a:r>
                <a:rPr lang="de-DE" sz="1050" dirty="0">
                  <a:latin typeface="Segoe UI" panose="020B0502040204020203" pitchFamily="34" charset="0"/>
                  <a:ea typeface="Segoe UI Black" panose="020B0A02040204020203" pitchFamily="34" charset="0"/>
                  <a:cs typeface="Segoe UI" panose="020B0502040204020203" pitchFamily="34" charset="0"/>
                </a:rPr>
                <a:t>Levelauswahl</a:t>
              </a:r>
            </a:p>
          </p:txBody>
        </p:sp>
      </p:grpSp>
      <p:grpSp>
        <p:nvGrpSpPr>
          <p:cNvPr id="20" name="Gruppieren 19"/>
          <p:cNvGrpSpPr/>
          <p:nvPr/>
        </p:nvGrpSpPr>
        <p:grpSpPr>
          <a:xfrm>
            <a:off x="267419" y="5900013"/>
            <a:ext cx="1414732" cy="756470"/>
            <a:chOff x="267419" y="5900013"/>
            <a:chExt cx="1414732" cy="756470"/>
          </a:xfrm>
        </p:grpSpPr>
        <p:sp>
          <p:nvSpPr>
            <p:cNvPr id="21" name="Textfeld 20">
              <a:hlinkClick r:id="rId4" action="ppaction://hlinksldjump"/>
            </p:cNvPr>
            <p:cNvSpPr txBox="1"/>
            <p:nvPr/>
          </p:nvSpPr>
          <p:spPr>
            <a:xfrm>
              <a:off x="331094" y="6402567"/>
              <a:ext cx="1264793" cy="253916"/>
            </a:xfrm>
            <a:prstGeom prst="rect">
              <a:avLst/>
            </a:prstGeom>
            <a:noFill/>
          </p:spPr>
          <p:txBody>
            <a:bodyPr wrap="square" rtlCol="0">
              <a:spAutoFit/>
            </a:bodyPr>
            <a:lstStyle/>
            <a:p>
              <a:pPr algn="ctr"/>
              <a:r>
                <a:rPr lang="de-DE" sz="1050" dirty="0">
                  <a:latin typeface="Segoe UI" panose="020B0502040204020203" pitchFamily="34" charset="0"/>
                  <a:ea typeface="Segoe UI Black" panose="020B0A02040204020203" pitchFamily="34" charset="0"/>
                  <a:cs typeface="Segoe UI" panose="020B0502040204020203" pitchFamily="34" charset="0"/>
                </a:rPr>
                <a:t>Training beenden</a:t>
              </a:r>
            </a:p>
          </p:txBody>
        </p:sp>
        <p:pic>
          <p:nvPicPr>
            <p:cNvPr id="22" name="Picture 6" descr="https://flaticons.net/icon.php?slug_category=mobile-application&amp;slug_icon=logout"/>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71221" y="5942663"/>
              <a:ext cx="459904" cy="459904"/>
            </a:xfrm>
            <a:prstGeom prst="rect">
              <a:avLst/>
            </a:prstGeom>
            <a:noFill/>
            <a:extLst>
              <a:ext uri="{909E8E84-426E-40DD-AFC4-6F175D3DCCD1}">
                <a14:hiddenFill xmlns:a14="http://schemas.microsoft.com/office/drawing/2010/main">
                  <a:solidFill>
                    <a:srgbClr val="FFFFFF"/>
                  </a:solidFill>
                </a14:hiddenFill>
              </a:ext>
            </a:extLst>
          </p:spPr>
        </p:pic>
        <p:sp>
          <p:nvSpPr>
            <p:cNvPr id="23" name="Rechteck 22">
              <a:hlinkClick r:id="" action="ppaction://hlinkshowjump?jump=endshow"/>
            </p:cNvPr>
            <p:cNvSpPr/>
            <p:nvPr/>
          </p:nvSpPr>
          <p:spPr>
            <a:xfrm>
              <a:off x="267419" y="5900013"/>
              <a:ext cx="1414732" cy="75647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274228209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Essen enthält.&#10;&#10;Automatisch generierte Beschreibung">
            <a:extLst>
              <a:ext uri="{FF2B5EF4-FFF2-40B4-BE49-F238E27FC236}">
                <a16:creationId xmlns:a16="http://schemas.microsoft.com/office/drawing/2014/main" id="{C82AA7DE-4105-4BFF-AB94-6A086A7065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91863" y="-3040450"/>
            <a:ext cx="362224" cy="218801"/>
          </a:xfrm>
          <a:prstGeom prst="rect">
            <a:avLst/>
          </a:prstGeom>
        </p:spPr>
      </p:pic>
      <p:sp>
        <p:nvSpPr>
          <p:cNvPr id="11" name="Textfeld 10">
            <a:extLst>
              <a:ext uri="{FF2B5EF4-FFF2-40B4-BE49-F238E27FC236}">
                <a16:creationId xmlns:a16="http://schemas.microsoft.com/office/drawing/2014/main" id="{88D1F1FD-745E-4C58-9056-474314EE220B}"/>
              </a:ext>
            </a:extLst>
          </p:cNvPr>
          <p:cNvSpPr txBox="1"/>
          <p:nvPr/>
        </p:nvSpPr>
        <p:spPr>
          <a:xfrm>
            <a:off x="4011283" y="1092906"/>
            <a:ext cx="3841738" cy="369332"/>
          </a:xfrm>
          <a:prstGeom prst="rect">
            <a:avLst/>
          </a:prstGeom>
          <a:noFill/>
        </p:spPr>
        <p:txBody>
          <a:bodyPr wrap="square" rtlCol="0">
            <a:spAutoFit/>
          </a:bodyPr>
          <a:lstStyle/>
          <a:p>
            <a:pPr algn="ctr"/>
            <a:r>
              <a:rPr lang="de-DE" dirty="0">
                <a:latin typeface="Segoe UI Black" panose="020B0A02040204020203" pitchFamily="34" charset="0"/>
                <a:ea typeface="Segoe UI Black" panose="020B0A02040204020203" pitchFamily="34" charset="0"/>
              </a:rPr>
              <a:t>Übersicht behalten – Level 2</a:t>
            </a:r>
            <a:endParaRPr lang="de-DE" sz="1600" dirty="0">
              <a:latin typeface="Segoe UI Black" panose="020B0A02040204020203" pitchFamily="34" charset="0"/>
              <a:ea typeface="Segoe UI Black" panose="020B0A02040204020203" pitchFamily="34" charset="0"/>
            </a:endParaRPr>
          </a:p>
        </p:txBody>
      </p:sp>
      <p:sp>
        <p:nvSpPr>
          <p:cNvPr id="2" name="Textfeld 1"/>
          <p:cNvSpPr txBox="1"/>
          <p:nvPr/>
        </p:nvSpPr>
        <p:spPr>
          <a:xfrm>
            <a:off x="429358" y="1685814"/>
            <a:ext cx="11333284" cy="4093428"/>
          </a:xfrm>
          <a:prstGeom prst="rect">
            <a:avLst/>
          </a:prstGeom>
          <a:noFill/>
        </p:spPr>
        <p:txBody>
          <a:bodyPr wrap="square" rtlCol="0">
            <a:spAutoFit/>
          </a:bodyPr>
          <a:lstStyle/>
          <a:p>
            <a:pPr algn="just"/>
            <a:r>
              <a:rPr lang="de-DE" sz="2000" dirty="0">
                <a:latin typeface="Segoe UI" panose="020B0502040204020203" pitchFamily="34" charset="0"/>
                <a:ea typeface="Segoe UI Black" panose="020B0A02040204020203" pitchFamily="34" charset="0"/>
                <a:cs typeface="Segoe UI" panose="020B0502040204020203" pitchFamily="34" charset="0"/>
              </a:rPr>
              <a:t>Die meisten sportlichen Situationen sind geprägt von vielfältigen dynamischen Bewegungen. Aus diesen Aktionen sammeln wir wichtige Informationen, um richtige und schnelle Entscheidungen treffen zu können. Manchmal ist es dabei aber schwierig den Überblick zu behalten. Diese Übung soll dir daher helfen deine Wahrnehmung zu verbessern, indem du bewegende Objekte beobachtest.</a:t>
            </a:r>
          </a:p>
          <a:p>
            <a:pPr algn="just"/>
            <a:endParaRPr lang="de-DE" sz="2000" dirty="0">
              <a:latin typeface="Segoe UI" panose="020B0502040204020203" pitchFamily="34" charset="0"/>
              <a:ea typeface="Segoe UI Black" panose="020B0A02040204020203" pitchFamily="34" charset="0"/>
              <a:cs typeface="Segoe UI" panose="020B0502040204020203" pitchFamily="34" charset="0"/>
            </a:endParaRPr>
          </a:p>
          <a:p>
            <a:pPr algn="just"/>
            <a:r>
              <a:rPr lang="de-DE" sz="2000" dirty="0">
                <a:latin typeface="Segoe UI" panose="020B0502040204020203" pitchFamily="34" charset="0"/>
                <a:ea typeface="Segoe UI Black" panose="020B0A02040204020203" pitchFamily="34" charset="0"/>
                <a:cs typeface="Segoe UI" panose="020B0502040204020203" pitchFamily="34" charset="0"/>
              </a:rPr>
              <a:t>Wir empfehlen die Durchführung der Übung vor einem möglichst großen Bildschirm, wie z.B. deinem Fernseher, einem </a:t>
            </a:r>
            <a:r>
              <a:rPr lang="de-DE" sz="2000" dirty="0" err="1">
                <a:latin typeface="Segoe UI" panose="020B0502040204020203" pitchFamily="34" charset="0"/>
                <a:ea typeface="Segoe UI Black" panose="020B0A02040204020203" pitchFamily="34" charset="0"/>
                <a:cs typeface="Segoe UI" panose="020B0502040204020203" pitchFamily="34" charset="0"/>
              </a:rPr>
              <a:t>Beamer</a:t>
            </a:r>
            <a:r>
              <a:rPr lang="de-DE" sz="2000" dirty="0">
                <a:latin typeface="Segoe UI" panose="020B0502040204020203" pitchFamily="34" charset="0"/>
                <a:ea typeface="Segoe UI Black" panose="020B0A02040204020203" pitchFamily="34" charset="0"/>
                <a:cs typeface="Segoe UI" panose="020B0502040204020203" pitchFamily="34" charset="0"/>
              </a:rPr>
              <a:t> oder einem großen PC-Bildschirm. Je größer der Bildschirm, desto schwieriger wird es, alles im Blick zu behalten.  </a:t>
            </a:r>
          </a:p>
          <a:p>
            <a:pPr algn="just"/>
            <a:endParaRPr lang="de-DE" sz="2000" i="1" dirty="0">
              <a:latin typeface="Segoe UI" panose="020B0502040204020203" pitchFamily="34" charset="0"/>
              <a:ea typeface="Segoe UI Black" panose="020B0A02040204020203" pitchFamily="34" charset="0"/>
              <a:cs typeface="Segoe UI" panose="020B0502040204020203" pitchFamily="34" charset="0"/>
            </a:endParaRPr>
          </a:p>
          <a:p>
            <a:pPr algn="just"/>
            <a:r>
              <a:rPr lang="de-DE" sz="2000" dirty="0">
                <a:latin typeface="Segoe UI" panose="020B0502040204020203" pitchFamily="34" charset="0"/>
                <a:ea typeface="Segoe UI Black" panose="020B0A02040204020203" pitchFamily="34" charset="0"/>
                <a:cs typeface="Segoe UI" panose="020B0502040204020203" pitchFamily="34" charset="0"/>
              </a:rPr>
              <a:t>Du kannst übrigens jedes Level an deine Anforderungen anpassen, in dem du dir selber körperliche Aufgaben überlegst, die du während der Wahrnehmungsaufgabe oder nach der Aufgabe als Belohnung/Bestrafung ausführen kannst. In dieser Übungssammlung verzichten wir nämlich auf solche Vorgaben.</a:t>
            </a:r>
          </a:p>
        </p:txBody>
      </p:sp>
    </p:spTree>
    <p:extLst>
      <p:ext uri="{BB962C8B-B14F-4D97-AF65-F5344CB8AC3E}">
        <p14:creationId xmlns:p14="http://schemas.microsoft.com/office/powerpoint/2010/main" val="108094859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fik 4" descr="Ein Bild, das Essen enthält.&#10;&#10;Automatisch generierte Beschreibung">
            <a:extLst>
              <a:ext uri="{FF2B5EF4-FFF2-40B4-BE49-F238E27FC236}">
                <a16:creationId xmlns:a16="http://schemas.microsoft.com/office/drawing/2014/main" id="{C82AA7DE-4105-4BFF-AB94-6A086A7065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91863" y="-3040450"/>
            <a:ext cx="362224" cy="218801"/>
          </a:xfrm>
          <a:prstGeom prst="rect">
            <a:avLst/>
          </a:prstGeom>
        </p:spPr>
      </p:pic>
      <p:sp>
        <p:nvSpPr>
          <p:cNvPr id="11" name="Textfeld 10">
            <a:extLst>
              <a:ext uri="{FF2B5EF4-FFF2-40B4-BE49-F238E27FC236}">
                <a16:creationId xmlns:a16="http://schemas.microsoft.com/office/drawing/2014/main" id="{88D1F1FD-745E-4C58-9056-474314EE220B}"/>
              </a:ext>
            </a:extLst>
          </p:cNvPr>
          <p:cNvSpPr txBox="1"/>
          <p:nvPr/>
        </p:nvSpPr>
        <p:spPr>
          <a:xfrm>
            <a:off x="4011283" y="2274843"/>
            <a:ext cx="3841738" cy="369332"/>
          </a:xfrm>
          <a:prstGeom prst="rect">
            <a:avLst/>
          </a:prstGeom>
          <a:noFill/>
        </p:spPr>
        <p:txBody>
          <a:bodyPr wrap="square" rtlCol="0">
            <a:spAutoFit/>
          </a:bodyPr>
          <a:lstStyle/>
          <a:p>
            <a:pPr algn="ctr"/>
            <a:r>
              <a:rPr lang="de-DE" dirty="0">
                <a:latin typeface="Segoe UI Black" panose="020B0A02040204020203" pitchFamily="34" charset="0"/>
                <a:ea typeface="Segoe UI Black" panose="020B0A02040204020203" pitchFamily="34" charset="0"/>
              </a:rPr>
              <a:t>Übersicht behalten</a:t>
            </a:r>
            <a:endParaRPr lang="de-DE" sz="1600" dirty="0">
              <a:latin typeface="Segoe UI Black" panose="020B0A02040204020203" pitchFamily="34" charset="0"/>
              <a:ea typeface="Segoe UI Black" panose="020B0A02040204020203" pitchFamily="34" charset="0"/>
            </a:endParaRPr>
          </a:p>
        </p:txBody>
      </p:sp>
      <p:sp>
        <p:nvSpPr>
          <p:cNvPr id="2" name="Textfeld 1"/>
          <p:cNvSpPr txBox="1"/>
          <p:nvPr/>
        </p:nvSpPr>
        <p:spPr>
          <a:xfrm>
            <a:off x="3063869" y="2644175"/>
            <a:ext cx="5736566" cy="1569660"/>
          </a:xfrm>
          <a:prstGeom prst="rect">
            <a:avLst/>
          </a:prstGeom>
          <a:noFill/>
        </p:spPr>
        <p:txBody>
          <a:bodyPr wrap="square" rtlCol="0">
            <a:spAutoFit/>
          </a:bodyPr>
          <a:lstStyle/>
          <a:p>
            <a:pPr algn="ctr"/>
            <a:r>
              <a:rPr lang="de-DE" sz="9600" dirty="0">
                <a:latin typeface="Segoe UI Black" panose="020B0A02040204020203" pitchFamily="34" charset="0"/>
                <a:ea typeface="Segoe UI Black" panose="020B0A02040204020203" pitchFamily="34" charset="0"/>
              </a:rPr>
              <a:t>LEVEL 1</a:t>
            </a:r>
          </a:p>
        </p:txBody>
      </p:sp>
      <p:grpSp>
        <p:nvGrpSpPr>
          <p:cNvPr id="16" name="Gruppieren 15"/>
          <p:cNvGrpSpPr/>
          <p:nvPr/>
        </p:nvGrpSpPr>
        <p:grpSpPr>
          <a:xfrm>
            <a:off x="10386377" y="5900013"/>
            <a:ext cx="1716254" cy="756470"/>
            <a:chOff x="10386377" y="5912096"/>
            <a:chExt cx="1716254" cy="756470"/>
          </a:xfrm>
        </p:grpSpPr>
        <p:pic>
          <p:nvPicPr>
            <p:cNvPr id="19" name="Picture 4" descr="https://flaticons.net/icon.php?slug_category=user-interface&amp;slug_icon=double-check"/>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084942" y="5964695"/>
              <a:ext cx="444935" cy="454203"/>
            </a:xfrm>
            <a:prstGeom prst="rect">
              <a:avLst/>
            </a:prstGeom>
            <a:noFill/>
            <a:extLst>
              <a:ext uri="{909E8E84-426E-40DD-AFC4-6F175D3DCCD1}">
                <a14:hiddenFill xmlns:a14="http://schemas.microsoft.com/office/drawing/2010/main">
                  <a:solidFill>
                    <a:srgbClr val="FFFFFF"/>
                  </a:solidFill>
                </a14:hiddenFill>
              </a:ext>
            </a:extLst>
          </p:spPr>
        </p:pic>
        <p:sp>
          <p:nvSpPr>
            <p:cNvPr id="17" name="Rechteck 16">
              <a:hlinkClick r:id="rId4" action="ppaction://hlinksldjump"/>
            </p:cNvPr>
            <p:cNvSpPr/>
            <p:nvPr/>
          </p:nvSpPr>
          <p:spPr>
            <a:xfrm>
              <a:off x="10573402" y="5912096"/>
              <a:ext cx="1414732" cy="75647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hlinkClick r:id="rId4" action="ppaction://hlinksldjump"/>
            </p:cNvPr>
            <p:cNvSpPr txBox="1"/>
            <p:nvPr/>
          </p:nvSpPr>
          <p:spPr>
            <a:xfrm>
              <a:off x="10386377" y="6402567"/>
              <a:ext cx="1716254" cy="253916"/>
            </a:xfrm>
            <a:prstGeom prst="rect">
              <a:avLst/>
            </a:prstGeom>
            <a:noFill/>
          </p:spPr>
          <p:txBody>
            <a:bodyPr wrap="square" rtlCol="0">
              <a:spAutoFit/>
            </a:bodyPr>
            <a:lstStyle/>
            <a:p>
              <a:pPr algn="ctr"/>
              <a:r>
                <a:rPr lang="de-DE" sz="1050" dirty="0">
                  <a:latin typeface="Segoe UI" panose="020B0502040204020203" pitchFamily="34" charset="0"/>
                  <a:ea typeface="Segoe UI Black" panose="020B0A02040204020203" pitchFamily="34" charset="0"/>
                  <a:cs typeface="Segoe UI" panose="020B0502040204020203" pitchFamily="34" charset="0"/>
                </a:rPr>
                <a:t>Levelauswahl</a:t>
              </a:r>
            </a:p>
          </p:txBody>
        </p:sp>
      </p:grpSp>
      <p:grpSp>
        <p:nvGrpSpPr>
          <p:cNvPr id="20" name="Gruppieren 19"/>
          <p:cNvGrpSpPr/>
          <p:nvPr/>
        </p:nvGrpSpPr>
        <p:grpSpPr>
          <a:xfrm>
            <a:off x="267419" y="5900013"/>
            <a:ext cx="1414732" cy="756470"/>
            <a:chOff x="267419" y="5900013"/>
            <a:chExt cx="1414732" cy="756470"/>
          </a:xfrm>
        </p:grpSpPr>
        <p:sp>
          <p:nvSpPr>
            <p:cNvPr id="21" name="Textfeld 20">
              <a:hlinkClick r:id="rId4" action="ppaction://hlinksldjump"/>
            </p:cNvPr>
            <p:cNvSpPr txBox="1"/>
            <p:nvPr/>
          </p:nvSpPr>
          <p:spPr>
            <a:xfrm>
              <a:off x="331094" y="6402567"/>
              <a:ext cx="1264793" cy="253916"/>
            </a:xfrm>
            <a:prstGeom prst="rect">
              <a:avLst/>
            </a:prstGeom>
            <a:noFill/>
          </p:spPr>
          <p:txBody>
            <a:bodyPr wrap="square" rtlCol="0">
              <a:spAutoFit/>
            </a:bodyPr>
            <a:lstStyle/>
            <a:p>
              <a:pPr algn="ctr"/>
              <a:r>
                <a:rPr lang="de-DE" sz="1050" dirty="0">
                  <a:latin typeface="Segoe UI" panose="020B0502040204020203" pitchFamily="34" charset="0"/>
                  <a:ea typeface="Segoe UI Black" panose="020B0A02040204020203" pitchFamily="34" charset="0"/>
                  <a:cs typeface="Segoe UI" panose="020B0502040204020203" pitchFamily="34" charset="0"/>
                </a:rPr>
                <a:t>Training beenden</a:t>
              </a:r>
            </a:p>
          </p:txBody>
        </p:sp>
        <p:pic>
          <p:nvPicPr>
            <p:cNvPr id="22" name="Picture 6" descr="https://flaticons.net/icon.php?slug_category=mobile-application&amp;slug_icon=logout"/>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71221" y="5942663"/>
              <a:ext cx="459904" cy="459904"/>
            </a:xfrm>
            <a:prstGeom prst="rect">
              <a:avLst/>
            </a:prstGeom>
            <a:noFill/>
            <a:extLst>
              <a:ext uri="{909E8E84-426E-40DD-AFC4-6F175D3DCCD1}">
                <a14:hiddenFill xmlns:a14="http://schemas.microsoft.com/office/drawing/2010/main">
                  <a:solidFill>
                    <a:srgbClr val="FFFFFF"/>
                  </a:solidFill>
                </a14:hiddenFill>
              </a:ext>
            </a:extLst>
          </p:spPr>
        </p:pic>
        <p:sp>
          <p:nvSpPr>
            <p:cNvPr id="23" name="Rechteck 22">
              <a:hlinkClick r:id="" action="ppaction://hlinkshowjump?jump=endshow"/>
            </p:cNvPr>
            <p:cNvSpPr/>
            <p:nvPr/>
          </p:nvSpPr>
          <p:spPr>
            <a:xfrm>
              <a:off x="267419" y="5900013"/>
              <a:ext cx="1414732" cy="75647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71869197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Essen enthält.&#10;&#10;Automatisch generierte Beschreibung">
            <a:extLst>
              <a:ext uri="{FF2B5EF4-FFF2-40B4-BE49-F238E27FC236}">
                <a16:creationId xmlns:a16="http://schemas.microsoft.com/office/drawing/2014/main" id="{C82AA7DE-4105-4BFF-AB94-6A086A7065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91863" y="-3040450"/>
            <a:ext cx="362224" cy="218801"/>
          </a:xfrm>
          <a:prstGeom prst="rect">
            <a:avLst/>
          </a:prstGeom>
        </p:spPr>
      </p:pic>
      <p:sp>
        <p:nvSpPr>
          <p:cNvPr id="11" name="Textfeld 10">
            <a:extLst>
              <a:ext uri="{FF2B5EF4-FFF2-40B4-BE49-F238E27FC236}">
                <a16:creationId xmlns:a16="http://schemas.microsoft.com/office/drawing/2014/main" id="{88D1F1FD-745E-4C58-9056-474314EE220B}"/>
              </a:ext>
            </a:extLst>
          </p:cNvPr>
          <p:cNvSpPr txBox="1"/>
          <p:nvPr/>
        </p:nvSpPr>
        <p:spPr>
          <a:xfrm>
            <a:off x="4011283" y="1092906"/>
            <a:ext cx="3841738" cy="369332"/>
          </a:xfrm>
          <a:prstGeom prst="rect">
            <a:avLst/>
          </a:prstGeom>
          <a:noFill/>
        </p:spPr>
        <p:txBody>
          <a:bodyPr wrap="square" rtlCol="0">
            <a:spAutoFit/>
          </a:bodyPr>
          <a:lstStyle/>
          <a:p>
            <a:pPr algn="ctr"/>
            <a:r>
              <a:rPr lang="de-DE" dirty="0">
                <a:latin typeface="Segoe UI Black" panose="020B0A02040204020203" pitchFamily="34" charset="0"/>
                <a:ea typeface="Segoe UI Black" panose="020B0A02040204020203" pitchFamily="34" charset="0"/>
              </a:rPr>
              <a:t>Übersicht behalten – Level 2</a:t>
            </a:r>
            <a:endParaRPr lang="de-DE" sz="1600" dirty="0">
              <a:latin typeface="Segoe UI Black" panose="020B0A02040204020203" pitchFamily="34" charset="0"/>
              <a:ea typeface="Segoe UI Black" panose="020B0A02040204020203" pitchFamily="34" charset="0"/>
            </a:endParaRPr>
          </a:p>
        </p:txBody>
      </p:sp>
      <p:sp>
        <p:nvSpPr>
          <p:cNvPr id="2" name="Textfeld 1"/>
          <p:cNvSpPr txBox="1"/>
          <p:nvPr/>
        </p:nvSpPr>
        <p:spPr>
          <a:xfrm>
            <a:off x="429358" y="1685814"/>
            <a:ext cx="11333284" cy="5324535"/>
          </a:xfrm>
          <a:prstGeom prst="rect">
            <a:avLst/>
          </a:prstGeom>
          <a:noFill/>
        </p:spPr>
        <p:txBody>
          <a:bodyPr wrap="square" rtlCol="0">
            <a:spAutoFit/>
          </a:bodyPr>
          <a:lstStyle/>
          <a:p>
            <a:pPr algn="just"/>
            <a:r>
              <a:rPr lang="de-DE" sz="2000" dirty="0">
                <a:latin typeface="Segoe UI" panose="020B0502040204020203" pitchFamily="34" charset="0"/>
                <a:ea typeface="Segoe UI Black" panose="020B0A02040204020203" pitchFamily="34" charset="0"/>
                <a:cs typeface="Segoe UI" panose="020B0502040204020203" pitchFamily="34" charset="0"/>
              </a:rPr>
              <a:t>Der Aufgabenbildschirm besteht in dieser Übung aus einem Beobachtungsfeld und einem unteren Bereich mit drei Schaltflächen. Im Feld werden dir mehrere Kreise dargeboten, von denen du einige im Auge behalten sollst, während sie sich bewegen. Über die Schaltflächen unter dem Feld wirst du die Übung mit der Maus steuern. </a:t>
            </a:r>
          </a:p>
          <a:p>
            <a:pPr algn="just"/>
            <a:endParaRPr lang="de-DE" sz="1000" dirty="0">
              <a:latin typeface="Segoe UI" panose="020B0502040204020203" pitchFamily="34" charset="0"/>
              <a:ea typeface="Segoe UI Black" panose="020B0A02040204020203" pitchFamily="34" charset="0"/>
              <a:cs typeface="Segoe UI" panose="020B0502040204020203" pitchFamily="34" charset="0"/>
            </a:endParaRPr>
          </a:p>
          <a:p>
            <a:pPr algn="just"/>
            <a:r>
              <a:rPr lang="de-DE" sz="2000" dirty="0">
                <a:latin typeface="Segoe UI" panose="020B0502040204020203" pitchFamily="34" charset="0"/>
                <a:ea typeface="Segoe UI Black" panose="020B0A02040204020203" pitchFamily="34" charset="0"/>
                <a:cs typeface="Segoe UI" panose="020B0502040204020203" pitchFamily="34" charset="0"/>
              </a:rPr>
              <a:t>Gehe bei der Übung, wie folgt vor:</a:t>
            </a:r>
          </a:p>
          <a:p>
            <a:pPr marL="457200" indent="-457200" algn="just">
              <a:buAutoNum type="arabicPeriod"/>
            </a:pPr>
            <a:r>
              <a:rPr lang="de-DE" sz="2000" dirty="0">
                <a:latin typeface="Segoe UI" panose="020B0502040204020203" pitchFamily="34" charset="0"/>
                <a:ea typeface="Segoe UI Black" panose="020B0A02040204020203" pitchFamily="34" charset="0"/>
                <a:cs typeface="Segoe UI" panose="020B0502040204020203" pitchFamily="34" charset="0"/>
              </a:rPr>
              <a:t>Klicke auf die Schaltfläche </a:t>
            </a:r>
            <a:r>
              <a:rPr lang="de-DE" sz="2000" b="1" dirty="0">
                <a:latin typeface="Segoe UI" panose="020B0502040204020203" pitchFamily="34" charset="0"/>
                <a:ea typeface="Segoe UI Black" panose="020B0A02040204020203" pitchFamily="34" charset="0"/>
                <a:cs typeface="Segoe UI" panose="020B0502040204020203" pitchFamily="34" charset="0"/>
              </a:rPr>
              <a:t>„Ziel“</a:t>
            </a:r>
            <a:r>
              <a:rPr lang="de-DE" sz="2000" dirty="0">
                <a:latin typeface="Segoe UI" panose="020B0502040204020203" pitchFamily="34" charset="0"/>
                <a:ea typeface="Segoe UI Black" panose="020B0A02040204020203" pitchFamily="34" charset="0"/>
                <a:cs typeface="Segoe UI" panose="020B0502040204020203" pitchFamily="34" charset="0"/>
              </a:rPr>
              <a:t>, um die </a:t>
            </a:r>
            <a:r>
              <a:rPr lang="de-DE" sz="2000" b="1" dirty="0">
                <a:latin typeface="Segoe UI" panose="020B0502040204020203" pitchFamily="34" charset="0"/>
                <a:ea typeface="Segoe UI Black" panose="020B0A02040204020203" pitchFamily="34" charset="0"/>
                <a:cs typeface="Segoe UI" panose="020B0502040204020203" pitchFamily="34" charset="0"/>
              </a:rPr>
              <a:t>Kreise aufleuchten </a:t>
            </a:r>
            <a:r>
              <a:rPr lang="de-DE" sz="2000" dirty="0">
                <a:latin typeface="Segoe UI" panose="020B0502040204020203" pitchFamily="34" charset="0"/>
                <a:ea typeface="Segoe UI Black" panose="020B0A02040204020203" pitchFamily="34" charset="0"/>
                <a:cs typeface="Segoe UI" panose="020B0502040204020203" pitchFamily="34" charset="0"/>
              </a:rPr>
              <a:t>zu sehen, </a:t>
            </a:r>
            <a:r>
              <a:rPr lang="de-DE" sz="2000" b="1" dirty="0">
                <a:latin typeface="Segoe UI" panose="020B0502040204020203" pitchFamily="34" charset="0"/>
                <a:ea typeface="Segoe UI Black" panose="020B0A02040204020203" pitchFamily="34" charset="0"/>
                <a:cs typeface="Segoe UI" panose="020B0502040204020203" pitchFamily="34" charset="0"/>
              </a:rPr>
              <a:t>die du verfolgen sollst</a:t>
            </a:r>
            <a:r>
              <a:rPr lang="de-DE" sz="2000" dirty="0">
                <a:latin typeface="Segoe UI" panose="020B0502040204020203" pitchFamily="34" charset="0"/>
                <a:ea typeface="Segoe UI Black" panose="020B0A02040204020203" pitchFamily="34" charset="0"/>
                <a:cs typeface="Segoe UI" panose="020B0502040204020203" pitchFamily="34" charset="0"/>
              </a:rPr>
              <a:t>. Präge sie dir gut ein.</a:t>
            </a:r>
          </a:p>
          <a:p>
            <a:pPr marL="457200" indent="-457200" algn="just">
              <a:buAutoNum type="arabicPeriod"/>
            </a:pPr>
            <a:r>
              <a:rPr lang="de-DE" sz="2000" dirty="0">
                <a:latin typeface="Segoe UI" panose="020B0502040204020203" pitchFamily="34" charset="0"/>
                <a:ea typeface="Segoe UI Black" panose="020B0A02040204020203" pitchFamily="34" charset="0"/>
                <a:cs typeface="Segoe UI" panose="020B0502040204020203" pitchFamily="34" charset="0"/>
              </a:rPr>
              <a:t>Starte die Übung über die Schaltfläche </a:t>
            </a:r>
            <a:r>
              <a:rPr lang="de-DE" sz="2000" b="1" dirty="0">
                <a:latin typeface="Segoe UI" panose="020B0502040204020203" pitchFamily="34" charset="0"/>
                <a:ea typeface="Segoe UI Black" panose="020B0A02040204020203" pitchFamily="34" charset="0"/>
                <a:cs typeface="Segoe UI" panose="020B0502040204020203" pitchFamily="34" charset="0"/>
              </a:rPr>
              <a:t>„Start“</a:t>
            </a:r>
            <a:r>
              <a:rPr lang="de-DE" sz="2000" dirty="0">
                <a:latin typeface="Segoe UI" panose="020B0502040204020203" pitchFamily="34" charset="0"/>
                <a:ea typeface="Segoe UI Black" panose="020B0A02040204020203" pitchFamily="34" charset="0"/>
                <a:cs typeface="Segoe UI" panose="020B0502040204020203" pitchFamily="34" charset="0"/>
              </a:rPr>
              <a:t>. Die Kreise beginnen sich durcheinander zu bewegen und du hast die Aufgabe die Zielkreise über die gesamte Dauer im Blick zu behalten.</a:t>
            </a:r>
          </a:p>
          <a:p>
            <a:pPr marL="457200" indent="-457200" algn="just">
              <a:buAutoNum type="arabicPeriod"/>
            </a:pPr>
            <a:r>
              <a:rPr lang="de-DE" sz="2000" dirty="0">
                <a:latin typeface="Segoe UI" panose="020B0502040204020203" pitchFamily="34" charset="0"/>
                <a:ea typeface="Segoe UI Black" panose="020B0A02040204020203" pitchFamily="34" charset="0"/>
                <a:cs typeface="Segoe UI" panose="020B0502040204020203" pitchFamily="34" charset="0"/>
              </a:rPr>
              <a:t>Endet die Bewegung der Kreise kannst du deine </a:t>
            </a:r>
            <a:r>
              <a:rPr lang="de-DE" sz="2000" b="1" dirty="0">
                <a:latin typeface="Segoe UI" panose="020B0502040204020203" pitchFamily="34" charset="0"/>
                <a:ea typeface="Segoe UI Black" panose="020B0A02040204020203" pitchFamily="34" charset="0"/>
                <a:cs typeface="Segoe UI" panose="020B0502040204020203" pitchFamily="34" charset="0"/>
              </a:rPr>
              <a:t>Leistung kontrollieren</a:t>
            </a:r>
            <a:r>
              <a:rPr lang="de-DE" sz="2000" dirty="0">
                <a:latin typeface="Segoe UI" panose="020B0502040204020203" pitchFamily="34" charset="0"/>
                <a:ea typeface="Segoe UI Black" panose="020B0A02040204020203" pitchFamily="34" charset="0"/>
                <a:cs typeface="Segoe UI" panose="020B0502040204020203" pitchFamily="34" charset="0"/>
              </a:rPr>
              <a:t>, in dem du auf die Kreise klickst, die du vermeintlich als Zielkreise beobachtest hast. Bei den richtigen </a:t>
            </a:r>
            <a:r>
              <a:rPr lang="de-DE" sz="2000" b="1" dirty="0">
                <a:latin typeface="Segoe UI" panose="020B0502040204020203" pitchFamily="34" charset="0"/>
                <a:ea typeface="Segoe UI Black" panose="020B0A02040204020203" pitchFamily="34" charset="0"/>
                <a:cs typeface="Segoe UI" panose="020B0502040204020203" pitchFamily="34" charset="0"/>
              </a:rPr>
              <a:t>Zielkreisen ertönt ein Applaus und der Kreis färbt sich grün</a:t>
            </a:r>
            <a:r>
              <a:rPr lang="de-DE" sz="2000" dirty="0">
                <a:latin typeface="Segoe UI" panose="020B0502040204020203" pitchFamily="34" charset="0"/>
                <a:ea typeface="Segoe UI Black" panose="020B0A02040204020203" pitchFamily="34" charset="0"/>
                <a:cs typeface="Segoe UI" panose="020B0502040204020203" pitchFamily="34" charset="0"/>
              </a:rPr>
              <a:t>. Bei </a:t>
            </a:r>
            <a:r>
              <a:rPr lang="de-DE" sz="2000" b="1" dirty="0">
                <a:latin typeface="Segoe UI" panose="020B0502040204020203" pitchFamily="34" charset="0"/>
                <a:ea typeface="Segoe UI Black" panose="020B0A02040204020203" pitchFamily="34" charset="0"/>
                <a:cs typeface="Segoe UI" panose="020B0502040204020203" pitchFamily="34" charset="0"/>
              </a:rPr>
              <a:t>falsch ausgewählten Kreisen hörst du eine Explosion und der Kreis wird rot</a:t>
            </a:r>
            <a:r>
              <a:rPr lang="de-DE" sz="2000" dirty="0">
                <a:latin typeface="Segoe UI" panose="020B0502040204020203" pitchFamily="34" charset="0"/>
                <a:ea typeface="Segoe UI Black" panose="020B0A02040204020203" pitchFamily="34" charset="0"/>
                <a:cs typeface="Segoe UI" panose="020B0502040204020203" pitchFamily="34" charset="0"/>
              </a:rPr>
              <a:t>. Die Anzahl der benötigten Klicks kannst du als Ergebnis zur Eigenkontrolle rechts unten in das Feld eintragen. Je weniger, desto besser!</a:t>
            </a:r>
          </a:p>
          <a:p>
            <a:pPr marL="457200" indent="-457200" algn="just">
              <a:buAutoNum type="arabicPeriod"/>
            </a:pPr>
            <a:r>
              <a:rPr lang="de-DE" sz="2000" dirty="0">
                <a:latin typeface="Segoe UI" panose="020B0502040204020203" pitchFamily="34" charset="0"/>
                <a:ea typeface="Segoe UI Black" panose="020B0A02040204020203" pitchFamily="34" charset="0"/>
                <a:cs typeface="Segoe UI" panose="020B0502040204020203" pitchFamily="34" charset="0"/>
              </a:rPr>
              <a:t>Zur nächsten Aufgabe gelangst du in der Übung über einen Klick auf die Schaltfläche </a:t>
            </a:r>
            <a:r>
              <a:rPr lang="de-DE" sz="2000" b="1" dirty="0">
                <a:latin typeface="Segoe UI" panose="020B0502040204020203" pitchFamily="34" charset="0"/>
                <a:ea typeface="Segoe UI Black" panose="020B0A02040204020203" pitchFamily="34" charset="0"/>
                <a:cs typeface="Segoe UI" panose="020B0502040204020203" pitchFamily="34" charset="0"/>
              </a:rPr>
              <a:t>„Weiter“.</a:t>
            </a:r>
          </a:p>
          <a:p>
            <a:pPr algn="just"/>
            <a:endParaRPr lang="de-DE" sz="1000" dirty="0">
              <a:latin typeface="Segoe UI" panose="020B0502040204020203" pitchFamily="34" charset="0"/>
              <a:ea typeface="Segoe UI Black" panose="020B0A02040204020203" pitchFamily="34" charset="0"/>
              <a:cs typeface="Segoe UI" panose="020B0502040204020203" pitchFamily="34" charset="0"/>
            </a:endParaRPr>
          </a:p>
        </p:txBody>
      </p:sp>
    </p:spTree>
    <p:extLst>
      <p:ext uri="{BB962C8B-B14F-4D97-AF65-F5344CB8AC3E}">
        <p14:creationId xmlns:p14="http://schemas.microsoft.com/office/powerpoint/2010/main" val="1995152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Essen enthält.&#10;&#10;Automatisch generierte Beschreibung">
            <a:extLst>
              <a:ext uri="{FF2B5EF4-FFF2-40B4-BE49-F238E27FC236}">
                <a16:creationId xmlns:a16="http://schemas.microsoft.com/office/drawing/2014/main" id="{C82AA7DE-4105-4BFF-AB94-6A086A7065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91863" y="-3040450"/>
            <a:ext cx="362224" cy="218801"/>
          </a:xfrm>
          <a:prstGeom prst="rect">
            <a:avLst/>
          </a:prstGeom>
        </p:spPr>
      </p:pic>
      <p:sp>
        <p:nvSpPr>
          <p:cNvPr id="11" name="Textfeld 10">
            <a:extLst>
              <a:ext uri="{FF2B5EF4-FFF2-40B4-BE49-F238E27FC236}">
                <a16:creationId xmlns:a16="http://schemas.microsoft.com/office/drawing/2014/main" id="{88D1F1FD-745E-4C58-9056-474314EE220B}"/>
              </a:ext>
            </a:extLst>
          </p:cNvPr>
          <p:cNvSpPr txBox="1"/>
          <p:nvPr/>
        </p:nvSpPr>
        <p:spPr>
          <a:xfrm>
            <a:off x="4011283" y="1092906"/>
            <a:ext cx="3841738" cy="369332"/>
          </a:xfrm>
          <a:prstGeom prst="rect">
            <a:avLst/>
          </a:prstGeom>
          <a:noFill/>
        </p:spPr>
        <p:txBody>
          <a:bodyPr wrap="square" rtlCol="0">
            <a:spAutoFit/>
          </a:bodyPr>
          <a:lstStyle/>
          <a:p>
            <a:pPr algn="ctr"/>
            <a:r>
              <a:rPr lang="de-DE" dirty="0">
                <a:latin typeface="Segoe UI Black" panose="020B0A02040204020203" pitchFamily="34" charset="0"/>
                <a:ea typeface="Segoe UI Black" panose="020B0A02040204020203" pitchFamily="34" charset="0"/>
              </a:rPr>
              <a:t>Übersicht behalten – Level 1</a:t>
            </a:r>
            <a:endParaRPr lang="de-DE" sz="1600" dirty="0">
              <a:latin typeface="Segoe UI Black" panose="020B0A02040204020203" pitchFamily="34" charset="0"/>
              <a:ea typeface="Segoe UI Black" panose="020B0A02040204020203" pitchFamily="34" charset="0"/>
            </a:endParaRPr>
          </a:p>
        </p:txBody>
      </p:sp>
      <p:sp>
        <p:nvSpPr>
          <p:cNvPr id="2" name="Textfeld 1"/>
          <p:cNvSpPr txBox="1"/>
          <p:nvPr/>
        </p:nvSpPr>
        <p:spPr>
          <a:xfrm>
            <a:off x="429358" y="1685814"/>
            <a:ext cx="11333284" cy="3170099"/>
          </a:xfrm>
          <a:prstGeom prst="rect">
            <a:avLst/>
          </a:prstGeom>
          <a:noFill/>
        </p:spPr>
        <p:txBody>
          <a:bodyPr wrap="square" rtlCol="0">
            <a:spAutoFit/>
          </a:bodyPr>
          <a:lstStyle/>
          <a:p>
            <a:pPr algn="just"/>
            <a:r>
              <a:rPr lang="de-DE" sz="2000" dirty="0">
                <a:latin typeface="Segoe UI" panose="020B0502040204020203" pitchFamily="34" charset="0"/>
                <a:ea typeface="Segoe UI Black" panose="020B0A02040204020203" pitchFamily="34" charset="0"/>
                <a:cs typeface="Segoe UI" panose="020B0502040204020203" pitchFamily="34" charset="0"/>
              </a:rPr>
              <a:t>Insgesamt beinhaltet das Level 20 Aufgaben. </a:t>
            </a:r>
          </a:p>
          <a:p>
            <a:pPr algn="just"/>
            <a:endParaRPr lang="de-DE" sz="2000" dirty="0">
              <a:latin typeface="Segoe UI" panose="020B0502040204020203" pitchFamily="34" charset="0"/>
              <a:ea typeface="Segoe UI Black" panose="020B0A02040204020203" pitchFamily="34" charset="0"/>
              <a:cs typeface="Segoe UI" panose="020B0502040204020203" pitchFamily="34" charset="0"/>
            </a:endParaRPr>
          </a:p>
          <a:p>
            <a:pPr algn="just"/>
            <a:r>
              <a:rPr lang="de-DE" sz="2000" dirty="0">
                <a:latin typeface="Segoe UI" panose="020B0502040204020203" pitchFamily="34" charset="0"/>
                <a:ea typeface="Segoe UI Black" panose="020B0A02040204020203" pitchFamily="34" charset="0"/>
                <a:cs typeface="Segoe UI" panose="020B0502040204020203" pitchFamily="34" charset="0"/>
              </a:rPr>
              <a:t>Von Aufgabe zu Aufgabe werden sich in diesem Level </a:t>
            </a:r>
            <a:r>
              <a:rPr lang="de-DE" sz="2000" b="1" dirty="0">
                <a:latin typeface="Segoe UI" panose="020B0502040204020203" pitchFamily="34" charset="0"/>
                <a:ea typeface="Segoe UI Black" panose="020B0A02040204020203" pitchFamily="34" charset="0"/>
                <a:cs typeface="Segoe UI" panose="020B0502040204020203" pitchFamily="34" charset="0"/>
              </a:rPr>
              <a:t>die Anzahl der Zielreize</a:t>
            </a:r>
            <a:r>
              <a:rPr lang="de-DE" sz="2000" dirty="0">
                <a:latin typeface="Segoe UI" panose="020B0502040204020203" pitchFamily="34" charset="0"/>
                <a:ea typeface="Segoe UI Black" panose="020B0A02040204020203" pitchFamily="34" charset="0"/>
                <a:cs typeface="Segoe UI" panose="020B0502040204020203" pitchFamily="34" charset="0"/>
              </a:rPr>
              <a:t> und </a:t>
            </a:r>
            <a:r>
              <a:rPr lang="de-DE" sz="2000" b="1" dirty="0">
                <a:latin typeface="Segoe UI" panose="020B0502040204020203" pitchFamily="34" charset="0"/>
                <a:ea typeface="Segoe UI Black" panose="020B0A02040204020203" pitchFamily="34" charset="0"/>
                <a:cs typeface="Segoe UI" panose="020B0502040204020203" pitchFamily="34" charset="0"/>
              </a:rPr>
              <a:t>die Anzahl der Kreise, die auf dem Bildschirm insgesamt zu sehen sind</a:t>
            </a:r>
            <a:r>
              <a:rPr lang="de-DE" sz="2000" dirty="0">
                <a:latin typeface="Segoe UI" panose="020B0502040204020203" pitchFamily="34" charset="0"/>
                <a:ea typeface="Segoe UI Black" panose="020B0A02040204020203" pitchFamily="34" charset="0"/>
                <a:cs typeface="Segoe UI" panose="020B0502040204020203" pitchFamily="34" charset="0"/>
              </a:rPr>
              <a:t>, im Vergleich zum vorherigen Level </a:t>
            </a:r>
            <a:r>
              <a:rPr lang="de-DE" sz="2000" b="1" dirty="0">
                <a:latin typeface="Segoe UI" panose="020B0502040204020203" pitchFamily="34" charset="0"/>
                <a:ea typeface="Segoe UI Black" panose="020B0A02040204020203" pitchFamily="34" charset="0"/>
                <a:cs typeface="Segoe UI" panose="020B0502040204020203" pitchFamily="34" charset="0"/>
              </a:rPr>
              <a:t>weiter steigern</a:t>
            </a:r>
            <a:r>
              <a:rPr lang="de-DE" sz="2000" dirty="0">
                <a:latin typeface="Segoe UI" panose="020B0502040204020203" pitchFamily="34" charset="0"/>
                <a:ea typeface="Segoe UI Black" panose="020B0A02040204020203" pitchFamily="34" charset="0"/>
                <a:cs typeface="Segoe UI" panose="020B0502040204020203" pitchFamily="34" charset="0"/>
              </a:rPr>
              <a:t>. Zudem sind </a:t>
            </a:r>
            <a:r>
              <a:rPr lang="de-DE" sz="2000" b="1" dirty="0">
                <a:latin typeface="Segoe UI" panose="020B0502040204020203" pitchFamily="34" charset="0"/>
                <a:ea typeface="Segoe UI Black" panose="020B0A02040204020203" pitchFamily="34" charset="0"/>
                <a:cs typeface="Segoe UI" panose="020B0502040204020203" pitchFamily="34" charset="0"/>
              </a:rPr>
              <a:t>die Kreise in der Größe kleiner </a:t>
            </a:r>
            <a:r>
              <a:rPr lang="de-DE" sz="2000" dirty="0">
                <a:latin typeface="Segoe UI" panose="020B0502040204020203" pitchFamily="34" charset="0"/>
                <a:ea typeface="Segoe UI Black" panose="020B0A02040204020203" pitchFamily="34" charset="0"/>
                <a:cs typeface="Segoe UI" panose="020B0502040204020203" pitchFamily="34" charset="0"/>
              </a:rPr>
              <a:t>geworden. Somit erhöht sich nach und nach die Schwierigkeit.</a:t>
            </a:r>
          </a:p>
          <a:p>
            <a:pPr algn="just"/>
            <a:r>
              <a:rPr lang="de-DE" sz="2000" dirty="0">
                <a:latin typeface="Segoe UI" panose="020B0502040204020203" pitchFamily="34" charset="0"/>
                <a:ea typeface="Segoe UI Black" panose="020B0A02040204020203" pitchFamily="34" charset="0"/>
                <a:cs typeface="Segoe UI" panose="020B0502040204020203" pitchFamily="34" charset="0"/>
              </a:rPr>
              <a:t>Eine Angabe über die beiden Anzahlen erhältst du weiterhin links unten (z.B. 2 von 6, bedeutet zwei Zielreize bei insgesamt sechs Kreisen).</a:t>
            </a:r>
          </a:p>
          <a:p>
            <a:pPr algn="just"/>
            <a:endParaRPr lang="de-DE" sz="2000" dirty="0">
              <a:latin typeface="Segoe UI" panose="020B0502040204020203" pitchFamily="34" charset="0"/>
              <a:ea typeface="Segoe UI Black" panose="020B0A02040204020203" pitchFamily="34" charset="0"/>
              <a:cs typeface="Segoe UI" panose="020B0502040204020203" pitchFamily="34" charset="0"/>
            </a:endParaRPr>
          </a:p>
          <a:p>
            <a:pPr algn="just"/>
            <a:r>
              <a:rPr lang="de-DE" sz="2000" i="1" dirty="0">
                <a:latin typeface="Segoe UI" panose="020B0502040204020203" pitchFamily="34" charset="0"/>
                <a:ea typeface="Segoe UI Black" panose="020B0A02040204020203" pitchFamily="34" charset="0"/>
                <a:cs typeface="Segoe UI" panose="020B0502040204020203" pitchFamily="34" charset="0"/>
              </a:rPr>
              <a:t>Klicke, um mit dem Level zu beginnen.</a:t>
            </a:r>
          </a:p>
        </p:txBody>
      </p:sp>
    </p:spTree>
    <p:extLst>
      <p:ext uri="{BB962C8B-B14F-4D97-AF65-F5344CB8AC3E}">
        <p14:creationId xmlns:p14="http://schemas.microsoft.com/office/powerpoint/2010/main" val="131890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3188228" y="171040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4730552" y="243040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6635150" y="46203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6902792" y="214190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4386890" y="72111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2468228" y="401651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1576482" y="181870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6541060" y="398854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8</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21514"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4365975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00B05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vol="41000">
                                        <p:cTn display="0" masterRel="sameClick">
                                          <p:stCondLst>
                                            <p:cond evt="begin" delay="0">
                                              <p:tn val="2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FF0000"/>
                                      </p:to>
                                    </p:animClr>
                                    <p:animClr clrSpc="rgb" dir="cw">
                                      <p:cBhvr>
                                        <p:cTn id="34" dur="1000" fill="hold"/>
                                        <p:tgtEl>
                                          <p:spTgt spid="76"/>
                                        </p:tgtEl>
                                        <p:attrNameLst>
                                          <p:attrName>fillcolor</p:attrName>
                                        </p:attrNameLst>
                                      </p:cBhvr>
                                      <p:to>
                                        <a:srgbClr val="FF000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vol="77000">
                                        <p:cTn display="0" masterRel="sameClick">
                                          <p:stCondLst>
                                            <p:cond evt="begin" delay="0">
                                              <p:tn val="3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9" presetClass="emph" presetSubtype="0" fill="hold" grpId="0" nodeType="clickEffect">
                                  <p:stCondLst>
                                    <p:cond delay="0"/>
                                  </p:stCondLst>
                                  <p:childTnLst>
                                    <p:animClr clrSpc="rgb" dir="cw">
                                      <p:cBhvr override="childStyle">
                                        <p:cTn id="65" dur="1000" fill="hold"/>
                                        <p:tgtEl>
                                          <p:spTgt spid="21"/>
                                        </p:tgtEl>
                                        <p:attrNameLst>
                                          <p:attrName>style.color</p:attrName>
                                        </p:attrNameLst>
                                      </p:cBhvr>
                                      <p:to>
                                        <a:srgbClr val="FF0000"/>
                                      </p:to>
                                    </p:animClr>
                                    <p:animClr clrSpc="rgb" dir="cw">
                                      <p:cBhvr>
                                        <p:cTn id="66" dur="1000" fill="hold"/>
                                        <p:tgtEl>
                                          <p:spTgt spid="21"/>
                                        </p:tgtEl>
                                        <p:attrNameLst>
                                          <p:attrName>fillcolor</p:attrName>
                                        </p:attrNameLst>
                                      </p:cBhvr>
                                      <p:to>
                                        <a:srgbClr val="FF0000"/>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vol="100000">
                                        <p:cTn display="0" masterRel="sameClick">
                                          <p:stCondLst>
                                            <p:cond evt="begin" delay="0">
                                              <p:tn val="6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19" presetClass="emph" presetSubtype="0" fill="hold" grpId="0" nodeType="clickEffect">
                                  <p:stCondLst>
                                    <p:cond delay="0"/>
                                  </p:stCondLst>
                                  <p:childTnLst>
                                    <p:animClr clrSpc="rgb" dir="cw">
                                      <p:cBhvr override="childStyle">
                                        <p:cTn id="73" dur="1000" fill="hold"/>
                                        <p:tgtEl>
                                          <p:spTgt spid="22"/>
                                        </p:tgtEl>
                                        <p:attrNameLst>
                                          <p:attrName>style.color</p:attrName>
                                        </p:attrNameLst>
                                      </p:cBhvr>
                                      <p:to>
                                        <a:srgbClr val="FF0000"/>
                                      </p:to>
                                    </p:animClr>
                                    <p:animClr clrSpc="rgb" dir="cw">
                                      <p:cBhvr>
                                        <p:cTn id="74" dur="1000" fill="hold"/>
                                        <p:tgtEl>
                                          <p:spTgt spid="22"/>
                                        </p:tgtEl>
                                        <p:attrNameLst>
                                          <p:attrName>fillcolor</p:attrName>
                                        </p:attrNameLst>
                                      </p:cBhvr>
                                      <p:to>
                                        <a:srgbClr val="FF0000"/>
                                      </p:to>
                                    </p:animClr>
                                    <p:set>
                                      <p:cBhvr>
                                        <p:cTn id="75" dur="1000" fill="hold"/>
                                        <p:tgtEl>
                                          <p:spTgt spid="22"/>
                                        </p:tgtEl>
                                        <p:attrNameLst>
                                          <p:attrName>fill.type</p:attrName>
                                        </p:attrNameLst>
                                      </p:cBhvr>
                                      <p:to>
                                        <p:strVal val="solid"/>
                                      </p:to>
                                    </p:set>
                                    <p:set>
                                      <p:cBhvr>
                                        <p:cTn id="76" dur="1000" fill="hold"/>
                                        <p:tgtEl>
                                          <p:spTgt spid="22"/>
                                        </p:tgtEl>
                                        <p:attrNameLst>
                                          <p:attrName>fill.on</p:attrName>
                                        </p:attrNameLst>
                                      </p:cBhvr>
                                      <p:to>
                                        <p:strVal val="true"/>
                                      </p:to>
                                    </p:set>
                                  </p:childTnLst>
                                  <p:subTnLst>
                                    <p:audio>
                                      <p:cMediaNode vol="77000">
                                        <p:cTn display="0" masterRel="sameClick">
                                          <p:stCondLst>
                                            <p:cond evt="begin" delay="0">
                                              <p:tn val="7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28"/>
                    </p:tgtEl>
                  </p:cond>
                </p:stCondLst>
                <p:endSync evt="end" delay="0">
                  <p:rtn val="all"/>
                </p:endSync>
                <p:childTnLst>
                  <p:par>
                    <p:cTn id="78" fill="hold">
                      <p:stCondLst>
                        <p:cond delay="0"/>
                      </p:stCondLst>
                      <p:childTnLst>
                        <p:par>
                          <p:cTn id="79" fill="hold">
                            <p:stCondLst>
                              <p:cond delay="0"/>
                            </p:stCondLst>
                            <p:childTnLst>
                              <p:par>
                                <p:cTn id="80" presetID="0" presetClass="path" presetSubtype="0" accel="50000" decel="50000" fill="hold" grpId="1" nodeType="withEffect">
                                  <p:stCondLst>
                                    <p:cond delay="0"/>
                                  </p:stCondLst>
                                  <p:childTnLst>
                                    <p:animMotion origin="layout" path="M 0 0 L 0 0 L 0.0112 -0.00231 C 0.01628 -0.00324 0.02123 -0.00347 0.0263 -0.00463 C 0.02839 -0.00509 0.03034 -0.00625 0.03255 -0.00671 L 0.0737 -0.01782 C 0.09063 -0.02292 0.09779 -0.03102 0.11628 -0.04676 C 0.1181 -0.04838 0.11953 -0.05116 0.12123 -0.05347 C 0.12331 -0.06088 0.12656 -0.06759 0.12748 -0.07569 C 0.13412 -0.13194 0.1319 -0.1338 0.1263 -0.18449 C 0.12591 -0.1875 0.12565 -0.19074 0.125 -0.19352 C 0.1224 -0.20393 0.11901 -0.21412 0.11628 -0.22454 C 0.11485 -0.22963 0.1138 -0.23495 0.1125 -0.24005 C 0.1112 -0.25185 0.11003 -0.26389 0.10873 -0.27569 C 0.10847 -0.2787 0.10768 -0.28148 0.10755 -0.28449 C 0.10651 -0.29699 0.10586 -0.30972 0.10495 -0.32222 C 0.10755 -0.35116 0.10847 -0.38055 0.1125 -0.40903 C 0.11315 -0.41412 0.11641 -0.41667 0.11875 -0.42014 C 0.12565 -0.43009 0.13255 -0.44005 0.13998 -0.44884 C 0.14258 -0.45208 0.14571 -0.4537 0.1487 -0.45555 C 0.16029 -0.46273 0.17188 -0.47037 0.18373 -0.47569 C 0.18542 -0.47639 0.18711 -0.47685 0.1888 -0.47778 C 0.19505 -0.48125 0.2013 -0.48518 0.20755 -0.48889 C 0.2125 -0.48819 0.21901 -0.49329 0.22253 -0.4868 C 0.22761 -0.47708 0.22904 -0.46204 0.22878 -0.44884 C 0.22878 -0.44815 0.22682 -0.37546 0.21745 -0.34907 C 0.21432 -0.33981 0.21081 -0.33125 0.20755 -0.32222 C 0.2069 -0.31366 0.20261 -0.25347 0.20248 -0.24676 C 0.20156 -0.15903 0.20248 -0.18449 0.20755 -0.12014 C 0.20847 -0.10764 0.20781 -0.09444 0.21003 -0.08241 C 0.21211 -0.07106 0.21641 -0.06134 0.22005 -0.05116 C 0.22748 -0.03032 0.22643 -0.03403 0.23867 -0.02222 C 0.24037 -0.02083 0.24193 -0.01875 0.24375 -0.01782 C 0.24909 -0.01574 0.25456 -0.01481 0.26003 -0.01343 C 0.27292 -0.00185 0.26953 -0.00208 0.29128 -0.01111 C 0.29271 -0.0118 0.29232 -0.0169 0.29375 -0.01782 C 0.29935 -0.02153 0.30547 -0.02222 0.3112 -0.02454 C 0.3138 -0.02685 0.31667 -0.02801 0.31875 -0.03125 C 0.34297 -0.06829 0.3405 -0.06343 0.3513 -0.08889 C 0.34544 -0.11204 0.34011 -0.13542 0.33373 -0.15787 C 0.33125 -0.16643 0.32578 -0.17268 0.325 -0.18241 C 0.32318 -0.20648 0.32578 -0.23125 0.32617 -0.25555 C 0.32656 -0.2713 0.32709 -0.2868 0.32748 -0.30231 C 0.3306 -0.42639 0.32604 -0.32685 0.32995 -0.36458 C 0.33347 -0.39768 0.33073 -0.38148 0.33373 -0.39792 C 0.33555 -0.4419 0.33711 -0.4493 0.32878 -0.5044 C 0.32774 -0.51111 0.32474 -0.51736 0.32123 -0.52014 C 0.31628 -0.52384 0.31042 -0.52153 0.30495 -0.52222 C 0.29961 -0.52454 0.29427 -0.52824 0.2888 -0.52893 C 0.25964 -0.53218 0.23034 -0.53171 0.2013 -0.53333 C 0.19284 -0.5338 0.18464 -0.53495 0.1763 -0.53565 C 0.16068 -0.54954 0.16849 -0.54468 0.13867 -0.54444 L -0.3013 -0.53773 C -0.34427 -0.52245 -0.30534 -0.53565 -0.42005 -0.53565 L -0.4237 -0.53565 " pathEditMode="relative" ptsTypes="AAAAAAAAAAAAAAAAAAAAAAAAAAAAAAAAAAAAAAAAAAAAAAAAAAAAAAA">
                                      <p:cBhvr>
                                        <p:cTn id="81" dur="8000" fill="hold"/>
                                        <p:tgtEl>
                                          <p:spTgt spid="22"/>
                                        </p:tgtEl>
                                        <p:attrNameLst>
                                          <p:attrName>ppt_x</p:attrName>
                                          <p:attrName>ppt_y</p:attrName>
                                        </p:attrNameLst>
                                      </p:cBhvr>
                                    </p:animMotion>
                                  </p:childTnLst>
                                </p:cTn>
                              </p:par>
                              <p:par>
                                <p:cTn id="82" presetID="0" presetClass="path" presetSubtype="0" accel="50000" decel="50000" fill="hold" grpId="1" nodeType="withEffect">
                                  <p:stCondLst>
                                    <p:cond delay="0"/>
                                  </p:stCondLst>
                                  <p:childTnLst>
                                    <p:animMotion origin="layout" path="M 0 0 L 0 0 C 0.06484 -0.01135 0.04115 -0.00764 0.17747 -0.01088 L 0.28997 -0.0088 C 0.29049 -0.0051 0.29076 -0.00139 0.29128 0.00231 C 0.29154 0.00462 0.29258 0.00671 0.29258 0.00902 C 0.29258 0.52222 0.2638 0.13148 -0.36862 0.13564 L -0.40612 0.13796 C -0.40781 0.13842 -0.40742 0.14375 -0.40742 0.14675 C -0.40664 0.1743 -0.40521 0.20162 -0.40365 0.22893 C -0.40273 0.24467 -0.40104 0.25995 -0.39987 0.27569 C -0.39935 0.2831 -0.4 0.29074 -0.3987 0.29791 C -0.39818 0.30046 -0.39635 0.30138 -0.39492 0.30231 C -0.39245 0.3037 -0.38984 0.3037 -0.38737 0.30462 C -0.38008 0.30717 -0.37982 0.30972 -0.36992 0.31111 C -0.34492 0.31504 -0.31992 0.31666 -0.29492 0.32013 L -0.08867 0.34907 L 0.15625 0.34444 C 0.1625 0.34444 0.16888 0.34375 0.175 0.34236 C 0.19076 0.33865 0.19023 0.33541 0.20247 0.33333 C 0.23646 0.328 0.24401 0.32986 0.27253 0.32013 C 0.27552 0.31898 0.27839 0.31712 0.28125 0.31574 C 0.28542 0.31087 0.28346 0.31111 0.28633 0.31111 L 0.28633 0.31111 " pathEditMode="relative" ptsTypes="AAAAAAAAAAAAAAAAAAAAAAAA">
                                      <p:cBhvr>
                                        <p:cTn id="83" dur="8000" fill="hold"/>
                                        <p:tgtEl>
                                          <p:spTgt spid="78"/>
                                        </p:tgtEl>
                                        <p:attrNameLst>
                                          <p:attrName>ppt_x</p:attrName>
                                          <p:attrName>ppt_y</p:attrName>
                                        </p:attrNameLst>
                                      </p:cBhvr>
                                    </p:animMotion>
                                  </p:childTnLst>
                                </p:cTn>
                              </p:par>
                              <p:par>
                                <p:cTn id="84" presetID="0" presetClass="path" presetSubtype="0" accel="50000" decel="50000" fill="hold" grpId="1" nodeType="withEffect">
                                  <p:stCondLst>
                                    <p:cond delay="0"/>
                                  </p:stCondLst>
                                  <p:childTnLst>
                                    <p:animMotion origin="layout" path="M 0 0 L 0 0 L 0.04127 -0.00231 L 0.09635 -0.0044 L 0.12877 -0.00671 C 0.19739 -0.01829 0.16836 -0.01504 0.29505 -0.00671 C 0.3039 -0.00602 0.3125 -0.00231 0.32135 0 C 0.32044 0.03565 0.31979 0.07107 0.31875 0.10671 C 0.31862 0.11412 0.31757 0.12153 0.31757 0.12894 C 0.31757 0.13866 0.31849 0.14815 0.31875 0.15787 C 0.32135 0.22593 0.31836 0.16482 0.32252 0.24236 C 0.32291 0.2882 0.32304 0.33426 0.32382 0.38009 C 0.32382 0.3838 0.32656 0.40394 0.32382 0.41111 C 0.31614 0.43102 0.31549 0.42755 0.30755 0.44005 C 0.30625 0.44213 0.30494 0.44445 0.30377 0.44676 C 0.30078 0.45324 0.29882 0.46158 0.29505 0.46667 C 0.29101 0.47222 0.2858 0.47408 0.28125 0.47778 C 0.27955 0.47917 0.27812 0.48171 0.2763 0.48241 C 0.27174 0.48403 0.26718 0.4838 0.2625 0.48449 C 0.25963 0.4838 0.25599 0.48588 0.25377 0.48241 C 0.24713 0.47176 0.24323 0.45671 0.2375 0.44445 C 0.23567 0.44051 0.2332 0.43727 0.23125 0.43333 C 0.23033 0.43148 0.22981 0.42871 0.22877 0.42685 C 0.22695 0.42338 0.22421 0.42153 0.22252 0.41783 C 0.21757 0.40741 0.2125 0.39653 0.20885 0.38449 C 0.19921 0.35347 0.19127 0.32083 0.18255 0.28889 C 0.18086 0.27199 0.17825 0.25509 0.1776 0.23773 C 0.17734 0.23449 0.17929 0.23195 0.18007 0.22894 C 0.18138 0.22384 0.18268 0.21875 0.18385 0.21343 C 0.19049 0.18125 0.19192 0.17199 0.19752 0.14005 C 0.19843 0.13033 0.20065 0.12083 0.2 0.11111 C 0.19974 0.10695 0.19739 0.10255 0.19505 0.10232 L 0.16002 0.10671 C 0.11393 0.14398 0.14101 0.11898 0.08125 0.18889 C 0.08086 0.19421 0.0789 0.19954 0.08007 0.2044 C 0.08203 0.2132 0.08724 0.21875 0.0901 0.22662 C 0.09309 0.23519 0.09505 0.24445 0.09752 0.25347 C 0.09791 0.27338 0.09804 0.29352 0.09882 0.31343 C 0.09882 0.31574 0.10013 0.31783 0.1 0.32014 C 0.09843 0.3632 0.09596 0.40602 0.09375 0.44908 C 0.09349 0.45648 0.09453 0.46458 0.09257 0.4713 C 0.08476 0.4963 0.05664 0.51597 0.04635 0.52222 C 0.03046 0.53218 0.0138 0.53704 -0.00248 0.54468 C -0.01875 0.54375 -0.03503 0.54514 -0.05118 0.54236 C -0.07722 0.53773 -0.12865 0.52222 -0.12865 0.52222 C -0.14193 0.51458 -0.17826 0.49028 -0.19493 0.48889 L -0.2237 0.48681 C -0.35391 0.45996 -0.22253 0.48472 -0.30743 0.47338 C -0.30873 0.47315 -0.3099 0.47176 -0.3112 0.4713 C -0.31823 0.46875 -0.32539 0.46713 -0.33243 0.46458 C -0.34467 0.45996 -0.35691 0.45116 -0.36875 0.44445 C -0.38985 0.43287 -0.40743 0.42986 -0.43125 0.42222 C -0.44128 0.41158 -0.43412 0.41713 -0.4487 0.41343 C -0.46914 0.40833 -0.45717 0.40903 -0.47123 0.40903 L -0.4724 0.40232 " pathEditMode="relative" ptsTypes="AAAAAAAAAAAAAAAAAAAAAAAAAAAAAAAAAAAAAAAAAAAAAAAAAAAAAAA">
                                      <p:cBhvr>
                                        <p:cTn id="85" dur="8000" fill="hold"/>
                                        <p:tgtEl>
                                          <p:spTgt spid="77"/>
                                        </p:tgtEl>
                                        <p:attrNameLst>
                                          <p:attrName>ppt_x</p:attrName>
                                          <p:attrName>ppt_y</p:attrName>
                                        </p:attrNameLst>
                                      </p:cBhvr>
                                    </p:animMotion>
                                  </p:childTnLst>
                                </p:cTn>
                              </p:par>
                              <p:par>
                                <p:cTn id="86" presetID="0" presetClass="path" presetSubtype="0" accel="50000" decel="50000" fill="hold" grpId="1" nodeType="withEffect">
                                  <p:stCondLst>
                                    <p:cond delay="0"/>
                                  </p:stCondLst>
                                  <p:childTnLst>
                                    <p:animMotion origin="layout" path="M 0 0 L 0 0 C 0.00599 -0.04838 -0.00078 -0.00162 0.00495 -0.0287 C 0.00846 -0.04583 0.00326 -0.0294 0.00872 -0.04884 C 0.00977 -0.05278 0.01133 -0.05602 0.0125 -0.05995 C 0.01758 -0.07755 0.02279 -0.09514 0.02747 -0.11319 C 0.02813 -0.11597 0.02826 -0.11921 0.02865 -0.12222 C 0.02995 -0.13241 0.03125 -0.14282 0.03242 -0.15324 C 0.03203 -0.19028 0.03307 -0.22755 0.03125 -0.26435 C 0.03086 -0.26968 0.02839 -0.27407 0.02617 -0.27778 C 0.0224 -0.2838 0.01836 -0.28958 0.01367 -0.29329 C 0.00781 -0.29792 0.00117 -0.29931 -0.00508 -0.30208 L -0.0526 -0.3 C -0.05365 -0.29977 -0.0668 -0.28542 -0.07005 -0.27986 C -0.07161 -0.27732 -0.09909 -0.22917 -0.1013 -0.22222 L -0.10625 -0.20671 C -0.10677 -0.20301 -0.1069 -0.19907 -0.10755 -0.1956 C -0.10859 -0.18935 -0.11094 -0.18403 -0.11133 -0.17778 C -0.11263 -0.15787 -0.11211 -0.13773 -0.1125 -0.11782 C -0.11042 -0.04444 -0.11068 0.0294 -0.10625 0.10231 C -0.10521 0.11991 -0.09922 0.12755 -0.09505 0.14005 C -0.09167 0.15046 -0.08841 0.16088 -0.08503 0.1713 C -0.08424 0.17361 -0.08359 0.17593 -0.08255 0.17778 C -0.07852 0.18565 -0.07435 0.19306 -0.07005 0.20023 C -0.06901 0.20185 -0.06758 0.20301 -0.06628 0.20463 C -0.06419 0.20741 -0.0625 0.21181 -0.06003 0.21343 C -0.05573 0.21643 -0.05091 0.2162 -0.04635 0.21782 C -0.04049 0.21991 -0.03464 0.22222 -0.02878 0.22454 C -0.02044 0.22801 -0.02982 0.22801 -0.0151 0.23125 C -0.00846 0.23264 -0.00169 0.23264 0.00495 0.23356 C 0.02826 0.23264 0.05182 0.23611 0.075 0.23125 C 0.08073 0.23009 0.08516 0.22153 0.08997 0.21574 C 0.09896 0.2044 0.10846 0.19398 0.11615 0.18009 C 0.12266 0.16875 0.1237 0.16782 0.12865 0.14676 C 0.1319 0.1331 0.13411 0.11875 0.1362 0.10463 C 0.13659 0.10162 0.13672 0.09838 0.1375 0.0956 C 0.1401 0.08565 0.14349 0.07662 0.14622 0.06667 C 0.14674 0.06458 0.14714 0.0625 0.1474 0.06018 C 0.14844 0.05116 0.14831 0.0419 0.15 0.03333 C 0.15247 0.02037 0.15742 0.0088 0.1599 -0.0044 C 0.16237 -0.01713 0.16068 -0.0088 0.16497 -0.0287 C 0.16576 -0.04583 0.16536 -0.06319 0.16745 -0.07986 C 0.16875 -0.09028 0.17266 -0.09907 0.175 -0.1088 C 0.18164 -0.13843 0.17188 -0.11065 0.18372 -0.14005 C 0.18411 -0.14213 0.18411 -0.14491 0.1849 -0.14653 C 0.18542 -0.14745 0.19284 -0.15833 0.19492 -0.15995 C 0.19818 -0.1625 0.20156 -0.16435 0.20495 -0.16667 C 0.20768 -0.17407 0.21016 -0.17616 0.20117 -0.17546 C 0.19154 -0.175 0.18203 -0.17292 0.1724 -0.17107 C 0.16576 -0.16991 0.15911 -0.16782 0.15247 -0.16667 L 0.09492 -0.15764 C 0.07292 -0.14468 0.09987 -0.15995 0.0349 -0.15324 C 0.0319 -0.15301 0.02917 -0.14954 0.02617 -0.14884 C 0.01914 -0.14722 0.01198 -0.14745 0.00495 -0.14653 C -0.0776 -0.14815 -0.16875 -0.08542 -0.24258 -0.15116 C -0.24505 -0.15324 -0.2474 -0.15671 -0.25 -0.15764 C -0.26224 -0.1625 -0.26602 -0.16227 -0.275 -0.16227 L -0.275 -0.16227 " pathEditMode="relative" ptsTypes="AAAAAAAAAAAAAAAAAAAAAAAAAAAAAAAAAAAAAAAAAAAAAAAAAAAAAAAAAA">
                                      <p:cBhvr>
                                        <p:cTn id="87" dur="8000" fill="hold"/>
                                        <p:tgtEl>
                                          <p:spTgt spid="76"/>
                                        </p:tgtEl>
                                        <p:attrNameLst>
                                          <p:attrName>ppt_x</p:attrName>
                                          <p:attrName>ppt_y</p:attrName>
                                        </p:attrNameLst>
                                      </p:cBhvr>
                                    </p:animMotion>
                                  </p:childTnLst>
                                </p:cTn>
                              </p:par>
                              <p:par>
                                <p:cTn id="88" presetID="0" presetClass="path" presetSubtype="0" accel="50000" decel="50000" fill="hold" grpId="1" nodeType="withEffect">
                                  <p:stCondLst>
                                    <p:cond delay="0"/>
                                  </p:stCondLst>
                                  <p:childTnLst>
                                    <p:animMotion origin="layout" path="M 0 0 L 0 0 C 0.05547 0.01088 0.11003 0.02199 0.16628 0.02871 C 0.21367 0.03449 0.2612 0.03612 0.30872 0.03982 C 0.31458 0.04144 0.32031 0.04375 0.32617 0.04445 C 0.36081 0.04815 0.45872 0.01899 0.42995 0.05324 C 0.34714 0.15186 0.24492 0.18496 0.15247 0.25116 C 0.14948 0.25324 0.14661 0.25556 0.14375 0.25764 C 0.13958 0.26088 0.13516 0.26297 0.13125 0.26667 C 0.11458 0.28218 0.09766 0.29723 0.08125 0.31343 C 0.07721 0.31713 0.07279 0.32061 0.06992 0.32662 C 0.06159 0.34445 0.05313 0.36204 0.04492 0.3801 C 0.04401 0.38218 0.04336 0.38449 0.04245 0.38658 C 0.03385 0.40602 0.02578 0.42662 0.01615 0.44445 C -0.01432 0.50139 -0.0013 0.47431 -0.02383 0.52454 C -0.02422 0.52824 -0.02435 0.53195 -0.025 0.53565 C -0.02695 0.54561 -0.03008 0.54908 -0.03385 0.55787 C -0.03477 0.55996 -0.03568 0.56204 -0.03633 0.56459 C -0.03685 0.56667 -0.0375 0.57107 -0.0375 0.57107 L -0.0375 0.57107 " pathEditMode="relative" ptsTypes="AAAAAAAAAAAAAAAAAAAA">
                                      <p:cBhvr>
                                        <p:cTn id="89" dur="8000" fill="hold"/>
                                        <p:tgtEl>
                                          <p:spTgt spid="79"/>
                                        </p:tgtEl>
                                        <p:attrNameLst>
                                          <p:attrName>ppt_x</p:attrName>
                                          <p:attrName>ppt_y</p:attrName>
                                        </p:attrNameLst>
                                      </p:cBhvr>
                                    </p:animMotion>
                                  </p:childTnLst>
                                </p:cTn>
                              </p:par>
                              <p:par>
                                <p:cTn id="90" presetID="0" presetClass="path" presetSubtype="0" accel="50000" decel="50000" fill="hold" grpId="1" nodeType="withEffect">
                                  <p:stCondLst>
                                    <p:cond delay="0"/>
                                  </p:stCondLst>
                                  <p:childTnLst>
                                    <p:animMotion origin="layout" path="M 0 0 L 0 0 C -0.00078 0.00834 -0.00091 0.01667 -0.00247 0.02454 C -0.00391 0.03241 -0.00703 0.03913 -0.00872 0.04676 C -0.02188 0.10741 -0.00872 0.05139 -0.01992 0.09121 C -0.02643 0.11389 -0.03216 0.13727 -0.03867 0.16019 C -0.0401 0.16482 -0.04232 0.16852 -0.04375 0.17338 C -0.04701 0.18496 -0.04974 0.197 -0.05247 0.20903 C -0.05638 0.22663 -0.05872 0.24538 -0.06367 0.26227 C -0.06758 0.27547 -0.07409 0.28542 -0.07865 0.29792 C -0.08464 0.31366 -0.08242 0.30926 -0.0974 0.32894 C -0.09779 0.3294 -0.12852 0.36621 -0.13372 0.3713 C -0.14961 0.38658 -0.14297 0.37963 -0.15365 0.39121 C -0.15156 0.3926 -0.14961 0.39468 -0.1474 0.39561 C -0.1332 0.40139 -0.11276 0.39491 -0.10117 0.39352 C -0.1 0.3919 -0.09883 0.39028 -0.0974 0.38889 C -0.04727 0.33959 -0.06628 0.35186 -0.01745 0.32894 C -0.01536 0.32801 -0.01328 0.32755 -0.0112 0.32686 C -0.00352 0.32038 0.02057 0.30371 0.03125 0.28889 C 0.04076 0.27616 0.04948 0.26181 0.05885 0.24908 C 0.06029 0.247 0.06237 0.24676 0.0638 0.24445 C 0.08854 0.20649 0.06992 0.22917 0.08125 0.21575 C 0.08294 0.21112 0.08398 0.20579 0.08633 0.20232 C 0.09427 0.19051 0.1043 0.19144 0.1138 0.18889 C 0.12708 0.19121 0.14062 0.1919 0.15378 0.19561 C 0.15625 0.1963 0.15807 0.19977 0.16003 0.20232 C 0.16693 0.21158 0.17357 0.2213 0.18008 0.23125 C 0.18555 0.23959 0.19961 0.27014 0.20013 0.2713 C 0.2013 0.27362 0.20247 0.2757 0.20378 0.27778 C 0.21042 0.28843 0.21706 0.29885 0.22383 0.30903 C 0.225 0.31065 0.2263 0.31227 0.2276 0.31343 C 0.23503 0.32038 0.24271 0.32616 0.25013 0.33334 C 0.25195 0.33519 0.25312 0.33866 0.25508 0.34005 C 0.25911 0.34306 0.26354 0.34399 0.26758 0.34676 C 0.27018 0.34838 0.27253 0.35163 0.27513 0.35348 C 0.28125 0.35764 0.2875 0.36112 0.29388 0.36459 C 0.29583 0.36551 0.29805 0.36575 0.30013 0.36667 C 0.30638 0.37014 0.31263 0.37385 0.31888 0.37778 C 0.33346 0.3875 0.30951 0.38311 0.34388 0.39561 C 0.35117 0.39838 0.35885 0.39723 0.36628 0.39792 C 0.3806 0.40417 0.37878 0.40348 0.40378 0.41112 C 0.4099 0.41297 0.42656 0.41505 0.43138 0.41575 C 0.43255 0.41436 0.47148 0.39283 0.47383 0.36227 C 0.47526 0.34468 0.47552 0.32686 0.4763 0.30903 C 0.46667 0.27454 0.45182 0.22431 0.44505 0.18889 C 0.44232 0.17477 0.44206 0.15926 0.4401 0.14445 C 0.4388 0.13473 0.43672 0.12524 0.43503 0.11575 C 0.4349 0.10602 0.4306 0.04769 0.43763 0.02894 C 0.44245 0.01598 0.45052 0.00764 0.45638 -0.00439 C 0.46315 -0.01851 0.46927 -0.03356 0.47513 -0.04884 C 0.4763 -0.05208 0.47643 -0.05648 0.4776 -0.05995 C 0.48516 -0.08194 0.48437 -0.07337 0.49258 -0.09328 C 0.50065 -0.11296 0.49062 -0.09421 0.49753 -0.10648 L 0.49753 -0.10648 " pathEditMode="relative" ptsTypes="AAAAAAAAAAAAAAAAAAAAAAAAAAAAAAAAAAAAAAAAAAAAAAAAAAAAAA">
                                      <p:cBhvr>
                                        <p:cTn id="91" dur="8000" fill="hold"/>
                                        <p:tgtEl>
                                          <p:spTgt spid="2"/>
                                        </p:tgtEl>
                                        <p:attrNameLst>
                                          <p:attrName>ppt_x</p:attrName>
                                          <p:attrName>ppt_y</p:attrName>
                                        </p:attrNameLst>
                                      </p:cBhvr>
                                    </p:animMotion>
                                  </p:childTnLst>
                                </p:cTn>
                              </p:par>
                              <p:par>
                                <p:cTn id="92" presetID="0" presetClass="path" presetSubtype="0" accel="50000" decel="50000" fill="hold" grpId="1" nodeType="withEffect">
                                  <p:stCondLst>
                                    <p:cond delay="0"/>
                                  </p:stCondLst>
                                  <p:childTnLst>
                                    <p:animMotion origin="layout" path="M 0 0 L 0 0 C 0.00494 -0.07176 0.00651 -0.06158 0.00377 -0.12454 C 0.00364 -0.12686 0.00286 -0.12894 0.00247 -0.13102 C -0.00352 -0.17454 0.00091 -0.15672 -0.00495 -0.17778 C -0.00378 -0.1926 -0.00951 -0.22454 -0.00118 -0.22223 C 0.01458 -0.21783 0.02461 -0.1882 0.03502 -0.16667 C 0.04934 -0.13727 0.06002 -0.10301 0.07252 -0.07107 C 0.09088 -0.02454 0.1138 0.01759 0.12747 0.06898 L 0.1638 0.20439 C 0.16549 0.19398 0.16901 0.18402 0.16875 0.17338 C 0.16692 0.06828 0.16471 0.01504 0.1513 -0.07338 C 0.14622 -0.10625 0.13502 -0.17107 0.13502 -0.17107 C 0.1332 0.19884 0.12565 -0.02107 0.15625 0.32453 C 0.16028 0.3699 0.15638 0.35393 0.1625 0.37546 C 0.14817 0.52916 0.1582 0.39398 0.4013 0.40879 L 0.45 0.40671 L 0.49505 0.41111 C 0.49791 0.41157 0.50078 0.41319 0.50377 0.41342 C 0.51744 0.41388 0.53125 0.41342 0.54505 0.41342 L 0.54505 0.41342 L 0.5125 0.18888 " pathEditMode="relative" ptsTypes="AAAAAAAAAAAAAAAAAAAAAA">
                                      <p:cBhvr>
                                        <p:cTn id="93" dur="8000" fill="hold"/>
                                        <p:tgtEl>
                                          <p:spTgt spid="21"/>
                                        </p:tgtEl>
                                        <p:attrNameLst>
                                          <p:attrName>ppt_x</p:attrName>
                                          <p:attrName>ppt_y</p:attrName>
                                        </p:attrNameLst>
                                      </p:cBhvr>
                                    </p:animMotion>
                                  </p:childTnLst>
                                </p:cTn>
                              </p:par>
                              <p:par>
                                <p:cTn id="94" presetID="0" presetClass="path" presetSubtype="0" accel="50000" decel="50000" fill="hold" grpId="1" nodeType="withEffect">
                                  <p:stCondLst>
                                    <p:cond delay="0"/>
                                  </p:stCondLst>
                                  <p:childTnLst>
                                    <p:animMotion origin="layout" path="M 0 0 L 0 0 C -0.00377 0.00902 -0.00664 0.01921 -0.01119 0.02685 C -0.02265 0.04537 -0.03502 0.06157 -0.04752 0.07777 C -0.05625 0.08912 -0.08645 0.10324 -0.0888 0.10463 C -0.09869 0.1037 -0.10872 0.1037 -0.11875 0.10231 C -0.12005 0.10208 -0.12148 0.10162 -0.12252 0.1 C -0.13984 0.07476 -0.15664 0.04814 -0.17369 0.02222 C -0.18255 -0.0051 -0.1944 -0.0301 -0.2 -0.05996 C -0.2013 -0.06713 -0.20156 -0.10278 -0.19375 -0.1132 C -0.14934 -0.17385 -0.16523 -0.15348 -0.1013 -0.17778 C -0.01341 -0.15324 -0.01471 -0.16412 0.05131 -0.11991 C 0.07396 -0.10463 0.09623 -0.08727 0.11875 -0.07107 C 0.11993 -0.07014 0.12136 -0.06991 0.12253 -0.06875 C 0.14167 -0.05278 0.16016 -0.0338 0.17995 -0.01991 C 0.19323 -0.01065 0.20743 -0.00602 0.22123 0 C 0.22461 0.00162 0.22787 0.00347 0.23125 0.00463 C 0.24584 0.00879 0.26042 0.01203 0.275 0.01574 C 0.27748 0.01713 0.28008 0.01828 0.28256 0.02013 C 0.28425 0.02129 0.28568 0.02384 0.2875 0.02453 C 0.31914 0.03472 0.32344 0.03333 0.35378 0.03564 C 0.43581 -0.05926 0.3767 0.01203 0.4737 -0.11551 C 0.47735 -0.12014 0.48177 -0.12338 0.48503 -0.12871 C 0.4918 -0.14051 0.49766 -0.15371 0.50378 -0.16667 C 0.50638 -0.17223 0.50795 -0.17987 0.5112 -0.18426 C 0.55261 -0.24167 0.53425 -0.20579 0.57995 -0.25093 C 0.59102 -0.26181 0.60105 -0.2757 0.6112 -0.28889 C 0.61433 -0.29283 0.62383 -0.30209 0.62006 -0.30209 C 0.58204 -0.30301 0.54414 -0.29468 0.50625 -0.29098 C 0.44206 -0.29838 0.37774 -0.30301 0.31381 -0.3132 C 0.30391 -0.31482 0.29467 -0.32269 0.28503 -0.32662 C 0.28177 -0.32801 0.27839 -0.32801 0.275 -0.32871 L 0.25248 -0.33982 L 0.25131 -0.33982 " pathEditMode="relative" ptsTypes="AAAAAAAAAAAAAAAAAAAAAAAAAAAAAAAAAA">
                                      <p:cBhvr>
                                        <p:cTn id="95" dur="8000" fill="hold"/>
                                        <p:tgtEl>
                                          <p:spTgt spid="80"/>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600785" y="31787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7354856" y="31005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6374128" y="43848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0800588" y="464748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4602997" y="334650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4332381" y="137539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1936482" y="304384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8600210" y="157794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8</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22541"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30967226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00B05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vol="41000">
                                        <p:cTn display="0" masterRel="sameClick">
                                          <p:stCondLst>
                                            <p:cond evt="begin" delay="0">
                                              <p:tn val="2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FF0000"/>
                                      </p:to>
                                    </p:animClr>
                                    <p:animClr clrSpc="rgb" dir="cw">
                                      <p:cBhvr>
                                        <p:cTn id="34" dur="1000" fill="hold"/>
                                        <p:tgtEl>
                                          <p:spTgt spid="76"/>
                                        </p:tgtEl>
                                        <p:attrNameLst>
                                          <p:attrName>fillcolor</p:attrName>
                                        </p:attrNameLst>
                                      </p:cBhvr>
                                      <p:to>
                                        <a:srgbClr val="FF000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vol="77000">
                                        <p:cTn display="0" masterRel="sameClick">
                                          <p:stCondLst>
                                            <p:cond evt="begin" delay="0">
                                              <p:tn val="3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9" presetClass="emph" presetSubtype="0" fill="hold" grpId="0" nodeType="clickEffect">
                                  <p:stCondLst>
                                    <p:cond delay="0"/>
                                  </p:stCondLst>
                                  <p:childTnLst>
                                    <p:animClr clrSpc="rgb" dir="cw">
                                      <p:cBhvr override="childStyle">
                                        <p:cTn id="65" dur="1000" fill="hold"/>
                                        <p:tgtEl>
                                          <p:spTgt spid="21"/>
                                        </p:tgtEl>
                                        <p:attrNameLst>
                                          <p:attrName>style.color</p:attrName>
                                        </p:attrNameLst>
                                      </p:cBhvr>
                                      <p:to>
                                        <a:srgbClr val="FF0000"/>
                                      </p:to>
                                    </p:animClr>
                                    <p:animClr clrSpc="rgb" dir="cw">
                                      <p:cBhvr>
                                        <p:cTn id="66" dur="1000" fill="hold"/>
                                        <p:tgtEl>
                                          <p:spTgt spid="21"/>
                                        </p:tgtEl>
                                        <p:attrNameLst>
                                          <p:attrName>fillcolor</p:attrName>
                                        </p:attrNameLst>
                                      </p:cBhvr>
                                      <p:to>
                                        <a:srgbClr val="FF0000"/>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vol="100000">
                                        <p:cTn display="0" masterRel="sameClick">
                                          <p:stCondLst>
                                            <p:cond evt="begin" delay="0">
                                              <p:tn val="6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19" presetClass="emph" presetSubtype="0" fill="hold" grpId="0" nodeType="clickEffect">
                                  <p:stCondLst>
                                    <p:cond delay="0"/>
                                  </p:stCondLst>
                                  <p:childTnLst>
                                    <p:animClr clrSpc="rgb" dir="cw">
                                      <p:cBhvr override="childStyle">
                                        <p:cTn id="73" dur="1000" fill="hold"/>
                                        <p:tgtEl>
                                          <p:spTgt spid="22"/>
                                        </p:tgtEl>
                                        <p:attrNameLst>
                                          <p:attrName>style.color</p:attrName>
                                        </p:attrNameLst>
                                      </p:cBhvr>
                                      <p:to>
                                        <a:srgbClr val="FF0000"/>
                                      </p:to>
                                    </p:animClr>
                                    <p:animClr clrSpc="rgb" dir="cw">
                                      <p:cBhvr>
                                        <p:cTn id="74" dur="1000" fill="hold"/>
                                        <p:tgtEl>
                                          <p:spTgt spid="22"/>
                                        </p:tgtEl>
                                        <p:attrNameLst>
                                          <p:attrName>fillcolor</p:attrName>
                                        </p:attrNameLst>
                                      </p:cBhvr>
                                      <p:to>
                                        <a:srgbClr val="FF0000"/>
                                      </p:to>
                                    </p:animClr>
                                    <p:set>
                                      <p:cBhvr>
                                        <p:cTn id="75" dur="1000" fill="hold"/>
                                        <p:tgtEl>
                                          <p:spTgt spid="22"/>
                                        </p:tgtEl>
                                        <p:attrNameLst>
                                          <p:attrName>fill.type</p:attrName>
                                        </p:attrNameLst>
                                      </p:cBhvr>
                                      <p:to>
                                        <p:strVal val="solid"/>
                                      </p:to>
                                    </p:set>
                                    <p:set>
                                      <p:cBhvr>
                                        <p:cTn id="76" dur="1000" fill="hold"/>
                                        <p:tgtEl>
                                          <p:spTgt spid="22"/>
                                        </p:tgtEl>
                                        <p:attrNameLst>
                                          <p:attrName>fill.on</p:attrName>
                                        </p:attrNameLst>
                                      </p:cBhvr>
                                      <p:to>
                                        <p:strVal val="true"/>
                                      </p:to>
                                    </p:set>
                                  </p:childTnLst>
                                  <p:subTnLst>
                                    <p:audio>
                                      <p:cMediaNode vol="77000">
                                        <p:cTn display="0" masterRel="sameClick">
                                          <p:stCondLst>
                                            <p:cond evt="begin" delay="0">
                                              <p:tn val="7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28"/>
                    </p:tgtEl>
                  </p:cond>
                </p:stCondLst>
                <p:endSync evt="end" delay="0">
                  <p:rtn val="all"/>
                </p:endSync>
                <p:childTnLst>
                  <p:par>
                    <p:cTn id="78" fill="hold">
                      <p:stCondLst>
                        <p:cond delay="0"/>
                      </p:stCondLst>
                      <p:childTnLst>
                        <p:par>
                          <p:cTn id="79" fill="hold">
                            <p:stCondLst>
                              <p:cond delay="0"/>
                            </p:stCondLst>
                            <p:childTnLst>
                              <p:par>
                                <p:cTn id="80" presetID="0" presetClass="path" presetSubtype="0" accel="50000" decel="50000" fill="hold" grpId="1" nodeType="withEffect">
                                  <p:stCondLst>
                                    <p:cond delay="0"/>
                                  </p:stCondLst>
                                  <p:childTnLst>
                                    <p:animMotion origin="layout" path="M 0 0 L 0 0 C -0.00092 -0.00834 -0.00131 -0.01667 -0.00261 -0.02454 C -0.00339 -0.0294 -0.0056 -0.0331 -0.00638 -0.03796 C -0.0073 -0.04514 -0.00717 -0.05278 -0.00756 -0.06019 C -0.00795 -0.14908 -0.00664 -0.23796 -0.00886 -0.32685 C -0.01068 -0.40602 -0.01329 -0.34954 -0.01628 -0.3757 C -0.01771 -0.3875 -0.01875 -0.39931 -0.02006 -0.41111 C -0.02045 -0.41412 -0.02097 -0.41713 -0.02136 -0.42014 C -0.02266 -0.43056 -0.02396 -0.44074 -0.02513 -0.45116 C -0.02878 -0.48658 -0.02487 -0.47037 -0.03008 -0.48889 C -0.03086 -0.4963 -0.03164 -0.50394 -0.03256 -0.51111 C -0.03282 -0.51343 -0.03347 -0.51574 -0.03386 -0.51783 C -0.03516 -0.52523 -0.03646 -0.53264 -0.03763 -0.54005 C -0.0448 -0.58889 -0.0362 -0.54421 -0.04258 -0.56667 C -0.0431 -0.56898 -0.04297 -0.57153 -0.04388 -0.57338 C -0.0448 -0.57546 -0.04636 -0.57639 -0.04753 -0.57778 C -0.04961 -0.5757 -0.05235 -0.57454 -0.05378 -0.5713 C -0.05547 -0.56759 -0.05534 -0.56227 -0.05638 -0.55787 C -0.05704 -0.55486 -0.05821 -0.55209 -0.05886 -0.54908 C -0.05938 -0.54607 -0.05925 -0.54283 -0.06003 -0.54005 C -0.06094 -0.53681 -0.06289 -0.53449 -0.06381 -0.53125 C -0.06836 -0.51366 -0.07201 -0.4956 -0.07631 -0.47778 C -0.07748 -0.47338 -0.07917 -0.46921 -0.08008 -0.46459 C -0.09922 -0.35602 -0.07969 -0.44236 -0.10261 -0.34908 C -0.103 -0.34537 -0.10313 -0.34144 -0.10378 -0.33796 C -0.10599 -0.32662 -0.10873 -0.31551 -0.11133 -0.30463 C -0.11198 -0.30162 -0.11315 -0.29861 -0.11381 -0.2956 C -0.11641 -0.28472 -0.11888 -0.27338 -0.12136 -0.26227 C -0.12175 -0.26019 -0.12201 -0.25787 -0.12253 -0.25556 C -0.12657 -0.24074 -0.13125 -0.22639 -0.13503 -0.21111 C -0.13711 -0.20301 -0.13933 -0.19491 -0.14128 -0.18681 C -0.1418 -0.18472 -0.14206 -0.18218 -0.14258 -0.18009 C -0.14336 -0.17709 -0.1444 -0.17431 -0.14506 -0.1713 C -0.14714 -0.16227 -0.14766 -0.15764 -0.14883 -0.14908 C -0.15013 -0.15185 -0.15183 -0.1544 -0.15261 -0.15787 C -0.15352 -0.16273 -0.15313 -0.16829 -0.15378 -0.17338 C -0.15443 -0.17732 -0.15547 -0.18079 -0.15638 -0.18449 C -0.15717 -0.19861 -0.15873 -0.21273 -0.15886 -0.22685 C -0.15912 -0.28241 -0.1573 -0.33796 -0.15756 -0.39352 C -0.15769 -0.42454 -0.15821 -0.45579 -0.16003 -0.48681 C -0.16068 -0.49676 -0.16315 -0.50625 -0.16511 -0.51574 C -0.16849 -0.53334 -0.17318 -0.55116 -0.17878 -0.56667 C -0.18138 -0.57384 -0.1849 -0.57986 -0.18763 -0.58681 C -0.18868 -0.58959 -0.18881 -0.59306 -0.19011 -0.5956 C -0.19141 -0.59838 -0.19349 -0.59977 -0.19506 -0.60232 C -0.19727 -0.60579 -0.19896 -0.61042 -0.20131 -0.61343 C -0.20495 -0.61829 -0.2086 -0.61991 -0.21263 -0.62222 C -0.21836 -0.61713 -0.225 -0.61389 -0.23008 -0.60671 C -0.23321 -0.60255 -0.23412 -0.59468 -0.23633 -0.58889 C -0.23907 -0.58218 -0.24219 -0.5757 -0.24506 -0.56898 C -0.24844 -0.56088 -0.2517 -0.55278 -0.25508 -0.54445 C -0.25625 -0.54167 -0.25808 -0.53912 -0.25886 -0.53565 C -0.28073 -0.43334 -0.26875 -0.47037 -0.28763 -0.41783 C -0.29297 -0.38148 -0.30052 -0.34607 -0.30378 -0.30903 C -0.3056 -0.29005 -0.30261 -0.25116 -0.30261 -0.25116 L -0.30261 -0.25116 " pathEditMode="relative" ptsTypes="AAAAAAAAAAAAAAAAAAAAAAAAAAAAAAAAAAAAAAAAAAAAAAAAAAAAAAAAA">
                                      <p:cBhvr>
                                        <p:cTn id="81" dur="8000" fill="hold"/>
                                        <p:tgtEl>
                                          <p:spTgt spid="77"/>
                                        </p:tgtEl>
                                        <p:attrNameLst>
                                          <p:attrName>ppt_x</p:attrName>
                                          <p:attrName>ppt_y</p:attrName>
                                        </p:attrNameLst>
                                      </p:cBhvr>
                                    </p:animMotion>
                                  </p:childTnLst>
                                </p:cTn>
                              </p:par>
                              <p:par>
                                <p:cTn id="82" presetID="0" presetClass="path" presetSubtype="0" accel="50000" decel="50000" fill="hold" grpId="1" nodeType="withEffect">
                                  <p:stCondLst>
                                    <p:cond delay="0"/>
                                  </p:stCondLst>
                                  <p:childTnLst>
                                    <p:animMotion origin="layout" path="M 0 0 L 0 0 C 0.00573 -0.05833 0.0125 -0.11667 0.01745 -0.17546 C 0.02083 -0.21667 0.02253 -0.25833 0.02487 -0.3 C 0.02539 -0.3088 0.02539 -0.31782 0.02617 -0.32662 C 0.02786 -0.34606 0.03034 -0.36505 0.03242 -0.38426 C 0.04036 -0.35625 0.05013 -0.3294 0.05612 -0.3 C 0.07096 -0.22847 0.08216 -0.15486 0.09492 -0.08218 C 0.09674 -0.07176 0.09857 -0.06157 0.09987 -0.05093 C 0.10078 -0.04444 0.1013 -0.0375 0.10247 -0.03102 C 0.10508 -0.01667 0.10846 -0.00301 0.1112 0.01111 C 0.11979 0.05532 0.11901 0.05069 0.1237 0.08009 C 0.12565 -0.12361 0.11471 -0.01597 0.17487 -0.25093 C 0.18268 -0.28125 0.18203 -0.27593 0.19245 -0.3044 C 0.19622 -0.31458 0.20365 -0.33542 0.20365 -0.33542 C 0.2168 -0.45231 0.19297 -0.24931 0.25742 -0.04884 C 0.27734 0.01319 0.26146 -0.03819 0.29245 0.11782 C 0.29284 0.12014 0.29362 0.12454 0.29362 0.12454 C 0.29414 0.12986 0.29596 0.13519 0.29492 0.14005 C 0.29206 0.15347 0.28451 0.16898 0.27617 0.17338 C 0.24349 0.19097 0.21029 0.20602 0.17747 0.22245 C 0.17292 0.22454 0.16836 0.22801 0.16367 0.22894 C 0.15117 0.23171 0.15703 0.23032 0.14622 0.23357 C 0.13503 0.24097 0.13971 0.24005 0.13242 0.24005 L 0.12995 0.24005 " pathEditMode="relative" ptsTypes="AAAAAAAAAAAAAAAAAAAAAAAAA">
                                      <p:cBhvr>
                                        <p:cTn id="83" dur="8000" fill="hold"/>
                                        <p:tgtEl>
                                          <p:spTgt spid="76"/>
                                        </p:tgtEl>
                                        <p:attrNameLst>
                                          <p:attrName>ppt_x</p:attrName>
                                          <p:attrName>ppt_y</p:attrName>
                                        </p:attrNameLst>
                                      </p:cBhvr>
                                    </p:animMotion>
                                  </p:childTnLst>
                                </p:cTn>
                              </p:par>
                              <p:par>
                                <p:cTn id="84" presetID="0" presetClass="path" presetSubtype="0" accel="50000" decel="50000" fill="hold" grpId="1" nodeType="withEffect">
                                  <p:stCondLst>
                                    <p:cond delay="0"/>
                                  </p:stCondLst>
                                  <p:childTnLst>
                                    <p:animMotion origin="layout" path="M 0 0 L 0 0 C -0.06576 -0.00833 -0.04128 -0.00578 -0.17253 -0.0044 L -0.41745 0.00232 C -0.43255 0.00996 -0.43164 0.00996 -0.45378 0.01551 C -0.45911 0.0169 -0.46458 0.01713 -0.47005 0.01783 C -0.47122 0.01852 -0.47435 0.01783 -0.4737 0.02014 C -0.4707 0.03079 -0.46146 0.03403 -0.45625 0.03773 C -0.41693 0.06759 -0.4375 0.05949 -0.40495 0.06667 L -0.3 0.12454 C -0.29466 0.12732 -0.28919 0.12917 -0.28372 0.13125 L -0.21003 0.15556 C -0.17187 0.16852 -0.21628 0.15625 -0.16628 0.16898 C -0.175 0.17107 -0.18372 0.17384 -0.19245 0.1757 C -0.19792 0.17662 -0.20339 0.17662 -0.20872 0.17778 C -0.21589 0.1794 -0.22292 0.18264 -0.22995 0.18449 L -0.32747 0.20672 C -0.33711 0.20903 -0.34674 0.21227 -0.35625 0.21551 C -0.48529 0.25903 -0.43268 0.24537 -0.48125 0.25787 L -0.5013 0.27107 C -0.50247 0.27199 -0.50638 0.27315 -0.50495 0.27338 C -0.46979 0.27847 -0.36562 0.28634 -0.34128 0.28681 L 0.00755 0.28681 L 0.00755 0.28681 " pathEditMode="relative" ptsTypes="AAAAAAAAAAAAAAAAAAAAAAAA">
                                      <p:cBhvr>
                                        <p:cTn id="85" dur="8000" fill="hold"/>
                                        <p:tgtEl>
                                          <p:spTgt spid="22"/>
                                        </p:tgtEl>
                                        <p:attrNameLst>
                                          <p:attrName>ppt_x</p:attrName>
                                          <p:attrName>ppt_y</p:attrName>
                                        </p:attrNameLst>
                                      </p:cBhvr>
                                    </p:animMotion>
                                  </p:childTnLst>
                                </p:cTn>
                              </p:par>
                              <p:par>
                                <p:cTn id="86" presetID="0" presetClass="path" presetSubtype="0" accel="50000" decel="50000" fill="hold" grpId="1" nodeType="withEffect">
                                  <p:stCondLst>
                                    <p:cond delay="0"/>
                                  </p:stCondLst>
                                  <p:childTnLst>
                                    <p:animMotion origin="layout" path="M 0 0 L 0 0 C -0.00338 -0.01111 -0.00651 -0.02246 -0.01002 -0.03333 C -0.01171 -0.03866 -0.01393 -0.04329 -0.0151 -0.04884 C -0.02187 -0.08403 -0.02968 -0.11898 -0.03385 -0.15556 C -0.03424 -0.15926 -0.0345 -0.1632 -0.03502 -0.16667 C -0.03906 -0.19051 -0.04362 -0.21389 -0.04752 -0.23773 C -0.05078 -0.25764 -0.0526 -0.29028 -0.05377 -0.30671 C -0.05416 -0.35417 -0.05325 -0.40162 -0.05507 -0.44908 C -0.05533 -0.45556 -0.05859 -0.46065 -0.06002 -0.46667 C -0.07096 -0.51227 -0.07005 -0.50926 -0.0763 -0.54236 C -0.07799 -0.54005 -0.08046 -0.53912 -0.08125 -0.53565 C -0.08268 -0.53033 -0.08177 -0.52361 -0.08255 -0.51783 C -0.08346 -0.51111 -0.08476 -0.5044 -0.08632 -0.49792 C -0.09101 -0.47685 -0.09726 -0.45695 -0.1013 -0.43565 C -0.10833 -0.39861 -0.11575 -0.36181 -0.12252 -0.32454 C -0.12408 -0.31574 -0.12487 -0.30671 -0.1263 -0.29792 C -0.13073 -0.27107 -0.13541 -0.24445 -0.1401 -0.21783 C -0.14088 -0.19121 -0.13906 -0.16389 -0.14257 -0.13773 C -0.14309 -0.13333 -0.14843 -0.13866 -0.15 -0.14236 C -0.15377 -0.15046 -0.15586 -0.16111 -0.15755 -0.17107 C -0.1625 -0.19977 -0.16549 -0.22917 -0.17005 -0.25787 C -0.17135 -0.26551 -0.17369 -0.27246 -0.175 -0.28009 C -0.18046 -0.31111 -0.18476 -0.34236 -0.1901 -0.37338 C -0.20234 -0.44537 -0.20638 -0.4463 -0.21002 -0.49121 C -0.21132 -0.50671 -0.21237 -0.52246 -0.2138 -0.53796 C -0.21406 -0.54097 -0.21458 -0.54375 -0.2151 -0.54676 C -0.21666 -0.55718 -0.21849 -0.56759 -0.22005 -0.57778 C -0.22187 -0.58912 -0.21953 -0.58565 -0.225 -0.58889 C -0.24166 -0.52963 -0.22565 -0.58912 -0.2388 -0.41343 C -0.23919 -0.40741 -0.24075 -0.40162 -0.24127 -0.3956 C -0.24401 -0.3669 -0.24557 -0.33773 -0.24882 -0.30903 C -0.25716 -0.23426 -0.25065 -0.2625 -0.2625 -0.22014 C -0.26341 -0.20556 -0.26393 -0.18171 -0.26627 -0.16458 C -0.26666 -0.16227 -0.26718 -0.15996 -0.26757 -0.15787 C -0.25169 -0.14259 -0.24075 -0.13264 -0.225 -0.11111 C -0.17994 -0.04931 -0.19427 -0.07431 -0.1776 -0.04445 C -0.17877 -0.04306 -0.17994 -0.04097 -0.18125 -0.04005 C -0.18294 -0.03889 -0.18463 -0.03796 -0.18632 -0.03773 C -0.19752 -0.03658 -0.20885 -0.03634 -0.22005 -0.03565 C -0.25117 -0.01343 -0.2069 -0.04375 -0.3013 -0.01551 C -0.32356 -0.0088 -0.34583 -0.00046 -0.36757 0.01111 C -0.37174 0.01319 -0.37578 0.0169 -0.38007 0.01782 C -0.40169 0.02153 -0.42343 0.02222 -0.44505 0.02454 L -0.5875 0.01782 C -0.60638 0.01643 -0.625 0.01366 -0.64375 0.01111 C -0.68046 0.00625 -0.65872 0.00671 -0.67877 0.00671 L -0.68372 0.00671 " pathEditMode="relative" ptsTypes="AAAAAAAAAAAAAAAAAAAAAAAAAAAAAAAAAAAAAAAAAAAAAAAA">
                                      <p:cBhvr>
                                        <p:cTn id="87" dur="8000" fill="hold"/>
                                        <p:tgtEl>
                                          <p:spTgt spid="78"/>
                                        </p:tgtEl>
                                        <p:attrNameLst>
                                          <p:attrName>ppt_x</p:attrName>
                                          <p:attrName>ppt_y</p:attrName>
                                        </p:attrNameLst>
                                      </p:cBhvr>
                                    </p:animMotion>
                                  </p:childTnLst>
                                </p:cTn>
                              </p:par>
                              <p:par>
                                <p:cTn id="88" presetID="0" presetClass="path" presetSubtype="0" accel="50000" decel="50000" fill="hold" grpId="1" nodeType="withEffect">
                                  <p:stCondLst>
                                    <p:cond delay="0"/>
                                  </p:stCondLst>
                                  <p:childTnLst>
                                    <p:animMotion origin="layout" path="M 0 0 L 0 0 C -0.00508 -0.09838 0.00508 0.08032 -0.03125 -0.2 C -0.0345 -0.22454 -0.03294 -0.25046 -0.03372 -0.27546 C -0.03294 -0.32893 -0.06107 -0.42847 -0.03125 -0.43565 C 0.05339 -0.45556 0.15417 -0.43495 0.21875 -0.33565 C 0.25547 -0.27893 0.20729 -0.16366 0.20117 -0.07778 C 0.20052 -0.06898 0.20313 -0.05579 0.1987 -0.05116 C 0.18203 -0.0338 0.16198 -0.02917 0.14375 -0.01782 C 0.14154 -0.01667 0.13529 -0.0125 0.1375 -0.01343 C 0.14258 -0.01528 0.22891 -0.05231 0.2599 -0.06018 C 0.26537 -0.06134 0.27084 -0.06111 0.27617 -0.06227 C 0.29544 -0.0669 0.31446 -0.07454 0.33373 -0.07778 C 0.3487 -0.08056 0.36367 -0.0794 0.37865 -0.08009 C 0.38373 -0.0669 0.38242 -0.07338 0.37995 -0.04676 C 0.37487 0.0088 0.37084 0.06482 0.36367 0.11991 C 0.36159 0.13634 0.35716 0.15185 0.35248 0.16644 C 0.35078 0.17176 0.35052 0.17986 0.3474 0.18218 C 0.33763 0.18935 0.32682 0.1912 0.31615 0.19329 C 0.28229 0.19954 0.23685 0.2044 0.1987 0.2088 C 0.18438 0.21505 0.19011 0.21273 0.1625 0.21991 C 0.15664 0.2213 0.15091 0.22384 0.14492 0.22431 C 0.11875 0.22616 0.09245 0.22569 0.06628 0.22662 C 0.04167 0.2169 0.05794 0.22917 0.04245 0.15532 C 0.04011 0.14444 0.03867 0.14653 0.0362 0.13773 C 0.03568 0.13565 0.03503 0.13102 0.03503 0.13102 L 0.03503 0.13102 " pathEditMode="relative" ptsTypes="AAAAAAAAAAAAAAAAAAAAAAAAAAA">
                                      <p:cBhvr>
                                        <p:cTn id="89" dur="8000" fill="hold"/>
                                        <p:tgtEl>
                                          <p:spTgt spid="79"/>
                                        </p:tgtEl>
                                        <p:attrNameLst>
                                          <p:attrName>ppt_x</p:attrName>
                                          <p:attrName>ppt_y</p:attrName>
                                        </p:attrNameLst>
                                      </p:cBhvr>
                                    </p:animMotion>
                                  </p:childTnLst>
                                </p:cTn>
                              </p:par>
                              <p:par>
                                <p:cTn id="90" presetID="0" presetClass="path" presetSubtype="0" accel="50000" decel="50000" fill="hold" grpId="1" nodeType="withEffect">
                                  <p:stCondLst>
                                    <p:cond delay="0"/>
                                  </p:stCondLst>
                                  <p:childTnLst>
                                    <p:animMotion origin="layout" path="M 0 0 L 0 0 C 0.00378 -0.04283 0.00547 -0.05486 0.00612 -0.10209 C 0.01159 -0.46644 -0.00924 -0.22107 0.01237 -0.3132 C 0.01315 -0.31621 0.01289 -0.31945 0.01367 -0.32222 C 0.01758 -0.33449 0.02318 -0.33935 0.02995 -0.34653 C 0.03151 -0.34838 0.03307 -0.35047 0.0349 -0.35116 C 0.04779 -0.35625 0.06055 -0.36366 0.0737 -0.36435 C 0.16237 -0.36968 0.25117 -0.36736 0.33997 -0.36875 C 0.34245 -0.36597 0.34635 -0.36505 0.3474 -0.35996 C 0.36081 -0.29931 0.35026 -0.27616 0.33867 -0.2088 C 0.33607 -0.19398 0.31706 -0.16806 0.31615 -0.16667 C 0.30781 -0.15347 0.29349 -0.14491 0.2849 -0.14005 C 0.28008 -0.13704 0.27487 -0.13727 0.26992 -0.13542 C 0.25859 -0.13148 0.24753 -0.1257 0.2362 -0.12222 C 0.21875 -0.1169 0.2013 -0.11135 0.18372 -0.1088 C 0.16536 -0.10625 0.14701 -0.10741 0.12865 -0.10672 C 0.12448 -0.1044 0.10339 -0.09329 0.0987 -0.08889 C 0.09661 -0.08681 0.09531 -0.08287 0.09362 -0.07986 C 0.0957 -0.06736 0.09596 -0.05324 0.09987 -0.04213 C 0.1026 -0.03449 0.1082 -0.03148 0.11237 -0.02662 C 0.12161 -0.01621 0.12799 -0.02107 0.14115 -0.01991 C 0.17956 -0.02361 0.21784 -0.0257 0.25612 -0.03102 C 0.26094 -0.03172 0.26523 -0.03635 0.26992 -0.03773 C 0.28021 -0.04074 0.29076 -0.04213 0.30117 -0.04445 C 0.3138 -0.05347 0.3082 -0.05 0.32995 -0.05996 C 0.33203 -0.06088 0.33411 -0.06111 0.3362 -0.06227 C 0.34284 -0.06551 0.34948 -0.06991 0.35612 -0.07338 C 0.35859 -0.07454 0.3612 -0.07431 0.36367 -0.07547 C 0.36745 -0.07732 0.38359 -0.08727 0.38867 -0.09097 C 0.39128 -0.09306 0.39362 -0.0956 0.39622 -0.09769 C 0.39531 -0.08449 0.39453 -0.07107 0.39362 -0.05764 C 0.39063 -0.0125 0.39427 -0.07431 0.39115 -0.02431 C 0.38906 0.00972 0.38672 0.04375 0.3849 0.07778 C 0.38372 0.10069 0.38867 0.12662 0.38242 0.14676 C 0.37917 0.15717 0.36914 0.14977 0.36237 0.15115 L 0.05117 0.14444 L 0.05117 0.14444 " pathEditMode="relative" ptsTypes="AAAAAAAAAAAAAAAAAAAAAAAAAAAAAAAAAAAAAA">
                                      <p:cBhvr>
                                        <p:cTn id="91" dur="8000" fill="hold"/>
                                        <p:tgtEl>
                                          <p:spTgt spid="21"/>
                                        </p:tgtEl>
                                        <p:attrNameLst>
                                          <p:attrName>ppt_x</p:attrName>
                                          <p:attrName>ppt_y</p:attrName>
                                        </p:attrNameLst>
                                      </p:cBhvr>
                                    </p:animMotion>
                                  </p:childTnLst>
                                </p:cTn>
                              </p:par>
                              <p:par>
                                <p:cTn id="92" presetID="0" presetClass="path" presetSubtype="0" accel="50000" decel="50000" fill="hold" grpId="1" nodeType="withEffect">
                                  <p:stCondLst>
                                    <p:cond delay="0"/>
                                  </p:stCondLst>
                                  <p:childTnLst>
                                    <p:animMotion origin="layout" path="M 0 0 L 0 0 C 0.00078 0.01412 0.00235 0.02825 0.00248 0.04237 C 0.00716 0.60348 -0.09831 0.57732 0.01745 0.59792 C 0.02409 0.6007 0.03073 0.60417 0.0375 0.60672 C 0.04037 0.60787 0.04336 0.60834 0.04623 0.60903 C 0.06667 0.61343 0.08698 0.62061 0.10742 0.62223 C 0.15326 0.62593 0.19922 0.62385 0.24505 0.62454 C 0.27005 0.62755 0.29518 0.62755 0.32005 0.63334 C 0.32709 0.63496 0.33307 0.64422 0.33998 0.64676 C 0.3599 0.65394 0.38008 0.65718 0.4 0.66227 C 0.4349 0.68079 0.41498 0.67269 0.48633 0.66667 C 0.48854 0.66644 0.4905 0.66366 0.49258 0.66227 C 0.49375 0.66135 0.49505 0.66042 0.49636 0.65996 C 0.49961 0.65903 0.503 0.65834 0.50625 0.65787 C 0.54011 0.65139 0.52839 0.65348 0.56875 0.65116 C 0.58216 0.64885 0.59557 0.64769 0.60886 0.64445 C 0.61146 0.64375 0.61511 0.64422 0.61628 0.64005 C 0.61745 0.63588 0.61472 0.63125 0.6138 0.62662 C 0.61133 0.61343 0.60977 0.59931 0.60638 0.58681 C 0.58047 0.49144 0.5987 0.55463 0.5625 0.44237 C 0.56003 0.43426 0.55925 0.42338 0.55508 0.41783 C 0.55365 0.41598 0.54831 0.40857 0.54636 0.40672 C 0.53802 0.39908 0.52982 0.39144 0.52136 0.3845 C 0.50807 0.37362 0.49453 0.36436 0.48125 0.35348 C 0.42943 0.31088 0.45703 0.32292 0.41758 0.31112 C 0.40404 0.29908 0.40339 0.30186 0.41133 0.24676 C 0.41745 0.20348 0.42982 0.16389 0.4388 0.12223 C 0.44024 0.11575 0.44466 0.08079 0.44636 0.0801 C 0.45469 0.07639 0.45274 0.07801 0.4638 0.06667 C 0.48399 0.04653 0.50313 0.02292 0.52383 0.00463 C 0.52709 0.00162 0.5306 -0.00069 0.53386 -0.00439 C 0.53529 -0.00601 0.5375 -0.01088 0.5375 -0.01088 L 0.5375 -0.01088 " pathEditMode="relative" ptsTypes="AAAAAAAAAAAAAAAAAAAAAAAAAAAAAAAAAA">
                                      <p:cBhvr>
                                        <p:cTn id="93" dur="8000" fill="hold"/>
                                        <p:tgtEl>
                                          <p:spTgt spid="2"/>
                                        </p:tgtEl>
                                        <p:attrNameLst>
                                          <p:attrName>ppt_x</p:attrName>
                                          <p:attrName>ppt_y</p:attrName>
                                        </p:attrNameLst>
                                      </p:cBhvr>
                                    </p:animMotion>
                                  </p:childTnLst>
                                </p:cTn>
                              </p:par>
                              <p:par>
                                <p:cTn id="94" presetID="0" presetClass="path" presetSubtype="0" accel="50000" decel="50000" fill="hold" grpId="1" nodeType="withEffect">
                                  <p:stCondLst>
                                    <p:cond delay="0"/>
                                  </p:stCondLst>
                                  <p:childTnLst>
                                    <p:animMotion origin="layout" path="M 0 0 L 0 0 C -0.00377 0.00139 -0.00742 0.00394 -0.0112 0.0044 C -0.02578 0.00671 -0.04049 0.00718 -0.05495 0.0088 C -0.06041 0.00949 -0.06588 0.01042 -0.07122 0.01111 C -0.1013 0.02894 -0.08216 0.02037 -0.13502 0.02222 L -0.21758 0.02454 C -0.22513 0.02778 -0.22083 0.0257 -0.23008 0.03102 C -0.23125 0.03195 -0.23242 0.03333 -0.23372 0.03333 L -0.2763 0.03565 C -0.27669 0.03773 -0.2776 0.03982 -0.27747 0.04213 C -0.27721 0.04769 -0.27643 0.05301 -0.275 0.05787 C -0.27304 0.06482 -0.26797 0.07199 -0.26497 0.07778 C -0.25911 0.08958 -0.25312 0.10116 -0.24752 0.11343 C -0.24596 0.11667 -0.24518 0.12107 -0.24375 0.12454 C -0.23646 0.14167 -0.22851 0.1581 -0.22122 0.17546 C -0.17838 0.27801 -0.22213 0.18195 -0.17747 0.27546 C -0.17578 0.27917 -0.17435 0.2831 -0.17252 0.28658 L -0.15 0.32894 C -0.14544 0.33773 -0.14193 0.34884 -0.13633 0.35556 C -0.13502 0.35695 -0.13346 0.35787 -0.13255 0.35996 C -0.12682 0.37199 -0.12187 0.38542 -0.11627 0.39769 C -0.10013 0.43357 -0.11471 0.40046 -0.1 0.42662 C -0.09896 0.42847 -0.09857 0.43148 -0.09752 0.43333 C -0.09648 0.43519 -0.09492 0.43611 -0.09375 0.43773 C -0.08685 0.44676 -0.08776 0.44746 -0.07995 0.45556 C -0.0776 0.4581 -0.075 0.45996 -0.07252 0.46227 C -0.06771 0.45972 -0.05807 0.45533 -0.05377 0.45116 C -0.04935 0.44676 -0.0457 0.43982 -0.04127 0.43542 C -0.03568 0.43009 -0.02969 0.42593 -0.0237 0.42222 C 0.00156 0.40602 0.02617 0.38496 0.05248 0.37546 C 0.05664 0.37408 0.06081 0.37222 0.06498 0.37107 C 0.08399 0.36551 0.08802 0.36644 0.10378 0.35996 C 0.10508 0.35949 0.10625 0.35857 0.10755 0.35764 C 0.11419 0.34884 0.12057 0.33935 0.12748 0.33102 C 0.12943 0.32894 0.13177 0.32824 0.13373 0.32662 C 0.14128 0.32014 0.14896 0.31366 0.15625 0.30671 C 0.15807 0.30486 0.15951 0.30185 0.1612 0.3 C 0.16745 0.29306 0.17383 0.28681 0.17995 0.27986 C 0.18177 0.27801 0.18347 0.2757 0.18503 0.27338 C 0.19297 0.26158 0.20091 0.24977 0.20873 0.23773 C 0.21836 0.22292 0.20482 0.23727 0.225 0.2132 C 0.22682 0.21111 0.22917 0.21042 0.23125 0.2088 C 0.23255 0.20671 0.2336 0.20394 0.23503 0.20232 C 0.23607 0.20093 0.2375 0.20046 0.2388 0.2 C 0.26003 0.19051 0.23451 0.20324 0.24883 0.1956 C 0.25586 0.19167 0.26289 0.1875 0.27005 0.18449 C 0.27292 0.1831 0.27591 0.18333 0.27878 0.18218 C 0.29505 0.17593 0.31133 0.16945 0.32748 0.16227 C 0.33138 0.16042 0.33529 0.1588 0.3388 0.15556 C 0.36237 0.13426 0.38464 0.10833 0.40873 0.08889 C 0.428 0.07338 0.44727 0.05857 0.46628 0.04213 C 0.47149 0.03773 0.47617 0.03148 0.48125 0.02662 C 0.49831 0.01065 0.51524 -0.00509 0.53255 -0.01991 C 0.57852 -0.05972 0.55625 -0.03287 0.57761 -0.05995 C 0.57214 -0.06065 0.56667 -0.06157 0.56133 -0.06227 C 0.54427 -0.06389 0.52682 -0.06088 0.51003 -0.06667 C 0.50248 -0.06921 0.49662 -0.07986 0.48998 -0.08657 C 0.48529 -0.09143 0.48802 -0.09097 0.48503 -0.09097 L 0.48503 -0.09097 " pathEditMode="relative" ptsTypes="AAAAAAAAAAAAAAAAAAAAAAAAAAAAAAAAAAAAAAAAAAAAAAAAAAAAAAAAAAAA">
                                      <p:cBhvr>
                                        <p:cTn id="95" dur="8000" fill="hold"/>
                                        <p:tgtEl>
                                          <p:spTgt spid="80"/>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Ellipse 1"/>
          <p:cNvSpPr/>
          <p:nvPr/>
        </p:nvSpPr>
        <p:spPr>
          <a:xfrm>
            <a:off x="5817574" y="215566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5817574" y="305190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5817574" y="394814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5817574" y="33311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5817574" y="483967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5817574" y="124438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487719" y="25798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11147430" y="25798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8</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23562"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42270967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2" nodeType="withEffect">
                                  <p:stCondLst>
                                    <p:cond delay="0"/>
                                  </p:stCondLst>
                                  <p:childTnLst>
                                    <p:animClr clrSpc="rgb" dir="cw">
                                      <p:cBhvr override="childStyle">
                                        <p:cTn id="11" dur="500" autoRev="1" fill="remove"/>
                                        <p:tgtEl>
                                          <p:spTgt spid="76"/>
                                        </p:tgtEl>
                                        <p:attrNameLst>
                                          <p:attrName>style.color</p:attrName>
                                        </p:attrNameLst>
                                      </p:cBhvr>
                                      <p:to>
                                        <a:srgbClr val="B4C6E7"/>
                                      </p:to>
                                    </p:animClr>
                                    <p:animClr clrSpc="rgb" dir="cw">
                                      <p:cBhvr>
                                        <p:cTn id="12" dur="500" autoRev="1" fill="remove"/>
                                        <p:tgtEl>
                                          <p:spTgt spid="76"/>
                                        </p:tgtEl>
                                        <p:attrNameLst>
                                          <p:attrName>fillcolor</p:attrName>
                                        </p:attrNameLst>
                                      </p:cBhvr>
                                      <p:to>
                                        <a:srgbClr val="B4C6E7"/>
                                      </p:to>
                                    </p:animClr>
                                    <p:set>
                                      <p:cBhvr>
                                        <p:cTn id="13" dur="500" autoRev="1" fill="remove"/>
                                        <p:tgtEl>
                                          <p:spTgt spid="76"/>
                                        </p:tgtEl>
                                        <p:attrNameLst>
                                          <p:attrName>fill.type</p:attrName>
                                        </p:attrNameLst>
                                      </p:cBhvr>
                                      <p:to>
                                        <p:strVal val="solid"/>
                                      </p:to>
                                    </p:set>
                                    <p:set>
                                      <p:cBhvr>
                                        <p:cTn id="14" dur="500" autoRev="1" fill="remove"/>
                                        <p:tgtEl>
                                          <p:spTgt spid="76"/>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FF000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00B050"/>
                                      </p:to>
                                    </p:animClr>
                                    <p:animClr clrSpc="rgb" dir="cw">
                                      <p:cBhvr>
                                        <p:cTn id="34" dur="1000" fill="hold"/>
                                        <p:tgtEl>
                                          <p:spTgt spid="76"/>
                                        </p:tgtEl>
                                        <p:attrNameLst>
                                          <p:attrName>fillcolor</p:attrName>
                                        </p:attrNameLst>
                                      </p:cBhvr>
                                      <p:to>
                                        <a:srgbClr val="00B05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9" presetClass="emph" presetSubtype="0" fill="hold" grpId="0" nodeType="clickEffect">
                                  <p:stCondLst>
                                    <p:cond delay="0"/>
                                  </p:stCondLst>
                                  <p:childTnLst>
                                    <p:animClr clrSpc="rgb" dir="cw">
                                      <p:cBhvr override="childStyle">
                                        <p:cTn id="65" dur="1000" fill="hold"/>
                                        <p:tgtEl>
                                          <p:spTgt spid="21"/>
                                        </p:tgtEl>
                                        <p:attrNameLst>
                                          <p:attrName>style.color</p:attrName>
                                        </p:attrNameLst>
                                      </p:cBhvr>
                                      <p:to>
                                        <a:srgbClr val="FF0000"/>
                                      </p:to>
                                    </p:animClr>
                                    <p:animClr clrSpc="rgb" dir="cw">
                                      <p:cBhvr>
                                        <p:cTn id="66" dur="1000" fill="hold"/>
                                        <p:tgtEl>
                                          <p:spTgt spid="21"/>
                                        </p:tgtEl>
                                        <p:attrNameLst>
                                          <p:attrName>fillcolor</p:attrName>
                                        </p:attrNameLst>
                                      </p:cBhvr>
                                      <p:to>
                                        <a:srgbClr val="FF0000"/>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vol="100000">
                                        <p:cTn display="0" masterRel="sameClick">
                                          <p:stCondLst>
                                            <p:cond evt="begin" delay="0">
                                              <p:tn val="6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19" presetClass="emph" presetSubtype="0" fill="hold" grpId="0" nodeType="clickEffect">
                                  <p:stCondLst>
                                    <p:cond delay="0"/>
                                  </p:stCondLst>
                                  <p:childTnLst>
                                    <p:animClr clrSpc="rgb" dir="cw">
                                      <p:cBhvr override="childStyle">
                                        <p:cTn id="73" dur="1000" fill="hold"/>
                                        <p:tgtEl>
                                          <p:spTgt spid="22"/>
                                        </p:tgtEl>
                                        <p:attrNameLst>
                                          <p:attrName>style.color</p:attrName>
                                        </p:attrNameLst>
                                      </p:cBhvr>
                                      <p:to>
                                        <a:srgbClr val="FF0000"/>
                                      </p:to>
                                    </p:animClr>
                                    <p:animClr clrSpc="rgb" dir="cw">
                                      <p:cBhvr>
                                        <p:cTn id="74" dur="1000" fill="hold"/>
                                        <p:tgtEl>
                                          <p:spTgt spid="22"/>
                                        </p:tgtEl>
                                        <p:attrNameLst>
                                          <p:attrName>fillcolor</p:attrName>
                                        </p:attrNameLst>
                                      </p:cBhvr>
                                      <p:to>
                                        <a:srgbClr val="FF0000"/>
                                      </p:to>
                                    </p:animClr>
                                    <p:set>
                                      <p:cBhvr>
                                        <p:cTn id="75" dur="1000" fill="hold"/>
                                        <p:tgtEl>
                                          <p:spTgt spid="22"/>
                                        </p:tgtEl>
                                        <p:attrNameLst>
                                          <p:attrName>fill.type</p:attrName>
                                        </p:attrNameLst>
                                      </p:cBhvr>
                                      <p:to>
                                        <p:strVal val="solid"/>
                                      </p:to>
                                    </p:set>
                                    <p:set>
                                      <p:cBhvr>
                                        <p:cTn id="76" dur="1000" fill="hold"/>
                                        <p:tgtEl>
                                          <p:spTgt spid="22"/>
                                        </p:tgtEl>
                                        <p:attrNameLst>
                                          <p:attrName>fill.on</p:attrName>
                                        </p:attrNameLst>
                                      </p:cBhvr>
                                      <p:to>
                                        <p:strVal val="true"/>
                                      </p:to>
                                    </p:set>
                                  </p:childTnLst>
                                  <p:subTnLst>
                                    <p:audio>
                                      <p:cMediaNode vol="77000">
                                        <p:cTn display="0" masterRel="sameClick">
                                          <p:stCondLst>
                                            <p:cond evt="begin" delay="0">
                                              <p:tn val="7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28"/>
                    </p:tgtEl>
                  </p:cond>
                </p:stCondLst>
                <p:endSync evt="end" delay="0">
                  <p:rtn val="all"/>
                </p:endSync>
                <p:childTnLst>
                  <p:par>
                    <p:cTn id="78" fill="hold">
                      <p:stCondLst>
                        <p:cond delay="0"/>
                      </p:stCondLst>
                      <p:childTnLst>
                        <p:par>
                          <p:cTn id="79" fill="hold">
                            <p:stCondLst>
                              <p:cond delay="0"/>
                            </p:stCondLst>
                            <p:childTnLst>
                              <p:par>
                                <p:cTn id="80" presetID="0" presetClass="path" presetSubtype="0" accel="50000" decel="50000" fill="hold" grpId="1" nodeType="withEffect">
                                  <p:stCondLst>
                                    <p:cond delay="0"/>
                                  </p:stCondLst>
                                  <p:childTnLst>
                                    <p:animMotion origin="layout" path="M 0 0 L 0 0 L 0.13372 0.00208 C 0.13502 0.00231 0.1362 0.0044 0.1375 0.0044 C 0.15794 0.00579 0.17825 0.00579 0.1987 0.00671 C 0.20208 0.00741 0.20534 0.00856 0.20872 0.00879 L 0.3237 0.01319 C 0.32331 0.05023 0.32409 0.0875 0.32252 0.12454 C 0.32239 0.12685 0.32005 0.12662 0.31875 0.12662 C 0.30794 0.12801 0.297 0.12824 0.2862 0.12893 C 0.28164 0.12963 0.27708 0.13055 0.27252 0.13102 C 0.26328 0.13217 0.25416 0.13217 0.24492 0.13333 C 0.16666 0.14375 0.24453 0.13796 0.16002 0.14236 L 0.01002 0.14004 C -0.00508 0.13912 -0.01992 0.1331 -0.03503 0.13102 L -0.05248 0.12893 C -0.07305 0.11967 -0.05065 0.12917 -0.10378 0.12222 C -0.13438 0.11829 -0.06328 0.12106 -0.11875 0.11782 L -0.2237 0.11342 L -0.35495 0.10879 C -0.36459 0.1081 -0.37487 0.1 -0.38373 0.10671 C -0.38998 0.11157 -0.37057 0.11458 -0.36367 0.11551 C -0.36224 0.11574 -0.36511 0.11065 -0.36628 0.10879 C -0.36719 0.10741 -0.36888 0.10787 -0.36992 0.10671 C -0.37266 0.10417 -0.37748 0.09768 -0.37748 0.09768 C -0.38255 0.07106 -0.378 0.09745 -0.37995 0.02893 C -0.38021 0.02129 -0.38086 0.01412 -0.38125 0.00671 C -0.38086 -0.00602 -0.38659 -0.02662 -0.37995 -0.03125 C -0.36211 -0.04329 -0.34167 -0.03218 -0.32253 -0.03333 C -0.31784 -0.0338 -0.31328 -0.03542 -0.30873 -0.03565 C -0.29037 -0.03681 -0.27201 -0.03704 -0.25378 -0.03796 C -0.06003 -0.03704 0.13411 -0.05787 0.32747 -0.03565 C 0.33958 -0.03426 0.32669 0.00741 0.32617 0.02893 C 0.32578 0.04745 0.32656 0.0662 0.325 0.08449 C 0.32474 0.08704 0.32265 0.08773 0.32122 0.08889 C 0.31875 0.09074 0.3164 0.09305 0.31367 0.09329 C 0.29831 0.09514 0.28294 0.09491 0.26745 0.0956 C 0.25534 0.09699 0.24323 0.09745 0.23125 0.1 C 0.22943 0.10046 0.22812 0.10393 0.22617 0.1044 C 0.21875 0.10625 0.2112 0.10602 0.20377 0.10671 C 0.19713 0.11065 0.19752 0.11065 0.1875 0.11342 C 0.18333 0.11435 0.17916 0.11481 0.175 0.11551 C 0.16666 0.11528 0.10625 0.1162 0.07995 0.11111 C 0.07409 0.10995 0.06836 0.10787 0.0625 0.10671 L 0.04245 0.10231 C 0.04036 0.10069 0.03841 0.09884 0.0362 0.09768 C 0.03385 0.09653 0.03112 0.09699 0.02877 0.0956 C 0.02734 0.09467 0.02643 0.09213 0.025 0.0912 C 0.02174 0.08912 0.01823 0.08866 0.01497 0.08657 L 0.0112 0.08449 C 0.0095 0.08125 0.00638 0.07477 0.00377 0.07338 C 0.0026 0.07268 0.0013 0.07338 0 0.07338 L 0 0.07338 " pathEditMode="relative" ptsTypes="AAAAAAAAAAAAAAAAAAAAAAAAAAAAAAAAAAAAAAAAAAAAAAAAAAAAA">
                                      <p:cBhvr>
                                        <p:cTn id="81" dur="8000" fill="hold"/>
                                        <p:tgtEl>
                                          <p:spTgt spid="78"/>
                                        </p:tgtEl>
                                        <p:attrNameLst>
                                          <p:attrName>ppt_x</p:attrName>
                                          <p:attrName>ppt_y</p:attrName>
                                        </p:attrNameLst>
                                      </p:cBhvr>
                                    </p:animMotion>
                                  </p:childTnLst>
                                </p:cTn>
                              </p:par>
                              <p:par>
                                <p:cTn id="82" presetID="0" presetClass="path" presetSubtype="0" accel="50000" decel="50000" fill="hold" grpId="1" nodeType="withEffect">
                                  <p:stCondLst>
                                    <p:cond delay="0"/>
                                  </p:stCondLst>
                                  <p:childTnLst>
                                    <p:animMotion origin="layout" path="M 0 0 L 0 0 L 0.13372 0.00208 C 0.13502 0.00231 0.1362 0.0044 0.1375 0.0044 C 0.15794 0.00579 0.17825 0.00579 0.1987 0.00671 C 0.20208 0.00741 0.20534 0.00856 0.20872 0.00879 L 0.3237 0.01319 C 0.32331 0.05023 0.32409 0.0875 0.32252 0.12454 C 0.32239 0.12685 0.32005 0.12662 0.31875 0.12662 C 0.30794 0.12801 0.297 0.12824 0.2862 0.12893 C 0.28164 0.12963 0.27708 0.13055 0.27252 0.13102 C 0.26328 0.13217 0.25416 0.13217 0.24492 0.13333 C 0.16666 0.14375 0.24453 0.13796 0.16002 0.14236 L 0.01002 0.14004 C -0.00508 0.13912 -0.01992 0.1331 -0.03503 0.13102 L -0.05248 0.12893 C -0.07305 0.11967 -0.05065 0.12917 -0.10378 0.12222 C -0.13438 0.11829 -0.06328 0.12106 -0.11875 0.11782 L -0.2237 0.11342 L -0.35495 0.10879 C -0.36459 0.1081 -0.37487 0.1 -0.38373 0.10671 C -0.38998 0.11157 -0.37057 0.11458 -0.36367 0.11551 C -0.36224 0.11574 -0.36511 0.11065 -0.36628 0.10879 C -0.36719 0.10741 -0.36888 0.10787 -0.36992 0.10671 C -0.37266 0.10417 -0.37748 0.09768 -0.37748 0.09768 C -0.38255 0.07106 -0.378 0.09745 -0.37995 0.02893 C -0.38021 0.02129 -0.38086 0.01412 -0.38125 0.00671 C -0.38086 -0.00602 -0.38659 -0.02662 -0.37995 -0.03125 C -0.36211 -0.04329 -0.34167 -0.03218 -0.32253 -0.03333 C -0.31784 -0.0338 -0.31328 -0.03542 -0.30873 -0.03565 C -0.29037 -0.03681 -0.27201 -0.03704 -0.25378 -0.03796 C -0.06003 -0.03704 0.13411 -0.05787 0.32747 -0.03565 C 0.33958 -0.03426 0.32669 0.00741 0.32617 0.02893 C 0.32578 0.04745 0.32656 0.0662 0.325 0.08449 C 0.32474 0.08704 0.32265 0.08773 0.32122 0.08889 C 0.31875 0.09074 0.3164 0.09305 0.31367 0.09329 C 0.29831 0.09514 0.28294 0.09491 0.26745 0.0956 C 0.25534 0.09699 0.24323 0.09745 0.23125 0.1 C 0.22943 0.10046 0.22812 0.10393 0.22617 0.1044 C 0.21875 0.10625 0.2112 0.10602 0.20377 0.10671 C 0.19713 0.11065 0.19752 0.11065 0.1875 0.11342 C 0.18333 0.11435 0.17916 0.11481 0.175 0.11551 C 0.16666 0.11528 0.10625 0.1162 0.07995 0.11111 C 0.07409 0.10995 0.06836 0.10787 0.0625 0.10671 L 0.04245 0.10231 C 0.04036 0.10069 0.03841 0.09884 0.0362 0.09768 C 0.03385 0.09653 0.03112 0.09699 0.02877 0.0956 C 0.02734 0.09467 0.02643 0.09213 0.025 0.0912 C 0.02174 0.08912 0.01823 0.08866 0.01497 0.08657 L 0.0112 0.08449 C 0.0095 0.08125 0.00638 0.07477 0.00377 0.07338 C 0.0026 0.07268 0.0013 0.07338 0 0.07338 L 0 0.07338 " pathEditMode="relative" ptsTypes="AAAAAAAAAAAAAAAAAAAAAAAAAAAAAAAAAAAAAAAAAAAAAAAAAAAAA">
                                      <p:cBhvr>
                                        <p:cTn id="83" dur="8000" fill="hold"/>
                                        <p:tgtEl>
                                          <p:spTgt spid="2"/>
                                        </p:tgtEl>
                                        <p:attrNameLst>
                                          <p:attrName>ppt_x</p:attrName>
                                          <p:attrName>ppt_y</p:attrName>
                                        </p:attrNameLst>
                                      </p:cBhvr>
                                    </p:animMotion>
                                  </p:childTnLst>
                                </p:cTn>
                              </p:par>
                              <p:par>
                                <p:cTn id="84" presetID="0" presetClass="path" presetSubtype="0" accel="50000" decel="50000" fill="hold" grpId="1" nodeType="withEffect">
                                  <p:stCondLst>
                                    <p:cond delay="0"/>
                                  </p:stCondLst>
                                  <p:childTnLst>
                                    <p:animMotion origin="layout" path="M 0 0 L 0 0 L 0.13372 0.00208 C 0.13502 0.00231 0.1362 0.0044 0.1375 0.0044 C 0.15794 0.00579 0.17825 0.00579 0.1987 0.00671 C 0.20208 0.00741 0.20534 0.00856 0.20872 0.00879 L 0.3237 0.01319 C 0.32331 0.05023 0.32409 0.0875 0.32252 0.12454 C 0.32239 0.12685 0.32005 0.12662 0.31875 0.12662 C 0.30794 0.12801 0.297 0.12824 0.2862 0.12893 C 0.28164 0.12963 0.27708 0.13055 0.27252 0.13102 C 0.26328 0.13217 0.25416 0.13217 0.24492 0.13333 C 0.16666 0.14375 0.24453 0.13796 0.16002 0.14236 L 0.01002 0.14004 C -0.00508 0.13912 -0.01992 0.1331 -0.03503 0.13102 L -0.05248 0.12893 C -0.07305 0.11967 -0.05065 0.12917 -0.10378 0.12222 C -0.13438 0.11829 -0.06328 0.12106 -0.11875 0.11782 L -0.2237 0.11342 L -0.35495 0.10879 C -0.36459 0.1081 -0.37487 0.1 -0.38373 0.10671 C -0.38998 0.11157 -0.37057 0.11458 -0.36367 0.11551 C -0.36224 0.11574 -0.36511 0.11065 -0.36628 0.10879 C -0.36719 0.10741 -0.36888 0.10787 -0.36992 0.10671 C -0.37266 0.10417 -0.37748 0.09768 -0.37748 0.09768 C -0.38255 0.07106 -0.378 0.09745 -0.37995 0.02893 C -0.38021 0.02129 -0.38086 0.01412 -0.38125 0.00671 C -0.38086 -0.00602 -0.38659 -0.02662 -0.37995 -0.03125 C -0.36211 -0.04329 -0.34167 -0.03218 -0.32253 -0.03333 C -0.31784 -0.0338 -0.31328 -0.03542 -0.30873 -0.03565 C -0.29037 -0.03681 -0.27201 -0.03704 -0.25378 -0.03796 C -0.06003 -0.03704 0.13411 -0.05787 0.32747 -0.03565 C 0.33958 -0.03426 0.32669 0.00741 0.32617 0.02893 C 0.32578 0.04745 0.32656 0.0662 0.325 0.08449 C 0.32474 0.08704 0.32265 0.08773 0.32122 0.08889 C 0.31875 0.09074 0.3164 0.09305 0.31367 0.09329 C 0.29831 0.09514 0.28294 0.09491 0.26745 0.0956 C 0.25534 0.09699 0.24323 0.09745 0.23125 0.1 C 0.22943 0.10046 0.22812 0.10393 0.22617 0.1044 C 0.21875 0.10625 0.2112 0.10602 0.20377 0.10671 C 0.19713 0.11065 0.19752 0.11065 0.1875 0.11342 C 0.18333 0.11435 0.17916 0.11481 0.175 0.11551 C 0.16666 0.11528 0.10625 0.1162 0.07995 0.11111 C 0.07409 0.10995 0.06836 0.10787 0.0625 0.10671 L 0.04245 0.10231 C 0.04036 0.10069 0.03841 0.09884 0.0362 0.09768 C 0.03385 0.09653 0.03112 0.09699 0.02877 0.0956 C 0.02734 0.09467 0.02643 0.09213 0.025 0.0912 C 0.02174 0.08912 0.01823 0.08866 0.01497 0.08657 L 0.0112 0.08449 C 0.0095 0.08125 0.00638 0.07477 0.00377 0.07338 C 0.0026 0.07268 0.0013 0.07338 0 0.07338 L 0 0.07338 " pathEditMode="relative" ptsTypes="AAAAAAAAAAAAAAAAAAAAAAAAAAAAAAAAAAAAAAAAAAAAAAAAAAAAA">
                                      <p:cBhvr>
                                        <p:cTn id="85" dur="8000" fill="hold"/>
                                        <p:tgtEl>
                                          <p:spTgt spid="77"/>
                                        </p:tgtEl>
                                        <p:attrNameLst>
                                          <p:attrName>ppt_x</p:attrName>
                                          <p:attrName>ppt_y</p:attrName>
                                        </p:attrNameLst>
                                      </p:cBhvr>
                                    </p:animMotion>
                                  </p:childTnLst>
                                </p:cTn>
                              </p:par>
                              <p:par>
                                <p:cTn id="86" presetID="0" presetClass="path" presetSubtype="0" accel="50000" decel="50000" fill="hold" grpId="1" nodeType="withEffect">
                                  <p:stCondLst>
                                    <p:cond delay="0"/>
                                  </p:stCondLst>
                                  <p:childTnLst>
                                    <p:animMotion origin="layout" path="M 0 0 L 0 0 L -0.14882 -0.0044 C -0.19036 -0.00602 -0.13424 -0.00949 -0.1888 -0.0044 C -0.18919 0.0037 -0.18945 0.01204 -0.1901 0.02014 C -0.19114 0.03426 -0.19309 0.04815 -0.19375 0.06227 C -0.19531 0.09514 -0.19388 0.08032 -0.19752 0.10671 C -0.19713 0.11644 -0.197 0.12616 -0.19635 0.13565 C -0.19609 0.13796 -0.19544 0.14005 -0.19505 0.14236 C -0.19453 0.14537 -0.19427 0.14838 -0.19375 0.15116 C -0.19531 0.16968 -0.19765 0.20046 -0.2 0.21343 C -0.20052 0.21574 -0.20104 0.21782 -0.2013 0.22014 C -0.20312 0.23796 -0.20625 0.27361 -0.20625 0.27361 C -0.20586 0.29583 -0.2082 0.31875 -0.20507 0.34028 C -0.20442 0.34398 -0.18619 0.37222 -0.18385 0.37569 C -0.18216 0.37824 -0.18046 0.38032 -0.17877 0.38241 C -0.17174 0.39074 -0.16471 0.39907 -0.15755 0.40694 C -0.15599 0.40856 -0.15429 0.41042 -0.15247 0.41134 C -0.13971 0.41852 -0.12695 0.42662 -0.1138 0.43125 C -0.09934 0.43634 -0.08463 0.43727 -0.07005 0.44028 C -0.05625 0.45 -0.06484 0.44514 -0.0388 0.44907 C -0.02799 0.45093 -0.01705 0.45208 -0.00625 0.4537 C 0.00625 0.44907 0.01862 0.44421 0.03125 0.44028 C 0.06875 0.42824 0.06498 0.4294 0.08868 0.42477 L 0.12748 0.40463 C 0.13073 0.40301 0.13425 0.40255 0.1375 0.40023 C 0.14974 0.39144 0.16172 0.38102 0.1737 0.3713 C 0.19024 0.35787 0.19115 0.35162 0.21003 0.31806 C 0.21172 0.31481 0.2125 0.31065 0.21368 0.30694 C 0.22071 0.23495 0.22396 0.24051 0.21875 0.17801 C 0.21849 0.17454 0.21732 0.17153 0.21628 0.16898 C 0.20821 0.15093 0.20144 0.13009 0.19128 0.11574 C 0.18282 0.1037 0.1767 0.09259 0.16628 0.08681 C 0.15977 0.08333 0.15287 0.08264 0.14623 0.08009 C 0.14493 0.07963 0.14375 0.07824 0.14245 0.07778 C 0.13503 0.07546 0.12748 0.07269 0.11993 0.0713 C 0.10756 0.06898 0.09493 0.06829 0.08243 0.06667 C 0.08034 0.06597 0.07826 0.06551 0.07618 0.06458 C 0.06823 0.06111 0.06068 0.05301 0.05248 0.05347 C 0.02982 0.05463 0.00743 0.06389 -0.01497 0.06898 C -0.01757 0.07037 -0.02005 0.07199 -0.02252 0.07338 C -0.02421 0.07431 -0.02604 0.07431 -0.02747 0.07569 C -0.03398 0.08102 -0.04036 0.08657 -0.04622 0.09352 C -0.05494 0.1037 -0.06484 0.11227 -0.07122 0.12685 C -0.08593 0.15995 -0.08086 0.14699 -0.0875 0.16458 C -0.09153 0.19282 -0.09531 0.21296 -0.0888 0.24676 C -0.08606 0.26134 -0.0776 0.26991 -0.07122 0.28009 C -0.05664 0.3044 -0.05104 0.30833 -0.03255 0.32245 C -0.03099 0.32361 -0.02916 0.32361 -0.02747 0.32454 C -0.01536 0.33194 -0.00351 0.34028 0.00873 0.34699 C 0.01159 0.34838 0.01459 0.34815 0.01745 0.34907 C 0.02579 0.35185 0.03412 0.35509 0.04245 0.3581 C 0.0517 0.35648 0.06094 0.35671 0.06993 0.35347 C 0.07201 0.35278 0.07318 0.34861 0.075 0.34699 C 0.09987 0.32199 0.08086 0.3463 0.10118 0.31806 C 0.10248 0.31134 0.10352 0.3044 0.10495 0.29792 C 0.1056 0.2956 0.10717 0.29398 0.10743 0.2912 C 0.10847 0.28171 0.10834 0.27199 0.10873 0.2625 C 0.10795 0.25046 0.10808 0.23843 0.10625 0.22685 C 0.10586 0.22454 0.09935 0.21157 0.09753 0.20903 C 0.0875 0.19537 0.09349 0.20347 0.0862 0.19792 C 0.08451 0.19653 0.08295 0.19468 0.08125 0.19352 C 0.07878 0.19167 0.07592 0.19167 0.0737 0.18912 L 0.06628 0.18009 C 0.06498 0.1787 0.06394 0.17593 0.0625 0.17569 L 0.05248 0.17338 C 0.04206 0.175 0.03151 0.17477 0.02123 0.17801 C 0.01954 0.17847 0.01888 0.18264 0.01745 0.18449 C 0.0155 0.18727 0.01329 0.18889 0.0112 0.1912 C 0.00782 0.19537 0.00469 0.20046 0.00118 0.20463 C -0.00351 0.20995 -0.01354 0.21829 -0.01875 0.22685 C -0.02187 0.23171 -0.02461 0.23727 -0.02747 0.24236 L -0.03125 0.24907 C -0.03164 0.25139 -0.03255 0.25347 -0.03255 0.25579 C -0.03255 0.2669 -0.03359 0.28032 -0.02877 0.28912 C -0.02773 0.29097 -0.02617 0.2919 -0.025 0.29352 C -0.02161 0.29861 -0.02148 0.30139 -0.01757 0.30463 C -0.0151 0.30648 -0.0125 0.30764 -0.01002 0.30903 L -0.00247 0.31343 L 0.00495 0.31806 L 0.00495 0.31806 " pathEditMode="relative" ptsTypes="AAAAAAAAAAAAAAAAAAAAAAAAAAAAAAAAAAAAAAAAAAAAAAAAAAAAAAAAAAAAAAAAAAAAAAAAAAAAAAAAA">
                                      <p:cBhvr>
                                        <p:cTn id="87" dur="8000" fill="hold"/>
                                        <p:tgtEl>
                                          <p:spTgt spid="80"/>
                                        </p:tgtEl>
                                        <p:attrNameLst>
                                          <p:attrName>ppt_x</p:attrName>
                                          <p:attrName>ppt_y</p:attrName>
                                        </p:attrNameLst>
                                      </p:cBhvr>
                                    </p:animMotion>
                                  </p:childTnLst>
                                </p:cTn>
                              </p:par>
                              <p:par>
                                <p:cTn id="88" presetID="0" presetClass="path" presetSubtype="0" accel="50000" decel="50000" fill="hold" grpId="1" nodeType="withEffect">
                                  <p:stCondLst>
                                    <p:cond delay="0"/>
                                  </p:stCondLst>
                                  <p:childTnLst>
                                    <p:animMotion origin="layout" path="M 0 0 L 0 0 C -0.00378 0.0007 -0.00755 0.0007 -0.0112 0.00209 C -0.01511 0.00371 -0.01862 0.0081 -0.02253 0.0088 L -0.04753 0.01343 L -0.26875 0.01111 C -0.27552 0.01088 -0.2888 0.00671 -0.2888 0.00671 C -0.29167 0.00509 -0.29453 0.00301 -0.29753 0.00209 C -0.32279 -0.0037 -0.34844 -0.00324 -0.3737 -0.0044 C -0.37539 -0.00602 -0.37696 -0.0081 -0.37878 -0.00903 C -0.38242 -0.01041 -0.38646 -0.00879 -0.38998 -0.01111 C -0.39141 -0.01204 -0.39167 -0.01551 -0.39245 -0.01782 C -0.3888 -0.03889 -0.38711 -0.06643 -0.37123 -0.07338 C -0.35586 -0.08032 -0.33828 -0.08796 -0.325 -0.09791 C -0.31706 -0.1037 -0.30912 -0.10926 -0.3013 -0.11551 C -0.29987 -0.11666 -0.29883 -0.11875 -0.29753 -0.12014 C -0.28646 -0.13102 -0.27266 -0.14259 -0.2625 -0.15555 C -0.25964 -0.15926 -0.25821 -0.16643 -0.25495 -0.16898 C -0.22969 -0.18819 -0.20417 -0.20741 -0.17748 -0.22014 C -0.12018 -0.24699 -0.0961 -0.25463 -0.0388 -0.3 L 0.01745 -0.34444 C 0.02265 -0.34861 0.02734 -0.35416 0.03255 -0.35787 C 0.04857 -0.36898 0.06549 -0.37639 0.08125 -0.38889 C 0.09609 -0.40092 0.11224 -0.41088 0.12383 -0.43125 C 0.12539 -0.43426 0.12682 -0.43773 0.12877 -0.44004 C 0.1414 -0.45555 0.15443 -0.47014 0.16758 -0.48449 C 0.1707 -0.48796 0.17422 -0.49028 0.17747 -0.49352 C 0.1875 -0.50301 0.19791 -0.51157 0.20755 -0.52222 C 0.21549 -0.53125 0.22357 -0.53958 0.23125 -0.54907 C 0.24831 -0.56991 0.23776 -0.5625 0.2513 -0.57338 C 0.27096 -0.58935 0.30547 -0.59537 0.31758 -0.6 C 0.32005 -0.60116 0.32252 -0.60347 0.325 -0.60463 C 0.32916 -0.60648 0.33333 -0.60741 0.3375 -0.60903 C 0.35013 -0.62245 0.35078 -0.6243 0.37252 -0.63125 C 0.37708 -0.63264 0.38164 -0.62963 0.38633 -0.62893 C 0.38672 -0.60532 0.38594 -0.58148 0.3875 -0.55787 C 0.38932 -0.53217 0.39245 -0.51643 0.39622 -0.4956 C 0.39752 -0.47778 0.39857 -0.45995 0.4 -0.44236 C 0.40469 -0.38657 0.40495 -0.38495 0.40872 -0.35116 C 0.40963 -0.33194 0.41068 -0.31273 0.41133 -0.29329 C 0.41849 -0.0706 0.40976 -0.15185 0.41875 -0.07106 C 0.41836 -0.05046 0.42096 -0.0287 0.41758 -0.00903 C 0.41666 -0.0037 0.41159 -0.01134 0.40872 -0.01342 C 0.40573 -0.01574 0.40299 -0.01944 0.4 -0.02222 C 0.38268 -0.03842 0.38841 -0.03518 0.37747 -0.04004 L 0.33997 -0.07778 C 0.33763 -0.08032 0.33476 -0.08148 0.33255 -0.08449 C 0.25039 -0.20139 0.35299 -0.0743 0.22252 -0.22893 C 0.2039 -0.25092 0.16028 -0.28634 0.15247 -0.29329 C 0.10781 -0.33379 0.21745 -0.2493 0.08008 -0.35347 C 0.07513 -0.35717 0.07005 -0.35949 0.06497 -0.36227 C 0.05208 -0.36921 0.03906 -0.375 0.0263 -0.38241 C 0.02318 -0.38403 0.02044 -0.38704 0.01745 -0.38889 C -0.04714 -0.43102 -0.02669 -0.42129 -0.05873 -0.43565 C -0.07995 -0.45717 -0.0625 -0.44051 -0.10625 -0.47129 C -0.10925 -0.47315 -0.11198 -0.47616 -0.11498 -0.47778 C -0.12748 -0.48495 -0.14011 -0.49051 -0.15248 -0.49791 C -0.15521 -0.49954 -0.15729 -0.50324 -0.16003 -0.50463 C -0.17318 -0.51134 -0.18672 -0.5162 -0.2 -0.52222 C -0.203 -0.52361 -0.20586 -0.52546 -0.20873 -0.52685 L -0.2625 -0.55116 C -0.26706 -0.55324 -0.27175 -0.55347 -0.2763 -0.55555 C -0.29388 -0.56458 -0.31081 -0.57847 -0.32878 -0.58449 C -0.35209 -0.59236 -0.34206 -0.58981 -0.35873 -0.59352 C -0.37787 -0.60254 -0.3711 -0.60231 -0.37878 -0.60231 L -0.37878 -0.60231 " pathEditMode="relative" ptsTypes="AAAAAAAAAAAAAAAAAAAAAAAAAAAAAAAAAAAAAAAAAAAAAAAAAAAAAAAAAAAAAAAAAA">
                                      <p:cBhvr>
                                        <p:cTn id="89" dur="8000" fill="hold"/>
                                        <p:tgtEl>
                                          <p:spTgt spid="79"/>
                                        </p:tgtEl>
                                        <p:attrNameLst>
                                          <p:attrName>ppt_x</p:attrName>
                                          <p:attrName>ppt_y</p:attrName>
                                        </p:attrNameLst>
                                      </p:cBhvr>
                                    </p:animMotion>
                                  </p:childTnLst>
                                </p:cTn>
                              </p:par>
                              <p:par>
                                <p:cTn id="90" presetID="0" presetClass="path" presetSubtype="0" accel="50000" decel="50000" fill="hold" grpId="1" nodeType="withEffect">
                                  <p:stCondLst>
                                    <p:cond delay="0"/>
                                  </p:stCondLst>
                                  <p:childTnLst>
                                    <p:animMotion origin="layout" path="M 0 0 L 0 0 C -0.003 0.00532 -0.0056 0.01111 -0.00886 0.01574 C -0.0142 0.02338 -0.02657 0.03426 -0.03256 0.03796 C -0.03789 0.04097 -0.04349 0.0419 -0.04883 0.04445 C -0.05261 0.0463 -0.05612 0.05046 -0.06003 0.05116 C -0.06836 0.05278 -0.07683 0.05347 -0.08503 0.05556 C -0.09141 0.05718 -0.09766 0.05972 -0.10378 0.06227 C -0.11641 0.06782 -0.14128 0.08009 -0.14128 0.08009 C -0.15026 0.09074 -0.14232 0.08264 -0.16263 0.08889 C -0.16394 0.08935 -0.16511 0.09028 -0.16628 0.0912 C -0.16967 0.09329 -0.17318 0.09491 -0.17631 0.09792 C -0.18907 0.10926 -0.17409 0.10139 -0.18633 0.10671 C -0.18763 0.1081 -0.18868 0.11019 -0.19011 0.11111 C -0.19167 0.11227 -0.19349 0.1125 -0.19506 0.11343 C -0.19727 0.11458 -0.19922 0.1162 -0.20131 0.11782 C -0.21355 0.12755 -0.19779 0.11852 -0.22136 0.13333 C -0.22787 0.1375 -0.23477 0.14005 -0.24128 0.14445 C -0.2444 0.14676 -0.24701 0.15093 -0.25013 0.15347 C -0.25873 0.15995 -0.26758 0.16528 -0.27631 0.17107 C -0.27839 0.17407 -0.28034 0.17755 -0.28256 0.18009 C -0.28373 0.18125 -0.28529 0.18102 -0.28633 0.18218 C -0.28776 0.18403 -0.28881 0.18681 -0.29011 0.18889 C -0.29284 0.19306 -0.29584 0.19653 -0.29883 0.2 C -0.30248 0.19051 -0.30287 0.19144 -0.30261 0.1757 C -0.30183 0.13403 -0.30131 0.09259 -0.29883 0.05116 C -0.29792 0.03681 -0.29258 0.00903 -0.29258 0.00903 C -0.29128 -0.0088 -0.29024 -0.02662 -0.28881 -0.04444 C -0.28855 -0.04745 -0.28789 -0.05023 -0.28763 -0.05324 C -0.28659 -0.06435 -0.28633 -0.07546 -0.28503 -0.08657 C -0.27657 -0.1618 -0.27982 -0.1 -0.27513 -0.18218 C -0.27396 -0.20139 -0.27605 -0.22153 -0.27253 -0.23981 C -0.27214 -0.24213 -0.27045 -0.24491 -0.27136 -0.24653 C -0.27227 -0.24815 -0.27396 -0.24537 -0.27513 -0.24421 C -0.28724 -0.23218 -0.27787 -0.2375 -0.28763 -0.2331 C -0.30808 -0.20903 -0.28946 -0.23194 -0.32761 -0.17106 C -0.32917 -0.16852 -0.33086 -0.16643 -0.33256 -0.16435 C -0.34714 -0.14699 -0.36224 -0.13148 -0.37631 -0.11319 C -0.38112 -0.10694 -0.38386 -0.09676 -0.38881 -0.09097 C -0.4069 -0.06991 -0.42631 -0.05231 -0.44506 -0.03333 C -0.44753 -0.03079 -0.45026 -0.02917 -0.45261 -0.02662 C -0.46537 -0.01296 -0.48308 0.00857 -0.49388 0.02454 C -0.49597 0.02755 -0.49675 0.03287 -0.49883 0.03565 C -0.51133 0.05208 -0.52526 0.06528 -0.53763 0.08241 C -0.54948 0.09861 -0.56003 0.11806 -0.57136 0.13565 C -0.57383 0.13935 -0.57683 0.14236 -0.57891 0.14676 C -0.59883 0.18935 -0.58894 0.17894 -0.60261 0.1912 C -0.61433 0.23727 -0.60235 0.19398 -0.62006 0.24445 C -0.62084 0.24653 -0.62071 0.24907 -0.62136 0.25116 C -0.62448 0.25972 -0.628 0.26736 -0.63138 0.2757 C -0.63308 0.27407 -0.63568 0.27431 -0.63633 0.27107 C -0.6392 0.2581 -0.65664 0.13542 -0.65756 0.12894 C -0.65586 0.08611 -0.65352 0.03843 -0.65391 -0.0044 C -0.65404 -0.03102 -0.6543 -0.05787 -0.65638 -0.08426 C -0.65756 -0.09954 -0.66133 -0.11389 -0.66381 -0.1287 C -0.66302 -0.14143 -0.66302 -0.15417 -0.66133 -0.16643 C -0.65951 -0.18079 -0.64388 -0.23241 -0.64258 -0.23773 C -0.64102 -0.24421 -0.63789 -0.26018 -0.63386 -0.26643 C -0.63243 -0.26875 -0.63047 -0.26944 -0.62891 -0.27083 L -0.51888 -0.26875 L -0.28008 -0.27083 L -0.28008 -0.27083 " pathEditMode="relative" ptsTypes="AAAAAAAAAAAAAAAAAAAAAAAAAAAAAAAAAAAAAAAAAAAAAAAAAAAAAAAAAAAAAA">
                                      <p:cBhvr>
                                        <p:cTn id="91" dur="8000" fill="hold"/>
                                        <p:tgtEl>
                                          <p:spTgt spid="22"/>
                                        </p:tgtEl>
                                        <p:attrNameLst>
                                          <p:attrName>ppt_x</p:attrName>
                                          <p:attrName>ppt_y</p:attrName>
                                        </p:attrNameLst>
                                      </p:cBhvr>
                                    </p:animMotion>
                                  </p:childTnLst>
                                </p:cTn>
                              </p:par>
                              <p:par>
                                <p:cTn id="92" presetID="0" presetClass="path" presetSubtype="0" accel="50000" decel="50000" fill="hold" grpId="1" nodeType="withEffect">
                                  <p:stCondLst>
                                    <p:cond delay="0"/>
                                  </p:stCondLst>
                                  <p:childTnLst>
                                    <p:animMotion origin="layout" path="M 0 0 L 0 0 C 0.07877 0.04098 -0.03516 -0.02175 0.11497 0.09329 C 0.16198 0.12963 0.21067 0.15903 0.25872 0.19121 C 0.26276 0.19375 0.26705 0.19538 0.27122 0.19792 C 0.27994 0.20278 0.28841 0.20996 0.29739 0.21343 C 0.54049 0.30301 0.37161 0.24167 0.45625 0.26227 C 0.55924 0.28727 0.5125 0.2801 0.55989 0.28681 C 0.55573 0.22663 0.55338 0.16621 0.54739 0.10672 C 0.54661 0.09885 0.54257 0.09329 0.53997 0.08681 C 0.52018 0.0375 0.52278 0.04838 0.48125 -0.00439 C 0.47981 -0.00625 0.47786 -0.00578 0.47617 -0.00671 C 0.47239 -0.01041 0.46927 -0.01712 0.46497 -0.01782 C 0.4289 -0.02245 0.43619 -0.01666 0.41367 -0.00671 C 0.29127 0.04792 0.33489 0.03635 0.26497 0.05116 C 0.26458 0.04746 0.26393 0.04375 0.26367 0.04005 C 0.25846 -0.04282 0.27929 -0.14537 0.24869 -0.20879 C 0.24622 -0.21412 0.24414 -0.2199 0.24114 -0.2243 C 0.23411 -0.23495 0.21875 -0.25324 0.21875 -0.25324 C 0.22122 -0.26226 0.22265 -0.27222 0.22617 -0.27986 C 0.22825 -0.28449 0.23203 -0.28587 0.23489 -0.28888 C 0.23658 -0.2905 0.23815 -0.29305 0.23997 -0.29328 C 0.25911 -0.29606 0.27825 -0.29606 0.29739 -0.29768 L 0.3875 -0.30648 C 0.57369 -0.05208 0.47864 -0.20671 0.65 0.14445 C 0.65195 0.14838 0.65442 0.15139 0.65625 0.15556 C 0.66536 0.17593 0.66575 0.18079 0.67239 0.2044 C 0.67291 0.21042 0.67226 0.2169 0.67369 0.22223 C 0.67461 0.2257 0.67877 0.22894 0.67877 0.22894 L 0.67877 0.22894 " pathEditMode="relative" ptsTypes="AAAAAAAAAAAAAAAAAAAAAAAAAAAAAA">
                                      <p:cBhvr>
                                        <p:cTn id="93" dur="8000" fill="hold"/>
                                        <p:tgtEl>
                                          <p:spTgt spid="21"/>
                                        </p:tgtEl>
                                        <p:attrNameLst>
                                          <p:attrName>ppt_x</p:attrName>
                                          <p:attrName>ppt_y</p:attrName>
                                        </p:attrNameLst>
                                      </p:cBhvr>
                                    </p:animMotion>
                                  </p:childTnLst>
                                </p:cTn>
                              </p:par>
                              <p:par>
                                <p:cTn id="94" presetID="0" presetClass="path" presetSubtype="0" accel="50000" decel="50000" fill="hold" grpId="1" nodeType="withEffect">
                                  <p:stCondLst>
                                    <p:cond delay="0"/>
                                  </p:stCondLst>
                                  <p:childTnLst>
                                    <p:animMotion origin="layout" path="M 0 0 L 0 0 C -0.00872 0.00093 -0.01666 0.00093 -0.025 0.0044 C -0.03007 0.00625 -0.03489 0.00972 -0.03997 0.01111 C -0.05208 0.01412 -0.06419 0.01551 -0.0763 0.01759 C -0.08164 0.01991 -0.08711 0.02176 -0.09257 0.02431 C -0.09505 0.02546 -0.09739 0.02847 -0.1 0.0287 C -0.10299 0.02917 -0.10586 0.02731 -0.10872 0.02662 C -0.11627 0.00671 -0.11627 0.00486 -0.13007 -0.01574 C -0.13255 -0.01944 -0.13528 -0.02269 -0.1375 -0.02685 C -0.14244 -0.03588 -0.14674 -0.04606 -0.1513 -0.05556 C -0.15169 -0.05787 -0.15169 -0.06065 -0.15247 -0.06227 C -0.16575 -0.08796 -0.16849 -0.08542 -0.1888 -0.1 C -0.18997 -0.10093 -0.19127 -0.10162 -0.19257 -0.10231 C -0.19375 -0.10463 -0.19622 -0.10579 -0.19622 -0.10903 C -0.19622 -0.12407 -0.19179 -0.13333 -0.1875 -0.14444 C -0.18711 -0.14745 -0.18724 -0.15093 -0.18632 -0.15347 C -0.18502 -0.15694 -0.18112 -0.1581 -0.18125 -0.16227 C -0.18242 -0.19444 -0.18698 -0.22616 -0.18997 -0.25787 C -0.19036 -0.26088 -0.19049 -0.26389 -0.19127 -0.26667 C -0.19479 -0.28032 -0.19961 -0.29282 -0.20247 -0.30671 C -0.20559 -0.32153 -0.20481 -0.33958 -0.21002 -0.35347 C -0.21145 -0.35741 -0.21302 -0.36157 -0.21497 -0.36458 C -0.21601 -0.36597 -0.21757 -0.36597 -0.21875 -0.36667 C -0.22864 -0.36088 -0.22109 -0.3669 -0.23255 -0.33565 C -0.2345 -0.33032 -0.23671 -0.32523 -0.2388 -0.32014 C -0.26067 -0.13264 -0.26158 -0.16806 -0.2625 0.03981 C -0.26289 0.11574 -0.26744 0.10139 -0.25507 0.13102 C -0.25455 0.14722 -0.25377 0.16366 -0.25377 0.17986 C -0.25377 0.18287 -0.25351 0.1875 -0.25507 0.18889 C -0.25638 0.19005 -0.25755 0.18588 -0.25872 0.18426 C -0.25664 0.17338 -0.25898 0.18056 -0.25247 0.17315 C -0.25078 0.1713 -0.24948 0.16806 -0.24752 0.16667 C -0.22604 0.15023 -0.20455 0.1338 -0.18255 0.11991 C -0.17669 0.1162 -0.17096 0.11204 -0.16497 0.1088 C -0.13255 0.0912 -0.10039 0.07269 -0.06757 0.05764 C -0.0582 0.05347 -0.0483 0.0544 -0.0388 0.05093 C -0.00989 0.04097 0.01901 0.03125 0.04753 0.01759 C 0.07787 0.00301 0.10743 -0.0162 0.1375 -0.03333 C 0.14245 -0.03634 0.14766 -0.03866 0.15248 -0.04236 L 0.20625 -0.08449 C 0.20756 -0.08565 0.2086 -0.08773 0.2099 -0.08889 C 0.21485 -0.09375 0.2198 -0.09884 0.225 -0.10231 C 0.22735 -0.10394 0.22995 -0.1037 0.23243 -0.10463 C 0.23334 -0.10671 0.23646 -0.11111 0.2349 -0.11111 C 0.23138 -0.11111 0.22826 -0.10694 0.225 -0.10463 C 0.17865 -0.06991 0.24258 -0.11736 0.1987 -0.08009 C 0.18542 -0.06875 0.18581 -0.07269 0.1724 -0.06667 C 0.15821 -0.06042 0.14414 -0.05347 0.12995 -0.04676 C 0.10899 -0.02546 0.13138 -0.04699 0.0875 -0.01782 C 0.08399 -0.01551 0.08086 -0.01157 0.07748 -0.00903 C 0.06758 -0.00139 0.0573 0.00532 0.04753 0.01319 C 0.04532 0.01505 0.04349 0.01829 0.04128 0.01991 C 0.02683 0.03009 0.01185 0.03819 -0.00247 0.04884 C -0.00533 0.05093 -0.00729 0.05556 -0.01002 0.05764 C -0.02695 0.06968 -0.04375 0.08241 -0.06132 0.09097 L -0.10247 0.11111 C -0.10507 0.11227 -0.10742 0.11435 -0.11002 0.11551 C -0.11914 0.11944 -0.12851 0.12199 -0.1375 0.12662 C -0.1414 0.12847 -0.14492 0.1331 -0.14882 0.13542 C -0.17461 0.15023 -0.17148 0.14884 -0.1888 0.15324 C -0.23033 0.17708 -0.21406 0.17199 -0.23632 0.17778 C -0.25039 0.18843 -0.23971 0.18148 -0.25625 0.18889 C -0.25924 0.19005 -0.26198 0.19259 -0.26497 0.19329 C -0.26992 0.19421 -0.275 0.19329 -0.27994 0.19329 L -0.27994 0.19329 " pathEditMode="relative" ptsTypes="AAAAAAAAAAAAAAAAAAAAAAAAAAAAAAAAAAAAAAAAAAAAAAAAAAAAAAAAAAAAAAAAAA">
                                      <p:cBhvr>
                                        <p:cTn id="95" dur="8000" fill="hold"/>
                                        <p:tgtEl>
                                          <p:spTgt spid="76"/>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3430452" y="415076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5198259" y="433534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1633103" y="444700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0800588" y="464748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3584896" y="268384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4332381" y="137539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1936482" y="304384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9643608" y="69803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10</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6148901" y="105557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2198467" y="101539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Textfeld 3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24586"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18063785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00B05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vol="41000">
                                        <p:cTn display="0" masterRel="sameClick">
                                          <p:stCondLst>
                                            <p:cond evt="begin" delay="0">
                                              <p:tn val="2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FF0000"/>
                                      </p:to>
                                    </p:animClr>
                                    <p:animClr clrSpc="rgb" dir="cw">
                                      <p:cBhvr>
                                        <p:cTn id="34" dur="1000" fill="hold"/>
                                        <p:tgtEl>
                                          <p:spTgt spid="76"/>
                                        </p:tgtEl>
                                        <p:attrNameLst>
                                          <p:attrName>fillcolor</p:attrName>
                                        </p:attrNameLst>
                                      </p:cBhvr>
                                      <p:to>
                                        <a:srgbClr val="FF000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vol="77000">
                                        <p:cTn display="0" masterRel="sameClick">
                                          <p:stCondLst>
                                            <p:cond evt="begin" delay="0">
                                              <p:tn val="3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9" presetClass="emph" presetSubtype="0" fill="hold" grpId="0" nodeType="clickEffect">
                                  <p:stCondLst>
                                    <p:cond delay="0"/>
                                  </p:stCondLst>
                                  <p:childTnLst>
                                    <p:animClr clrSpc="rgb" dir="cw">
                                      <p:cBhvr override="childStyle">
                                        <p:cTn id="65" dur="1000" fill="hold"/>
                                        <p:tgtEl>
                                          <p:spTgt spid="21"/>
                                        </p:tgtEl>
                                        <p:attrNameLst>
                                          <p:attrName>style.color</p:attrName>
                                        </p:attrNameLst>
                                      </p:cBhvr>
                                      <p:to>
                                        <a:srgbClr val="FF0000"/>
                                      </p:to>
                                    </p:animClr>
                                    <p:animClr clrSpc="rgb" dir="cw">
                                      <p:cBhvr>
                                        <p:cTn id="66" dur="1000" fill="hold"/>
                                        <p:tgtEl>
                                          <p:spTgt spid="21"/>
                                        </p:tgtEl>
                                        <p:attrNameLst>
                                          <p:attrName>fillcolor</p:attrName>
                                        </p:attrNameLst>
                                      </p:cBhvr>
                                      <p:to>
                                        <a:srgbClr val="FF0000"/>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vol="100000">
                                        <p:cTn display="0" masterRel="sameClick">
                                          <p:stCondLst>
                                            <p:cond evt="begin" delay="0">
                                              <p:tn val="6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19" presetClass="emph" presetSubtype="0" fill="hold" grpId="0" nodeType="clickEffect">
                                  <p:stCondLst>
                                    <p:cond delay="0"/>
                                  </p:stCondLst>
                                  <p:childTnLst>
                                    <p:animClr clrSpc="rgb" dir="cw">
                                      <p:cBhvr override="childStyle">
                                        <p:cTn id="73" dur="1000" fill="hold"/>
                                        <p:tgtEl>
                                          <p:spTgt spid="22"/>
                                        </p:tgtEl>
                                        <p:attrNameLst>
                                          <p:attrName>style.color</p:attrName>
                                        </p:attrNameLst>
                                      </p:cBhvr>
                                      <p:to>
                                        <a:srgbClr val="FF0000"/>
                                      </p:to>
                                    </p:animClr>
                                    <p:animClr clrSpc="rgb" dir="cw">
                                      <p:cBhvr>
                                        <p:cTn id="74" dur="1000" fill="hold"/>
                                        <p:tgtEl>
                                          <p:spTgt spid="22"/>
                                        </p:tgtEl>
                                        <p:attrNameLst>
                                          <p:attrName>fillcolor</p:attrName>
                                        </p:attrNameLst>
                                      </p:cBhvr>
                                      <p:to>
                                        <a:srgbClr val="FF0000"/>
                                      </p:to>
                                    </p:animClr>
                                    <p:set>
                                      <p:cBhvr>
                                        <p:cTn id="75" dur="1000" fill="hold"/>
                                        <p:tgtEl>
                                          <p:spTgt spid="22"/>
                                        </p:tgtEl>
                                        <p:attrNameLst>
                                          <p:attrName>fill.type</p:attrName>
                                        </p:attrNameLst>
                                      </p:cBhvr>
                                      <p:to>
                                        <p:strVal val="solid"/>
                                      </p:to>
                                    </p:set>
                                    <p:set>
                                      <p:cBhvr>
                                        <p:cTn id="76" dur="1000" fill="hold"/>
                                        <p:tgtEl>
                                          <p:spTgt spid="22"/>
                                        </p:tgtEl>
                                        <p:attrNameLst>
                                          <p:attrName>fill.on</p:attrName>
                                        </p:attrNameLst>
                                      </p:cBhvr>
                                      <p:to>
                                        <p:strVal val="true"/>
                                      </p:to>
                                    </p:set>
                                  </p:childTnLst>
                                  <p:subTnLst>
                                    <p:audio>
                                      <p:cMediaNode vol="77000">
                                        <p:cTn display="0" masterRel="sameClick">
                                          <p:stCondLst>
                                            <p:cond evt="begin" delay="0">
                                              <p:tn val="7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33"/>
                    </p:tgtEl>
                  </p:cond>
                </p:stCondLst>
                <p:endSync evt="end" delay="0">
                  <p:rtn val="all"/>
                </p:endSync>
                <p:childTnLst>
                  <p:par>
                    <p:cTn id="78" fill="hold">
                      <p:stCondLst>
                        <p:cond delay="0"/>
                      </p:stCondLst>
                      <p:childTnLst>
                        <p:par>
                          <p:cTn id="79" fill="hold">
                            <p:stCondLst>
                              <p:cond delay="0"/>
                            </p:stCondLst>
                            <p:childTnLst>
                              <p:par>
                                <p:cTn id="80" presetID="19" presetClass="emph" presetSubtype="0" fill="hold" grpId="0" nodeType="clickEffect">
                                  <p:stCondLst>
                                    <p:cond delay="0"/>
                                  </p:stCondLst>
                                  <p:childTnLst>
                                    <p:animClr clrSpc="rgb" dir="cw">
                                      <p:cBhvr override="childStyle">
                                        <p:cTn id="81" dur="1000" fill="hold"/>
                                        <p:tgtEl>
                                          <p:spTgt spid="33"/>
                                        </p:tgtEl>
                                        <p:attrNameLst>
                                          <p:attrName>style.color</p:attrName>
                                        </p:attrNameLst>
                                      </p:cBhvr>
                                      <p:to>
                                        <a:srgbClr val="FF0000"/>
                                      </p:to>
                                    </p:animClr>
                                    <p:animClr clrSpc="rgb" dir="cw">
                                      <p:cBhvr>
                                        <p:cTn id="82" dur="1000" fill="hold"/>
                                        <p:tgtEl>
                                          <p:spTgt spid="33"/>
                                        </p:tgtEl>
                                        <p:attrNameLst>
                                          <p:attrName>fillcolor</p:attrName>
                                        </p:attrNameLst>
                                      </p:cBhvr>
                                      <p:to>
                                        <a:srgbClr val="FF0000"/>
                                      </p:to>
                                    </p:animClr>
                                    <p:set>
                                      <p:cBhvr>
                                        <p:cTn id="83" dur="1000" fill="hold"/>
                                        <p:tgtEl>
                                          <p:spTgt spid="33"/>
                                        </p:tgtEl>
                                        <p:attrNameLst>
                                          <p:attrName>fill.type</p:attrName>
                                        </p:attrNameLst>
                                      </p:cBhvr>
                                      <p:to>
                                        <p:strVal val="solid"/>
                                      </p:to>
                                    </p:set>
                                    <p:set>
                                      <p:cBhvr>
                                        <p:cTn id="84" dur="1000" fill="hold"/>
                                        <p:tgtEl>
                                          <p:spTgt spid="33"/>
                                        </p:tgtEl>
                                        <p:attrNameLst>
                                          <p:attrName>fill.on</p:attrName>
                                        </p:attrNameLst>
                                      </p:cBhvr>
                                      <p:to>
                                        <p:strVal val="true"/>
                                      </p:to>
                                    </p:set>
                                  </p:childTnLst>
                                  <p:subTnLst>
                                    <p:audio>
                                      <p:cMediaNode vol="77000">
                                        <p:cTn display="0" masterRel="sameClick">
                                          <p:stCondLst>
                                            <p:cond evt="begin" delay="0">
                                              <p:tn val="8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85" restart="whenNotActive" fill="hold" evtFilter="cancelBubble" nodeType="interactiveSeq">
                <p:stCondLst>
                  <p:cond evt="onClick" delay="0">
                    <p:tgtEl>
                      <p:spTgt spid="34"/>
                    </p:tgtEl>
                  </p:cond>
                </p:stCondLst>
                <p:endSync evt="end" delay="0">
                  <p:rtn val="all"/>
                </p:endSync>
                <p:childTnLst>
                  <p:par>
                    <p:cTn id="86" fill="hold">
                      <p:stCondLst>
                        <p:cond delay="0"/>
                      </p:stCondLst>
                      <p:childTnLst>
                        <p:par>
                          <p:cTn id="87" fill="hold">
                            <p:stCondLst>
                              <p:cond delay="0"/>
                            </p:stCondLst>
                            <p:childTnLst>
                              <p:par>
                                <p:cTn id="88" presetID="19" presetClass="emph" presetSubtype="0" fill="hold" grpId="0" nodeType="clickEffect">
                                  <p:stCondLst>
                                    <p:cond delay="0"/>
                                  </p:stCondLst>
                                  <p:childTnLst>
                                    <p:animClr clrSpc="rgb" dir="cw">
                                      <p:cBhvr override="childStyle">
                                        <p:cTn id="89" dur="1000" fill="hold"/>
                                        <p:tgtEl>
                                          <p:spTgt spid="34"/>
                                        </p:tgtEl>
                                        <p:attrNameLst>
                                          <p:attrName>style.color</p:attrName>
                                        </p:attrNameLst>
                                      </p:cBhvr>
                                      <p:to>
                                        <a:srgbClr val="FF0000"/>
                                      </p:to>
                                    </p:animClr>
                                    <p:animClr clrSpc="rgb" dir="cw">
                                      <p:cBhvr>
                                        <p:cTn id="90" dur="1000" fill="hold"/>
                                        <p:tgtEl>
                                          <p:spTgt spid="34"/>
                                        </p:tgtEl>
                                        <p:attrNameLst>
                                          <p:attrName>fillcolor</p:attrName>
                                        </p:attrNameLst>
                                      </p:cBhvr>
                                      <p:to>
                                        <a:srgbClr val="FF0000"/>
                                      </p:to>
                                    </p:animClr>
                                    <p:set>
                                      <p:cBhvr>
                                        <p:cTn id="91" dur="1000" fill="hold"/>
                                        <p:tgtEl>
                                          <p:spTgt spid="34"/>
                                        </p:tgtEl>
                                        <p:attrNameLst>
                                          <p:attrName>fill.type</p:attrName>
                                        </p:attrNameLst>
                                      </p:cBhvr>
                                      <p:to>
                                        <p:strVal val="solid"/>
                                      </p:to>
                                    </p:set>
                                    <p:set>
                                      <p:cBhvr>
                                        <p:cTn id="92" dur="1000" fill="hold"/>
                                        <p:tgtEl>
                                          <p:spTgt spid="34"/>
                                        </p:tgtEl>
                                        <p:attrNameLst>
                                          <p:attrName>fill.on</p:attrName>
                                        </p:attrNameLst>
                                      </p:cBhvr>
                                      <p:to>
                                        <p:strVal val="true"/>
                                      </p:to>
                                    </p:set>
                                  </p:childTnLst>
                                  <p:subTnLst>
                                    <p:audio>
                                      <p:cMediaNode vol="77000">
                                        <p:cTn display="0" masterRel="sameClick">
                                          <p:stCondLst>
                                            <p:cond evt="begin" delay="0">
                                              <p:tn val="8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93" restart="whenNotActive" fill="hold" evtFilter="cancelBubble" nodeType="interactiveSeq">
                <p:stCondLst>
                  <p:cond evt="onClick" delay="0">
                    <p:tgtEl>
                      <p:spTgt spid="28"/>
                    </p:tgtEl>
                  </p:cond>
                </p:stCondLst>
                <p:endSync evt="end" delay="0">
                  <p:rtn val="all"/>
                </p:endSync>
                <p:childTnLst>
                  <p:par>
                    <p:cTn id="94" fill="hold">
                      <p:stCondLst>
                        <p:cond delay="0"/>
                      </p:stCondLst>
                      <p:childTnLst>
                        <p:par>
                          <p:cTn id="95" fill="hold">
                            <p:stCondLst>
                              <p:cond delay="0"/>
                            </p:stCondLst>
                            <p:childTnLst>
                              <p:par>
                                <p:cTn id="96" presetID="0" presetClass="path" presetSubtype="0" accel="50000" decel="50000" fill="hold" grpId="1" nodeType="withEffect">
                                  <p:stCondLst>
                                    <p:cond delay="0"/>
                                  </p:stCondLst>
                                  <p:childTnLst>
                                    <p:animMotion origin="layout" path="M 0 0 L 0 0 C -0.10599 -0.01713 0.04467 0.00579 -0.2388 -0.00903 C -0.2401 -0.00903 -0.23945 -0.01366 -0.2401 -0.01574 C -0.2414 -0.02037 -0.24804 -0.03496 -0.24882 -0.03565 C -0.25546 -0.04259 -0.26302 -0.04584 -0.27005 -0.05116 C -0.27343 -0.05394 -0.27669 -0.05718 -0.28007 -0.06019 C -0.32278 -0.03472 -0.31145 -0.05278 -0.3 -0.04005 C -0.28932 -0.02824 -0.30247 -0.03704 -0.29257 -0.03125 C -0.28802 -0.05533 -0.29114 -0.03542 -0.2888 -0.0713 C -0.28776 -0.0882 -0.28632 -0.10533 -0.28502 -0.12246 C -0.28463 -0.14676 -0.28203 -0.17153 -0.28385 -0.1956 C -0.28632 -0.23056 -0.28359 -0.27315 -0.29752 -0.29792 C -0.30403 -0.30949 -0.30221 -0.30533 -0.30885 -0.32685 C -0.30937 -0.32894 -0.30937 -0.33148 -0.31002 -0.33357 C -0.31354 -0.34421 -0.31705 -0.35486 -0.32135 -0.36459 C -0.32291 -0.36829 -0.32565 -0.37014 -0.3276 -0.37361 C -0.35065 -0.41435 -0.33763 -0.39954 -0.3625 -0.42917 C -0.36406 -0.43079 -0.36588 -0.43195 -0.36757 -0.43357 C -0.37421 -0.44005 -0.3802 -0.44977 -0.3875 -0.45347 C -0.39843 -0.45903 -0.41002 -0.45787 -0.42135 -0.46019 C -0.45052 -0.45648 -0.47981 -0.45486 -0.50885 -0.44908 C -0.51289 -0.44815 -0.51653 -0.44398 -0.52005 -0.44028 C -0.5345 -0.42408 -0.54856 -0.40648 -0.5625 -0.38912 C -0.56523 -0.38565 -0.56809 -0.38264 -0.57005 -0.37801 C -0.58476 -0.34352 -0.58346 -0.34861 -0.5875 -0.32685 C -0.58593 -0.31945 -0.58502 -0.31134 -0.58255 -0.30463 C -0.57825 -0.29259 -0.57291 -0.28195 -0.56757 -0.2713 C -0.56575 -0.26783 -0.56354 -0.26482 -0.56132 -0.26227 C -0.54987 -0.25 -0.53828 -0.23773 -0.5263 -0.22685 C -0.52356 -0.22431 -0.52044 -0.22431 -0.51757 -0.22246 C -0.50338 -0.2132 -0.48932 -0.20255 -0.47513 -0.19352 C -0.47304 -0.19213 -0.47096 -0.1919 -0.46875 -0.19121 L -0.4151 -0.17801 C -0.41171 -0.1757 -0.40859 -0.17199 -0.40507 -0.1713 C -0.37408 -0.16459 -0.34505 -0.17338 -0.3138 -0.17801 C -0.31132 -0.1794 -0.30846 -0.17963 -0.30625 -0.18241 C -0.26849 -0.22824 -0.28528 -0.22384 -0.2763 -0.33796 C -0.27669 -0.34306 -0.27721 -0.34838 -0.2776 -0.35347 C -0.27968 -0.38449 -0.27968 -0.41644 -0.28385 -0.44676 C -0.28724 -0.47176 -0.29114 -0.49792 -0.3 -0.51806 C -0.30625 -0.53195 -0.30989 -0.55209 -0.31875 -0.56019 L -0.35755 -0.59584 C -0.35924 -0.59722 -0.36067 -0.59977 -0.3625 -0.60023 C -0.44713 -0.61898 -0.41575 -0.61366 -0.45625 -0.62014 C -0.50651 -0.64306 -0.52239 -0.65324 -0.57382 -0.66459 C -0.5875 -0.66759 -0.6013 -0.66759 -0.6151 -0.66898 L -0.76132 -0.6669 C -0.76731 -0.66644 -0.77304 -0.66134 -0.77877 -0.65787 C -0.78007 -0.65718 -0.78138 -0.65671 -0.78255 -0.65579 C -0.78893 -0.65 -0.78346 -0.65139 -0.7901 -0.65139 L -0.79375 -0.65139 " pathEditMode="relative" ptsTypes="AAAAAAAAAAAAAAAAAAAAAAAAAAAAAAAAAAAAAAAAAAAAAAAAAAAA">
                                      <p:cBhvr>
                                        <p:cTn id="97" dur="8000" fill="hold"/>
                                        <p:tgtEl>
                                          <p:spTgt spid="78"/>
                                        </p:tgtEl>
                                        <p:attrNameLst>
                                          <p:attrName>ppt_x</p:attrName>
                                          <p:attrName>ppt_y</p:attrName>
                                        </p:attrNameLst>
                                      </p:cBhvr>
                                    </p:animMotion>
                                  </p:childTnLst>
                                </p:cTn>
                              </p:par>
                              <p:par>
                                <p:cTn id="98" presetID="0" presetClass="path" presetSubtype="0" accel="50000" decel="50000" fill="hold" grpId="1" nodeType="withEffect">
                                  <p:stCondLst>
                                    <p:cond delay="0"/>
                                  </p:stCondLst>
                                  <p:childTnLst>
                                    <p:animMotion origin="layout" path="M 0 0 L 0 0 C -0.00299 0.0037 -0.00625 0.00648 -0.00885 0.01111 C -0.01054 0.01412 -0.0112 0.01852 -0.0125 0.02222 C -0.01367 0.02523 -0.01497 0.02824 -0.01627 0.03102 C -0.02331 0.04467 -0.03008 0.05833 -0.0375 0.07106 C -0.05221 0.0956 -0.06784 0.11782 -0.08255 0.14213 C -0.09297 0.15926 -0.1125 0.19537 -0.1125 0.19537 C -0.11758 0.21782 -0.11497 0.20856 -0.12877 0.23981 C -0.13034 0.24328 -0.13255 0.24514 -0.13385 0.24884 C -0.15403 0.30879 -0.13932 0.28078 -0.1526 0.3044 C -0.16862 0.36782 -0.15794 0.33356 -0.18255 0.39537 C -0.18633 0.40509 -0.19088 0.41389 -0.19375 0.4243 C -0.19466 0.42731 -0.19505 0.43078 -0.19635 0.43333 C -0.20052 0.4419 -0.20495 0.45046 -0.21002 0.45764 C -0.21028 0.4581 -0.22643 0.47801 -0.23255 0.48217 C -0.24166 0.48842 -0.25078 0.49444 -0.26002 0.5 C -0.26211 0.50115 -0.26419 0.50139 -0.26627 0.50208 L -0.37877 0.5 C -0.38177 0.49977 -0.38476 0.49953 -0.3875 0.49768 C -0.39804 0.49028 -0.40469 0.47291 -0.4125 0.45995 C -0.41367 0.4581 -0.41523 0.4574 -0.41627 0.45555 C -0.42031 0.44838 -0.4237 0.44051 -0.4276 0.43333 C -0.43125 0.42639 -0.43567 0.42083 -0.4388 0.41319 C -0.49271 0.2868 -0.45143 0.38796 -0.46002 0.35324 C -0.4612 0.34861 -0.46289 0.34467 -0.4638 0.33981 C -0.46549 0.33125 -0.46627 0.32222 -0.46758 0.31319 C -0.46692 0.30115 -0.46927 0.24838 -0.46002 0.22662 C -0.45794 0.22153 -0.45547 0.21666 -0.4526 0.21319 C -0.44583 0.20532 -0.42669 0.19653 -0.42135 0.19328 C -0.40338 0.18264 -0.4332 0.19328 -0.39258 0.18426 C -0.3901 0.18379 -0.38763 0.18264 -0.38502 0.18217 C -0.37383 0.17963 -0.3625 0.17778 -0.3513 0.17546 C -0.3263 0.17916 -0.30117 0.18055 -0.2763 0.18657 C -0.27018 0.18796 -0.26289 0.20324 -0.26002 0.21111 C -0.25508 0.22453 -0.24635 0.25324 -0.24635 0.25324 C -0.24583 0.25694 -0.24492 0.26065 -0.24505 0.26435 C -0.2457 0.2912 -0.24544 0.30208 -0.25377 0.32222 C -0.25963 0.33611 -0.26627 0.34884 -0.27252 0.36203 C -0.27942 0.37685 -0.27838 0.37731 -0.2888 0.38657 C -0.29362 0.39097 -0.29883 0.39421 -0.30377 0.39768 C -0.30625 0.3993 -0.30872 0.40162 -0.31133 0.40208 C -0.34166 0.40694 -0.37213 0.40949 -0.4026 0.41319 C -0.41823 0.42245 -0.4263 0.42778 -0.44258 0.43541 C -0.44791 0.43796 -0.45338 0.43958 -0.45885 0.44213 C -0.47057 0.44768 -0.48229 0.45301 -0.49375 0.45995 C -0.49922 0.46319 -0.50052 0.46412 -0.50755 0.46666 C -0.51041 0.46759 -0.52383 0.4706 -0.5263 0.47106 C -0.53047 0.47315 -0.5345 0.47615 -0.5388 0.47778 C -0.54297 0.47916 -0.54713 0.4787 -0.5513 0.47986 C -0.56172 0.48264 -0.57448 0.48889 -0.58385 0.49537 C -0.59609 0.50416 -0.5845 0.4949 -0.59505 0.50648 C -0.59661 0.50833 -0.59857 0.50903 -0.6 0.51111 C -0.60156 0.51296 -0.60234 0.51597 -0.60377 0.51759 C -0.60495 0.51898 -0.60638 0.51898 -0.60755 0.5199 C -0.60924 0.52129 -0.61081 0.52315 -0.6125 0.5243 C -0.6138 0.52523 -0.6151 0.52569 -0.61627 0.52662 C -0.61797 0.52801 -0.61953 0.53009 -0.62135 0.53102 C -0.625 0.5331 -0.62877 0.53379 -0.63255 0.53541 C -0.64414 0.54074 -0.62357 0.53449 -0.64505 0.53981 L -0.66002 0.54884 L -0.6638 0.55092 L -0.66758 0.55324 C -0.67083 0.55764 -0.67396 0.56296 -0.6776 0.56666 C -0.67851 0.56759 -0.69401 0.5787 -0.69752 0.57986 C -0.7013 0.58125 -0.70508 0.58125 -0.70885 0.58217 C -0.71927 0.58449 -0.71445 0.58426 -0.71875 0.58426 L -0.71875 0.58426 " pathEditMode="relative" ptsTypes="AAAAAAAAAAAAAAAAAAAAAAAAAAAAAAAAAAAAAAAAAAAAAAAAAAAAAAAAAAAAAAAAAAAA">
                                      <p:cBhvr>
                                        <p:cTn id="99" dur="8000" fill="hold"/>
                                        <p:tgtEl>
                                          <p:spTgt spid="22"/>
                                        </p:tgtEl>
                                        <p:attrNameLst>
                                          <p:attrName>ppt_x</p:attrName>
                                          <p:attrName>ppt_y</p:attrName>
                                        </p:attrNameLst>
                                      </p:cBhvr>
                                    </p:animMotion>
                                  </p:childTnLst>
                                </p:cTn>
                              </p:par>
                              <p:par>
                                <p:cTn id="100" presetID="0" presetClass="path" presetSubtype="0" accel="50000" decel="50000" fill="hold" grpId="1" nodeType="withEffect">
                                  <p:stCondLst>
                                    <p:cond delay="0"/>
                                  </p:stCondLst>
                                  <p:childTnLst>
                                    <p:animMotion origin="layout" path="M 0 0 L 0 0 C 0.00286 -0.00439 0.0056 -0.00925 0.00872 -0.01319 C 0.01406 -0.0199 0.01875 -0.02106 0.025 -0.0243 C 0.04622 -0.04953 0.02291 -0.02361 0.075 -0.05995 C 0.09804 -0.07592 0.11927 -0.10231 0.14362 -0.11087 C 0.17057 -0.1206 0.15208 -0.11342 0.19869 -0.13541 C 0.20117 -0.13912 0.2039 -0.14236 0.20612 -0.14652 C 0.21028 -0.1537 0.21562 -0.1618 0.20494 -0.16203 L -0.07761 -0.16643 C -0.08542 -0.16712 -0.09336 -0.16921 -0.10131 -0.16875 C -0.10769 -0.16828 -0.11485 -0.16481 -0.12123 -0.16203 C -0.13295 -0.16273 -0.1448 -0.16111 -0.15625 -0.16435 C -0.15782 -0.16458 -0.15495 -0.16944 -0.15378 -0.17083 C -0.15196 -0.17314 -0.14961 -0.17384 -0.14753 -0.17546 C -0.14375 -0.18125 -0.14011 -0.1875 -0.13633 -0.19305 C -0.12175 -0.21504 -0.09154 -0.23263 -0.08125 -0.23541 C 0.07851 -0.27777 -0.0737 -0.2412 0.08619 -0.26875 C 0.11419 -0.27361 0.14231 -0.27662 0.16992 -0.28657 C 0.17408 -0.28796 0.17838 -0.28888 0.18242 -0.29097 C 0.20338 -0.30162 0.19895 -0.29722 0.20872 -0.30856 C 0.11992 -0.32847 0.2233 -0.30578 -0.03633 -0.33078 C -0.04258 -0.33148 -0.04883 -0.33402 -0.05508 -0.33541 L -0.12253 -0.34861 C -0.12175 -0.35092 -0.1211 -0.35324 -0.12006 -0.35532 C -0.11459 -0.36597 -0.10899 -0.37546 -0.10248 -0.38425 C -0.09974 -0.38819 -0.09714 -0.39282 -0.09375 -0.39537 C -0.06706 -0.41574 -0.05092 -0.41527 -0.02006 -0.42638 C -0.01537 -0.428 -0.01094 -0.43171 -0.00625 -0.4331 C 0.01523 -0.43981 0.03698 -0.4456 0.05872 -0.45092 C 0.06406 -0.45208 0.06953 -0.45185 0.075 -0.453 C 0.1 -0.45856 0.12487 -0.46481 0.14987 -0.47083 C 0.15403 -0.47384 0.15807 -0.47754 0.16237 -0.47962 C 0.19192 -0.49444 0.19231 -0.49421 0.21119 -0.49976 C 0.21914 -0.50648 0.22682 -0.51388 0.23489 -0.51967 C 0.23724 -0.52129 0.23997 -0.52037 0.24244 -0.52199 C 0.25208 -0.528 0.26145 -0.53564 0.27109 -0.54189 C 0.27395 -0.54375 0.27695 -0.5456 0.27994 -0.54629 C 0.30026 -0.55231 0.32083 -0.55509 0.34114 -0.56203 C 0.35885 -0.56782 0.37604 -0.57708 0.39362 -0.58425 C 0.39609 -0.58518 0.39869 -0.58564 0.40117 -0.58634 C 0.40703 -0.59004 0.41354 -0.59143 0.41862 -0.59745 C 0.41992 -0.59907 0.42096 -0.60092 0.42239 -0.60185 C 0.42578 -0.60416 0.43828 -0.60601 0.43984 -0.60625 C 0.44687 -0.56875 0.44518 -0.58981 0.43606 -0.5287 C 0.42083 -0.425 0.42617 -0.46666 0.41862 -0.40416 C 0.41744 -0.37314 0.41692 -0.34189 0.41484 -0.31087 C 0.41445 -0.30393 0.41185 -0.29791 0.41119 -0.29097 C 0.40729 -0.25486 0.40742 -0.25625 0.40742 -0.2375 L 0.40742 -0.2375 L 0.40742 -0.2375 " pathEditMode="relative" ptsTypes="AAAAAAAAAAAAAAAAAAAAAAAAAAAAAAAAAAAAAAAAAAAAAAAAAAA">
                                      <p:cBhvr>
                                        <p:cTn id="101" dur="8000" fill="hold"/>
                                        <p:tgtEl>
                                          <p:spTgt spid="76"/>
                                        </p:tgtEl>
                                        <p:attrNameLst>
                                          <p:attrName>ppt_x</p:attrName>
                                          <p:attrName>ppt_y</p:attrName>
                                        </p:attrNameLst>
                                      </p:cBhvr>
                                    </p:animMotion>
                                  </p:childTnLst>
                                </p:cTn>
                              </p:par>
                              <p:par>
                                <p:cTn id="102" presetID="0" presetClass="path" presetSubtype="0" accel="50000" decel="50000" fill="hold" grpId="1" nodeType="withEffect">
                                  <p:stCondLst>
                                    <p:cond delay="0"/>
                                  </p:stCondLst>
                                  <p:childTnLst>
                                    <p:animMotion origin="layout" path="M 0 0 L 0 0 C -0.00078 0.07615 -0.00495 0.20162 -0.0013 0.2956 C -0.00117 0.3 -0.00052 0.3044 0 0.30879 C 0.00195 0.32523 0.00416 0.34143 0.00625 0.35764 C 0.00664 0.37176 0.00677 0.38588 0.00742 0.4 C 0.00755 0.40231 0.00807 0.40463 0.00872 0.40671 C 0.01015 0.41203 0.01198 0.41713 0.01367 0.42222 C 0.01497 0.46597 0.01588 0.50972 0.01745 0.55324 C 0.01758 0.55578 0.01927 0.55787 0.01875 0.55995 C 0.0181 0.56203 0.01627 0.56227 0.01497 0.56227 L -0.15378 0.56435 C -0.16459 0.56666 -0.17539 0.56944 -0.18633 0.57106 C -0.19076 0.57176 -0.228 0.57523 -0.23125 0.57569 C -0.23711 0.57477 -0.24323 0.57685 -0.2487 0.57338 C -0.25104 0.57199 -0.25156 0.5662 -0.25248 0.56227 C -0.25573 0.54907 -0.25834 0.53565 -0.2612 0.52222 C -0.26667 0.46481 -0.26498 0.47824 -0.28998 0.37338 C -0.29492 0.35277 -0.30091 0.33287 -0.30873 0.31551 C -0.31042 0.3118 -0.31237 0.30833 -0.3138 0.3044 C -0.31901 0.28981 -0.32344 0.2743 -0.32878 0.25995 C -0.33386 0.24629 -0.34089 0.23472 -0.34505 0.2199 C -0.34584 0.2169 -0.34636 0.21365 -0.34753 0.21111 C -0.35599 0.19282 -0.36419 0.17407 -0.3737 0.15764 C -0.3875 0.13402 -0.38047 0.15254 -0.3888 0.14444 C -0.39141 0.14166 -0.39388 0.13865 -0.39623 0.13541 L -0.40117 0.12662 L -0.40117 0.12662 " pathEditMode="relative" ptsTypes="AAAAAAAAAAAAAAAAAAAAAAAAAAAA">
                                      <p:cBhvr>
                                        <p:cTn id="103" dur="8000" fill="hold"/>
                                        <p:tgtEl>
                                          <p:spTgt spid="33"/>
                                        </p:tgtEl>
                                        <p:attrNameLst>
                                          <p:attrName>ppt_x</p:attrName>
                                          <p:attrName>ppt_y</p:attrName>
                                        </p:attrNameLst>
                                      </p:cBhvr>
                                    </p:animMotion>
                                  </p:childTnLst>
                                </p:cTn>
                              </p:par>
                              <p:par>
                                <p:cTn id="104" presetID="0" presetClass="path" presetSubtype="0" accel="50000" decel="50000" fill="hold" grpId="1" nodeType="withEffect">
                                  <p:stCondLst>
                                    <p:cond delay="0"/>
                                  </p:stCondLst>
                                  <p:childTnLst>
                                    <p:animMotion origin="layout" path="M 0 0 L 0 0 C -0.0099 -0.05324 -0.0362 -0.17917 -0.03255 -0.23542 C -0.03047 -0.26806 -0.01693 -0.29537 -0.00625 -0.32223 C -0.00365 -0.32894 0.00625 -0.33334 0.00625 -0.33334 C 0.01536 -0.35834 0.02708 -0.4 0.04622 -0.40649 C 0.04896 -0.40741 0.14674 -0.39422 0.15378 -0.39329 C 0.18372 -0.37199 0.15326 -0.39237 0.23503 -0.37778 C 0.2638 -0.37246 0.29245 -0.36574 0.32122 -0.35996 C 0.3487 -0.14028 0.34349 -0.2301 0.34505 0.03564 C 0.34531 0.0993 0.34492 0.16319 0.34375 0.22685 C 0.34362 0.23148 0.34128 0.24004 0.34128 0.24004 C 0.33945 0.26805 0.3418 0.30902 0.31497 0.31111 C 0.19141 0.32083 0.06745 0.30972 -0.05625 0.30902 C -0.07083 0.29606 -0.06549 0.3037 -0.07383 0.28888 C -0.07461 0.2824 -0.07682 0.27569 -0.0763 0.26898 C -0.075 0.25277 -0.06497 0.22777 -0.06003 0.21574 C -0.0569 0.20787 -0.05312 0.20115 -0.05 0.19351 C -0.04896 0.19074 -0.0457 0.18472 -0.04753 0.18449 C -0.05352 0.18356 -0.05924 0.18888 -0.06497 0.1912 C -0.07201 0.20138 -0.09818 0.23657 -0.10625 0.25555 C -0.10911 0.26226 -0.11042 0.27037 -0.1125 0.27777 C -0.11393 0.2993 -0.1138 0.2912 -0.1138 0.30231 L -0.11497 0.30463 " pathEditMode="relative" ptsTypes="AAAAAAAAAAAAAAAAAAAAAAAA">
                                      <p:cBhvr>
                                        <p:cTn id="105" dur="8000" fill="hold"/>
                                        <p:tgtEl>
                                          <p:spTgt spid="79"/>
                                        </p:tgtEl>
                                        <p:attrNameLst>
                                          <p:attrName>ppt_x</p:attrName>
                                          <p:attrName>ppt_y</p:attrName>
                                        </p:attrNameLst>
                                      </p:cBhvr>
                                    </p:animMotion>
                                  </p:childTnLst>
                                </p:cTn>
                              </p:par>
                              <p:par>
                                <p:cTn id="106" presetID="0" presetClass="path" presetSubtype="0" accel="50000" decel="50000" fill="hold" grpId="1" nodeType="withEffect">
                                  <p:stCondLst>
                                    <p:cond delay="0"/>
                                  </p:stCondLst>
                                  <p:childTnLst>
                                    <p:animMotion origin="layout" path="M 0 0 L 0 0 C 0.00157 -0.01111 0.003 -0.02246 0.00495 -0.03333 C 0.01641 -0.09954 0.0336 -0.1632 0.03998 -0.23125 C 0.04206 -0.25347 0.03933 -0.23681 0.04493 -0.25347 C 0.04766 -0.26158 0.04896 -0.27107 0.05248 -0.27801 C 0.05743 -0.2882 0.06302 -0.29884 0.06993 -0.30463 C 0.09662 -0.32662 0.125 -0.34167 0.15248 -0.36019 C 0.25599 -0.35556 0.23373 -0.39514 0.29115 -0.28681 C 0.29297 -0.28357 0.29284 -0.27801 0.29375 -0.27361 C 0.29414 -0.26829 0.2948 -0.2632 0.29493 -0.25787 C 0.29597 -0.22546 0.29779 -0.19283 0.2974 -0.16019 C 0.2974 -0.15509 0.29597 -0.14977 0.29375 -0.14676 C 0.27904 -0.12732 0.26289 -0.11134 0.2474 -0.09352 C 0.23021 -0.10278 0.17136 -0.11111 0.16498 -0.1713 C 0.16237 -0.1956 0.16146 -0.22917 0.1724 -0.24468 C 0.19154 -0.2713 0.21862 -0.27269 0.24245 -0.28033 C 0.26263 -0.28658 0.39206 -0.29097 0.3974 -0.29144 C 0.3987 -0.29213 0.40013 -0.29468 0.40118 -0.29352 C 0.40287 -0.2919 0.40274 -0.2875 0.40365 -0.28472 C 0.40443 -0.28241 0.40547 -0.28033 0.40625 -0.27801 C 0.41172 -0.26042 0.4155 -0.24074 0.4224 -0.22454 C 0.46537 -0.12546 0.45769 -0.15 0.49115 -0.0956 C 0.49427 -0.09074 0.49714 -0.08542 0.5 -0.08009 C 0.50339 -0.07361 0.50586 -0.06528 0.5099 -0.06019 C 0.51524 -0.05324 0.52201 -0.0507 0.52748 -0.04445 C 0.53842 -0.03195 0.54558 -0.01574 0.55495 0 C 0.55691 0.00324 0.55938 0.00555 0.5612 0.00879 C 0.56263 0.01134 0.56355 0.01504 0.56498 0.01759 C 0.56524 0.01829 0.56576 0.01759 0.56628 0.01759 L 0.56628 0.01759 " pathEditMode="relative" ptsTypes="AAAAAAAAAAAAAAAAAAAAAAAAAAAAAAA">
                                      <p:cBhvr>
                                        <p:cTn id="107" dur="8000" fill="hold"/>
                                        <p:tgtEl>
                                          <p:spTgt spid="2"/>
                                        </p:tgtEl>
                                        <p:attrNameLst>
                                          <p:attrName>ppt_x</p:attrName>
                                          <p:attrName>ppt_y</p:attrName>
                                        </p:attrNameLst>
                                      </p:cBhvr>
                                    </p:animMotion>
                                  </p:childTnLst>
                                </p:cTn>
                              </p:par>
                              <p:par>
                                <p:cTn id="108" presetID="0" presetClass="path" presetSubtype="0" accel="50000" decel="50000" fill="hold" grpId="1" nodeType="withEffect">
                                  <p:stCondLst>
                                    <p:cond delay="0"/>
                                  </p:stCondLst>
                                  <p:childTnLst>
                                    <p:animMotion origin="layout" path="M 0 0 L 0 0 C 0.00286 0.01111 0.00469 0.02361 0.00872 0.03334 C 0.01198 0.04167 0.01523 0.05 0.01875 0.05787 C 0.01979 0.06042 0.02135 0.06204 0.0224 0.06459 C 0.03581 0.09352 0.02422 0.075 0.04492 0.10903 C 0.05052 0.11829 0.05638 0.12732 0.0625 0.13565 C 0.06393 0.13773 0.06602 0.13797 0.06745 0.14005 C 0.07617 0.15394 0.09141 0.18264 0.1 0.2 C 0.1013 0.20278 0.10221 0.20625 0.10365 0.20903 C 0.10977 0.22037 0.1168 0.23033 0.1224 0.24236 C 0.12656 0.25116 0.13073 0.26019 0.1349 0.26898 C 0.13607 0.2713 0.13737 0.27361 0.13867 0.2757 C 0.14154 0.27963 0.14466 0.28287 0.1474 0.28681 C 0.15208 0.29329 0.15651 0.30047 0.1612 0.30672 C 0.16523 0.31227 0.16979 0.31644 0.1737 0.32223 C 0.18255 0.33565 0.17279 0.32848 0.18125 0.33334 C 0.18242 0.33125 0.18411 0.3294 0.1849 0.32686 C 0.1862 0.32269 0.18672 0.31783 0.1875 0.31343 C 0.18958 0.30023 0.19102 0.28635 0.19375 0.27338 C 0.19648 0.26042 0.20026 0.24815 0.20365 0.23565 C 0.20443 0.23334 0.20547 0.23125 0.20625 0.22894 C 0.20807 0.22246 0.20977 0.21574 0.2112 0.20903 C 0.21185 0.20602 0.21172 0.20278 0.2125 0.2 C 0.21458 0.19236 0.21745 0.18519 0.21992 0.17778 C 0.2207 0.1757 0.22148 0.17338 0.2224 0.1713 C 0.22526 0.16436 0.22813 0.15764 0.23125 0.15116 C 0.23229 0.14885 0.23385 0.14699 0.2349 0.14445 C 0.2513 0.10463 0.23685 0.14005 0.24245 0.12014 C 0.24492 0.11158 0.24688 0.10764 0.25 0.1 C 0.25078 0.09561 0.25 0.08496 0.25247 0.08681 C 0.25573 0.08912 0.25534 0.09838 0.25625 0.10463 C 0.26029 0.13172 0.25339 0.11042 0.2599 0.14676 C 0.2668 0.18426 0.27409 0.22153 0.28242 0.25787 C 0.29284 0.30301 0.29974 0.35232 0.31615 0.39121 C 0.31745 0.39422 0.31901 0.39676 0.31992 0.4 C 0.32695 0.42477 0.32865 0.44283 0.3375 0.46667 C 0.33971 0.47292 0.34622 0.48241 0.34622 0.48241 C 0.35339 0.46297 0.34401 0.49051 0.35 0.44005 C 0.35078 0.43357 0.35378 0.42848 0.35495 0.42223 C 0.36159 0.38843 0.36654 0.35348 0.3737 0.32014 C 0.38229 0.2801 0.40247 0.20232 0.40247 0.20232 C 0.40286 0.19792 0.40339 0.19352 0.40365 0.18889 C 0.40456 0.17778 0.40521 0.16667 0.40625 0.15556 C 0.40755 0.14074 0.40794 0.13959 0.41003 0.12894 C 0.40299 0.10857 0.4099 0.1257 0.39622 0.10463 C 0.36797 0.06111 0.4069 0.11482 0.37747 0.07778 C 0.35938 0.05533 0.3431 0.02755 0.3237 0.00903 L 0.29115 -0.02222 C 0.28984 -0.02338 0.2888 -0.02523 0.2875 -0.02662 C 0.27917 -0.03495 0.27083 -0.04328 0.2625 -0.05092 C 0.26133 -0.05208 0.2599 -0.05208 0.25872 -0.05324 C 0.23685 -0.07569 0.21732 -0.10648 0.19375 -0.12222 L 0.18372 -0.1287 C 0.18242 -0.12963 0.18112 -0.12986 0.17995 -0.13102 C 0.15169 -0.15625 0.16576 -0.15069 0.1474 -0.15555 C 0.14115 -0.16064 0.13503 -0.16597 0.12865 -0.17106 C 0.12552 -0.17338 0.12591 -0.17314 0.1237 -0.17314 L 0.1224 -0.17754 " pathEditMode="relative" ptsTypes="AAAAAAAAAAAAAAAAAAAAAAAAAAAAAAAAAAAAAAAAAAAAAAAAAAAAAAAAAAA">
                                      <p:cBhvr>
                                        <p:cTn id="109" dur="8000" fill="hold"/>
                                        <p:tgtEl>
                                          <p:spTgt spid="80"/>
                                        </p:tgtEl>
                                        <p:attrNameLst>
                                          <p:attrName>ppt_x</p:attrName>
                                          <p:attrName>ppt_y</p:attrName>
                                        </p:attrNameLst>
                                      </p:cBhvr>
                                    </p:animMotion>
                                  </p:childTnLst>
                                </p:cTn>
                              </p:par>
                              <p:par>
                                <p:cTn id="110" presetID="0" presetClass="path" presetSubtype="0" accel="50000" decel="50000" fill="hold" grpId="1" nodeType="withEffect">
                                  <p:stCondLst>
                                    <p:cond delay="0"/>
                                  </p:stCondLst>
                                  <p:childTnLst>
                                    <p:animMotion origin="layout" path="M 0 0 L 0 0 C 0.01276 -0.06829 -0.00352 0.01504 0.02864 -0.11991 C 0.03034 -0.12709 0.03073 -0.13519 0.03242 -0.14213 C 0.04036 -0.17593 0.04804 -0.20996 0.05742 -0.24213 C 0.0651 -0.26852 0.07513 -0.29236 0.08372 -0.31783 C 0.08437 -0.31991 0.08424 -0.32246 0.08489 -0.32454 C 0.08633 -0.32848 0.08828 -0.33172 0.08997 -0.33565 C 0.09088 -0.33773 0.09153 -0.34005 0.09245 -0.34213 C 0.09609 -0.35047 0.10026 -0.3581 0.10364 -0.36667 C 0.11484 -0.39445 0.12565 -0.42269 0.1362 -0.45116 C 0.13776 -0.45533 0.1388 -0.45996 0.13997 -0.46435 C 0.14505 -0.48588 0.14974 -0.50764 0.15495 -0.52894 C 0.15716 -0.53797 0.16041 -0.5463 0.1625 -0.55556 C 0.17096 -0.59422 0.16224 -0.56922 0.16875 -0.58658 C 0.17083 -0.58079 0.17239 -0.57408 0.175 -0.56898 C 0.19857 -0.52153 0.22304 -0.47523 0.24739 -0.42894 C 0.24883 -0.42616 0.25091 -0.42477 0.25247 -0.42223 L 0.44739 -0.09769 C 0.4862 -0.03357 0.41849 -0.14746 0.4737 -0.06227 C 0.48789 -0.04028 0.50195 -0.0176 0.51497 0.00671 C 0.52239 0.02083 0.5289 0.0368 0.5375 0.04884 C 0.54531 0.05995 0.55351 0.07083 0.5612 0.08217 C 0.56367 0.08588 0.56614 0.08981 0.56875 0.09328 C 0.56992 0.0949 0.57239 0.09791 0.57239 0.09791 L 0.57239 0.09791 " pathEditMode="relative" ptsTypes="AAAAAAAAAAAAAAAAAAAAAAAAAA">
                                      <p:cBhvr>
                                        <p:cTn id="111" dur="8000" fill="hold"/>
                                        <p:tgtEl>
                                          <p:spTgt spid="77"/>
                                        </p:tgtEl>
                                        <p:attrNameLst>
                                          <p:attrName>ppt_x</p:attrName>
                                          <p:attrName>ppt_y</p:attrName>
                                        </p:attrNameLst>
                                      </p:cBhvr>
                                    </p:animMotion>
                                  </p:childTnLst>
                                </p:cTn>
                              </p:par>
                              <p:par>
                                <p:cTn id="112" presetID="0" presetClass="path" presetSubtype="0" accel="50000" decel="50000" fill="hold" grpId="1" nodeType="withEffect">
                                  <p:stCondLst>
                                    <p:cond delay="0"/>
                                  </p:stCondLst>
                                  <p:childTnLst>
                                    <p:animMotion origin="layout" path="M 0 0 L 0 0 L 0.01367 0.01759 C 0.01654 0.02152 0.01901 0.02685 0.0224 0.0287 C 0.03737 0.03773 0.00925 0.02083 0.05248 0.05092 C 0.05729 0.0544 0.06237 0.0574 0.06745 0.05995 C 0.09115 0.07222 0.11511 0.08264 0.13867 0.09537 C 0.14505 0.09907 0.15091 0.10555 0.15742 0.10879 C 0.18308 0.12129 0.20899 0.13148 0.2349 0.14213 C 0.23946 0.14398 0.24414 0.14444 0.2487 0.14652 C 0.30183 0.17245 0.27331 0.16574 0.30248 0.17106 C 0.39102 0.21759 0.35222 0.2081 0.41745 0.21551 C 0.41901 0.2169 0.42058 0.21898 0.4224 0.2199 C 0.42487 0.22129 0.42761 0.22037 0.42995 0.22222 C 0.43177 0.22361 0.43308 0.22685 0.4349 0.2287 C 0.43646 0.23055 0.43841 0.23125 0.43985 0.23333 C 0.44128 0.23518 0.44219 0.23819 0.44362 0.23981 C 0.44558 0.24213 0.45339 0.24953 0.45742 0.25092 C 0.4599 0.25208 0.46237 0.25254 0.46485 0.25324 C 0.46615 0.25463 0.46732 0.25648 0.46862 0.25764 C 0.4737 0.26227 0.47578 0.25926 0.48242 0.25764 C 0.50573 0.23264 0.46172 0.28078 0.5224 0.19537 C 0.52839 0.18703 0.53568 0.18217 0.54245 0.17546 C 0.54388 0.17222 0.575 0.1125 0.58112 0.08426 C 0.5875 0.05509 0.59258 0.025 0.5987 -0.00463 C 0.6 -0.01135 0.60209 -0.01783 0.60365 -0.02454 C 0.62136 -0.10162 0.60196 -0.02037 0.61367 -0.06898 C 0.61406 -0.07269 0.61433 -0.07639 0.61485 -0.0801 C 0.61524 -0.08241 0.61576 -0.08449 0.61615 -0.08681 C 0.61667 -0.08982 0.61693 -0.0926 0.61745 -0.0956 C 0.61263 -0.11273 0.61641 -0.10255 0.60235 -0.12014 C 0.57617 -0.15278 0.58841 -0.13866 0.54115 -0.18449 C 0.53542 -0.19005 0.5293 -0.19422 0.5237 -0.2 C 0.50716 -0.21713 0.49128 -0.23588 0.47487 -0.25348 C 0.44779 -0.28241 0.45938 -0.25787 0.4211 -0.32454 C 0.4125 -0.33959 0.40573 -0.3581 0.3987 -0.3757 C 0.39649 -0.38102 0.39518 -0.3875 0.39362 -0.39352 C 0.39141 -0.40232 0.39271 -0.41783 0.38737 -0.42014 L 0.38242 -0.42223 C 0.36406 -0.4169 0.31914 -0.40324 0.30873 -0.40232 C 0.27084 -0.39885 0.23281 -0.40093 0.19492 -0.4 C 0.19115 -0.39861 0.1862 -0.4007 0.18373 -0.3956 C 0.18177 -0.39167 0.18347 -0.38473 0.1849 -0.3801 C 0.19571 -0.34723 0.20834 -0.31644 0.21992 -0.28449 C 0.22331 -0.275 0.22565 -0.26412 0.22995 -0.25556 C 0.2474 -0.22084 0.26433 -0.18496 0.28242 -0.15116 C 0.29805 -0.12199 0.31224 -0.08912 0.33112 -0.06667 C 0.33737 -0.05949 0.33386 -0.06412 0.34115 -0.05116 L 0.34245 -0.04445 L 0.34245 -0.04445 " pathEditMode="relative" ptsTypes="AAAAAAAAAAAAAAAAAAAAAAAAAAAAAAAAAAAAAAAAAAAAAAAAAA">
                                      <p:cBhvr>
                                        <p:cTn id="113" dur="8000" fill="hold"/>
                                        <p:tgtEl>
                                          <p:spTgt spid="21"/>
                                        </p:tgtEl>
                                        <p:attrNameLst>
                                          <p:attrName>ppt_x</p:attrName>
                                          <p:attrName>ppt_y</p:attrName>
                                        </p:attrNameLst>
                                      </p:cBhvr>
                                    </p:animMotion>
                                  </p:childTnLst>
                                </p:cTn>
                              </p:par>
                              <p:par>
                                <p:cTn id="114" presetID="0" presetClass="path" presetSubtype="0" accel="50000" decel="50000" fill="hold" grpId="1" nodeType="withEffect">
                                  <p:stCondLst>
                                    <p:cond delay="0"/>
                                  </p:stCondLst>
                                  <p:childTnLst>
                                    <p:animMotion origin="layout" path="M 0 0 L 0 0 C 0.03203 -0.01134 0.00638 -0.00417 0.07122 0.00232 C 0.11823 0.00695 0.16523 0.01389 0.21237 0.01551 C 0.31784 0.01921 0.42331 0.01713 0.52865 0.01783 C 0.52161 0.1331 0.52096 0.10903 0.52617 0.25787 C 0.5263 0.26088 0.52982 0.27917 0.53112 0.28681 C 0.53255 0.31435 0.53711 0.36088 0.53372 0.39352 C 0.53333 0.39607 0.53203 0.39792 0.53112 0.40023 L 0.2099 0.39792 C 0.20846 0.39792 0.20703 0.3956 0.20612 0.39352 C 0.20521 0.39097 0.20573 0.38727 0.20495 0.38449 C 0.20195 0.37384 0.19792 0.36412 0.19492 0.35347 C 0.17656 0.2882 0.1888 0.31134 0.17617 0.28889 C 0.17487 0.28009 0.17422 0.27083 0.1724 0.26227 C 0.17096 0.25509 0.16784 0.24931 0.16615 0.24236 C 0.16497 0.23727 0.16484 0.23171 0.16367 0.22662 C 0.16315 0.22431 0.16198 0.22246 0.1612 0.22014 C 0.16029 0.21713 0.15951 0.21412 0.15872 0.21111 C 0.16029 0.21042 0.16211 0.21019 0.16367 0.20903 C 0.16706 0.20648 0.18008 0.19352 0.1849 0.19121 C 0.24102 0.16366 0.29622 0.12778 0.35365 0.11111 L 0.49987 0.06898 C 0.50885 0.06597 0.51758 0.06111 0.52617 0.05556 C 0.53581 0.04931 0.57474 0.02593 0.59492 0.00671 C 0.60951 -0.00717 0.62396 -0.02199 0.63867 -0.03565 C 0.66003 -0.05532 0.65234 -0.04213 0.65872 -0.05324 L 0.65872 -0.05324 " pathEditMode="relative" ptsTypes="AAAAAAAAAAAAAAAAAAAAAAAAAAAA">
                                      <p:cBhvr>
                                        <p:cTn id="115" dur="8000" fill="hold"/>
                                        <p:tgtEl>
                                          <p:spTgt spid="34"/>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4" grpId="0" animBg="1"/>
      <p:bldP spid="34"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2603984" y="22198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10080588" y="224169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1633103" y="444700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666072" y="311518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3944896" y="374957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1833479" y="69557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7583720" y="378070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9643608" y="69803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10</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4902065" y="446957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8074856" y="141557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Textfeld 3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25610"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38102466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00B05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vol="41000">
                                        <p:cTn display="0" masterRel="sameClick">
                                          <p:stCondLst>
                                            <p:cond evt="begin" delay="0">
                                              <p:tn val="2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FF0000"/>
                                      </p:to>
                                    </p:animClr>
                                    <p:animClr clrSpc="rgb" dir="cw">
                                      <p:cBhvr>
                                        <p:cTn id="34" dur="1000" fill="hold"/>
                                        <p:tgtEl>
                                          <p:spTgt spid="76"/>
                                        </p:tgtEl>
                                        <p:attrNameLst>
                                          <p:attrName>fillcolor</p:attrName>
                                        </p:attrNameLst>
                                      </p:cBhvr>
                                      <p:to>
                                        <a:srgbClr val="FF000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vol="77000">
                                        <p:cTn display="0" masterRel="sameClick">
                                          <p:stCondLst>
                                            <p:cond evt="begin" delay="0">
                                              <p:tn val="3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9" presetClass="emph" presetSubtype="0" fill="hold" grpId="0" nodeType="clickEffect">
                                  <p:stCondLst>
                                    <p:cond delay="0"/>
                                  </p:stCondLst>
                                  <p:childTnLst>
                                    <p:animClr clrSpc="rgb" dir="cw">
                                      <p:cBhvr override="childStyle">
                                        <p:cTn id="65" dur="1000" fill="hold"/>
                                        <p:tgtEl>
                                          <p:spTgt spid="21"/>
                                        </p:tgtEl>
                                        <p:attrNameLst>
                                          <p:attrName>style.color</p:attrName>
                                        </p:attrNameLst>
                                      </p:cBhvr>
                                      <p:to>
                                        <a:srgbClr val="FF0000"/>
                                      </p:to>
                                    </p:animClr>
                                    <p:animClr clrSpc="rgb" dir="cw">
                                      <p:cBhvr>
                                        <p:cTn id="66" dur="1000" fill="hold"/>
                                        <p:tgtEl>
                                          <p:spTgt spid="21"/>
                                        </p:tgtEl>
                                        <p:attrNameLst>
                                          <p:attrName>fillcolor</p:attrName>
                                        </p:attrNameLst>
                                      </p:cBhvr>
                                      <p:to>
                                        <a:srgbClr val="FF0000"/>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vol="100000">
                                        <p:cTn display="0" masterRel="sameClick">
                                          <p:stCondLst>
                                            <p:cond evt="begin" delay="0">
                                              <p:tn val="6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19" presetClass="emph" presetSubtype="0" fill="hold" grpId="0" nodeType="clickEffect">
                                  <p:stCondLst>
                                    <p:cond delay="0"/>
                                  </p:stCondLst>
                                  <p:childTnLst>
                                    <p:animClr clrSpc="rgb" dir="cw">
                                      <p:cBhvr override="childStyle">
                                        <p:cTn id="73" dur="1000" fill="hold"/>
                                        <p:tgtEl>
                                          <p:spTgt spid="22"/>
                                        </p:tgtEl>
                                        <p:attrNameLst>
                                          <p:attrName>style.color</p:attrName>
                                        </p:attrNameLst>
                                      </p:cBhvr>
                                      <p:to>
                                        <a:srgbClr val="FF0000"/>
                                      </p:to>
                                    </p:animClr>
                                    <p:animClr clrSpc="rgb" dir="cw">
                                      <p:cBhvr>
                                        <p:cTn id="74" dur="1000" fill="hold"/>
                                        <p:tgtEl>
                                          <p:spTgt spid="22"/>
                                        </p:tgtEl>
                                        <p:attrNameLst>
                                          <p:attrName>fillcolor</p:attrName>
                                        </p:attrNameLst>
                                      </p:cBhvr>
                                      <p:to>
                                        <a:srgbClr val="FF0000"/>
                                      </p:to>
                                    </p:animClr>
                                    <p:set>
                                      <p:cBhvr>
                                        <p:cTn id="75" dur="1000" fill="hold"/>
                                        <p:tgtEl>
                                          <p:spTgt spid="22"/>
                                        </p:tgtEl>
                                        <p:attrNameLst>
                                          <p:attrName>fill.type</p:attrName>
                                        </p:attrNameLst>
                                      </p:cBhvr>
                                      <p:to>
                                        <p:strVal val="solid"/>
                                      </p:to>
                                    </p:set>
                                    <p:set>
                                      <p:cBhvr>
                                        <p:cTn id="76" dur="1000" fill="hold"/>
                                        <p:tgtEl>
                                          <p:spTgt spid="22"/>
                                        </p:tgtEl>
                                        <p:attrNameLst>
                                          <p:attrName>fill.on</p:attrName>
                                        </p:attrNameLst>
                                      </p:cBhvr>
                                      <p:to>
                                        <p:strVal val="true"/>
                                      </p:to>
                                    </p:set>
                                  </p:childTnLst>
                                  <p:subTnLst>
                                    <p:audio>
                                      <p:cMediaNode vol="77000">
                                        <p:cTn display="0" masterRel="sameClick">
                                          <p:stCondLst>
                                            <p:cond evt="begin" delay="0">
                                              <p:tn val="7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33"/>
                    </p:tgtEl>
                  </p:cond>
                </p:stCondLst>
                <p:endSync evt="end" delay="0">
                  <p:rtn val="all"/>
                </p:endSync>
                <p:childTnLst>
                  <p:par>
                    <p:cTn id="78" fill="hold">
                      <p:stCondLst>
                        <p:cond delay="0"/>
                      </p:stCondLst>
                      <p:childTnLst>
                        <p:par>
                          <p:cTn id="79" fill="hold">
                            <p:stCondLst>
                              <p:cond delay="0"/>
                            </p:stCondLst>
                            <p:childTnLst>
                              <p:par>
                                <p:cTn id="80" presetID="19" presetClass="emph" presetSubtype="0" fill="hold" grpId="0" nodeType="clickEffect">
                                  <p:stCondLst>
                                    <p:cond delay="0"/>
                                  </p:stCondLst>
                                  <p:childTnLst>
                                    <p:animClr clrSpc="rgb" dir="cw">
                                      <p:cBhvr override="childStyle">
                                        <p:cTn id="81" dur="1000" fill="hold"/>
                                        <p:tgtEl>
                                          <p:spTgt spid="33"/>
                                        </p:tgtEl>
                                        <p:attrNameLst>
                                          <p:attrName>style.color</p:attrName>
                                        </p:attrNameLst>
                                      </p:cBhvr>
                                      <p:to>
                                        <a:srgbClr val="FF0000"/>
                                      </p:to>
                                    </p:animClr>
                                    <p:animClr clrSpc="rgb" dir="cw">
                                      <p:cBhvr>
                                        <p:cTn id="82" dur="1000" fill="hold"/>
                                        <p:tgtEl>
                                          <p:spTgt spid="33"/>
                                        </p:tgtEl>
                                        <p:attrNameLst>
                                          <p:attrName>fillcolor</p:attrName>
                                        </p:attrNameLst>
                                      </p:cBhvr>
                                      <p:to>
                                        <a:srgbClr val="FF0000"/>
                                      </p:to>
                                    </p:animClr>
                                    <p:set>
                                      <p:cBhvr>
                                        <p:cTn id="83" dur="1000" fill="hold"/>
                                        <p:tgtEl>
                                          <p:spTgt spid="33"/>
                                        </p:tgtEl>
                                        <p:attrNameLst>
                                          <p:attrName>fill.type</p:attrName>
                                        </p:attrNameLst>
                                      </p:cBhvr>
                                      <p:to>
                                        <p:strVal val="solid"/>
                                      </p:to>
                                    </p:set>
                                    <p:set>
                                      <p:cBhvr>
                                        <p:cTn id="84" dur="1000" fill="hold"/>
                                        <p:tgtEl>
                                          <p:spTgt spid="33"/>
                                        </p:tgtEl>
                                        <p:attrNameLst>
                                          <p:attrName>fill.on</p:attrName>
                                        </p:attrNameLst>
                                      </p:cBhvr>
                                      <p:to>
                                        <p:strVal val="true"/>
                                      </p:to>
                                    </p:set>
                                  </p:childTnLst>
                                  <p:subTnLst>
                                    <p:audio>
                                      <p:cMediaNode vol="77000">
                                        <p:cTn display="0" masterRel="sameClick">
                                          <p:stCondLst>
                                            <p:cond evt="begin" delay="0">
                                              <p:tn val="8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85" restart="whenNotActive" fill="hold" evtFilter="cancelBubble" nodeType="interactiveSeq">
                <p:stCondLst>
                  <p:cond evt="onClick" delay="0">
                    <p:tgtEl>
                      <p:spTgt spid="34"/>
                    </p:tgtEl>
                  </p:cond>
                </p:stCondLst>
                <p:endSync evt="end" delay="0">
                  <p:rtn val="all"/>
                </p:endSync>
                <p:childTnLst>
                  <p:par>
                    <p:cTn id="86" fill="hold">
                      <p:stCondLst>
                        <p:cond delay="0"/>
                      </p:stCondLst>
                      <p:childTnLst>
                        <p:par>
                          <p:cTn id="87" fill="hold">
                            <p:stCondLst>
                              <p:cond delay="0"/>
                            </p:stCondLst>
                            <p:childTnLst>
                              <p:par>
                                <p:cTn id="88" presetID="19" presetClass="emph" presetSubtype="0" fill="hold" grpId="0" nodeType="clickEffect">
                                  <p:stCondLst>
                                    <p:cond delay="0"/>
                                  </p:stCondLst>
                                  <p:childTnLst>
                                    <p:animClr clrSpc="rgb" dir="cw">
                                      <p:cBhvr override="childStyle">
                                        <p:cTn id="89" dur="1000" fill="hold"/>
                                        <p:tgtEl>
                                          <p:spTgt spid="34"/>
                                        </p:tgtEl>
                                        <p:attrNameLst>
                                          <p:attrName>style.color</p:attrName>
                                        </p:attrNameLst>
                                      </p:cBhvr>
                                      <p:to>
                                        <a:srgbClr val="FF0000"/>
                                      </p:to>
                                    </p:animClr>
                                    <p:animClr clrSpc="rgb" dir="cw">
                                      <p:cBhvr>
                                        <p:cTn id="90" dur="1000" fill="hold"/>
                                        <p:tgtEl>
                                          <p:spTgt spid="34"/>
                                        </p:tgtEl>
                                        <p:attrNameLst>
                                          <p:attrName>fillcolor</p:attrName>
                                        </p:attrNameLst>
                                      </p:cBhvr>
                                      <p:to>
                                        <a:srgbClr val="FF0000"/>
                                      </p:to>
                                    </p:animClr>
                                    <p:set>
                                      <p:cBhvr>
                                        <p:cTn id="91" dur="1000" fill="hold"/>
                                        <p:tgtEl>
                                          <p:spTgt spid="34"/>
                                        </p:tgtEl>
                                        <p:attrNameLst>
                                          <p:attrName>fill.type</p:attrName>
                                        </p:attrNameLst>
                                      </p:cBhvr>
                                      <p:to>
                                        <p:strVal val="solid"/>
                                      </p:to>
                                    </p:set>
                                    <p:set>
                                      <p:cBhvr>
                                        <p:cTn id="92" dur="1000" fill="hold"/>
                                        <p:tgtEl>
                                          <p:spTgt spid="34"/>
                                        </p:tgtEl>
                                        <p:attrNameLst>
                                          <p:attrName>fill.on</p:attrName>
                                        </p:attrNameLst>
                                      </p:cBhvr>
                                      <p:to>
                                        <p:strVal val="true"/>
                                      </p:to>
                                    </p:set>
                                  </p:childTnLst>
                                  <p:subTnLst>
                                    <p:audio>
                                      <p:cMediaNode vol="77000">
                                        <p:cTn display="0" masterRel="sameClick">
                                          <p:stCondLst>
                                            <p:cond evt="begin" delay="0">
                                              <p:tn val="8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93" restart="whenNotActive" fill="hold" evtFilter="cancelBubble" nodeType="interactiveSeq">
                <p:stCondLst>
                  <p:cond evt="onClick" delay="0">
                    <p:tgtEl>
                      <p:spTgt spid="28"/>
                    </p:tgtEl>
                  </p:cond>
                </p:stCondLst>
                <p:endSync evt="end" delay="0">
                  <p:rtn val="all"/>
                </p:endSync>
                <p:childTnLst>
                  <p:par>
                    <p:cTn id="94" fill="hold">
                      <p:stCondLst>
                        <p:cond delay="0"/>
                      </p:stCondLst>
                      <p:childTnLst>
                        <p:par>
                          <p:cTn id="95" fill="hold">
                            <p:stCondLst>
                              <p:cond delay="0"/>
                            </p:stCondLst>
                            <p:childTnLst>
                              <p:par>
                                <p:cTn id="96" presetID="0" presetClass="path" presetSubtype="0" accel="50000" decel="50000" fill="hold" grpId="1" nodeType="withEffect">
                                  <p:stCondLst>
                                    <p:cond delay="0"/>
                                  </p:stCondLst>
                                  <p:childTnLst>
                                    <p:animMotion origin="layout" path="M 0 0 L 0 0 C 0.00703 0.0007 0.01433 -0.00092 0.02123 0.00232 C 0.0263 0.0044 0.03021 0.01135 0.0349 0.01551 C 0.03607 0.01667 0.03737 0.01737 0.03867 0.01783 C 0.04362 0.01945 0.04857 0.02176 0.05365 0.02223 C 0.07448 0.02408 0.09531 0.02362 0.11615 0.02454 C 0.18581 0.05371 0.16393 0.04537 0.2987 0.07778 C 0.31276 0.08125 0.32696 0.08079 0.34115 0.08218 C 0.39922 0.09792 0.47865 0.1213 0.53607 0.12894 L 0.6211 0.14005 C 0.66276 0.1463 0.60834 0.147 0.67982 0.15325 C 0.71602 0.15649 0.75235 0.15625 0.78854 0.15787 C 0.79271 0.15695 0.79714 0.15811 0.80104 0.15556 C 0.80235 0.15487 0.80209 0.15116 0.80235 0.14885 C 0.80404 0.13612 0.80521 0.12408 0.80612 0.11112 C 0.81472 -0.01782 0.80534 0.03195 0.8211 -0.03773 C 0.82448 -0.07546 0.828 -0.11319 0.83112 -0.15115 C 0.83177 -0.15995 0.83203 -0.16898 0.83229 -0.17777 C 0.83321 -0.20231 0.83399 -0.22662 0.8349 -0.25115 C 0.83438 -0.27708 0.84818 -0.32662 0.8336 -0.32893 C 0.76758 -0.33888 0.64531 -0.28865 0.56485 -0.25787 C 0.56524 -0.2199 0.56367 -0.18194 0.56615 -0.14444 C 0.56667 -0.13657 0.57058 -0.13055 0.57357 -0.12453 C 0.58399 -0.1037 0.59544 -0.08472 0.60612 -0.06435 C 0.60794 -0.06088 0.60925 -0.05671 0.61107 -0.05324 C 0.6155 -0.0456 0.62044 -0.03888 0.62487 -0.03101 C 0.63216 -0.01805 0.63919 -0.00463 0.6461 0.0088 C 0.64831 0.0132 0.65013 0.01806 0.65235 0.02223 C 0.66433 0.04399 0.67617 0.06575 0.68867 0.08658 C 0.69206 0.0926 0.69584 0.09769 0.69987 0.10232 C 0.73138 0.1382 0.70938 0.1132 0.72735 0.12662 C 0.73281 0.13079 0.73815 0.13565 0.74362 0.14005 C 0.74479 0.14098 0.7461 0.14213 0.7474 0.14213 C 0.76198 0.14422 0.77656 0.14514 0.79115 0.14676 C 0.79818 0.14514 0.8056 0.1463 0.81237 0.14213 C 0.81719 0.13936 0.82175 0.1338 0.82487 0.12662 C 0.82748 0.12061 0.82748 0.11181 0.82865 0.1044 C 0.83477 0.06459 0.83021 0.08936 0.8336 0.07107 C 0.83399 0.06227 0.83425 0.05325 0.8349 0.04445 C 0.83594 0.02801 0.83815 0.01204 0.83854 -0.00439 C 0.83972 -0.05092 0.84232 -0.05115 0.82865 -0.07777 C 0.82761 -0.07986 0.82604 -0.08078 0.82487 -0.08217 C 0.78802 -0.07314 0.76472 -0.06944 0.73112 -0.05555 C 0.72357 -0.05231 0.71589 -0.04907 0.7086 -0.04444 C 0.70209 -0.04027 0.69597 -0.03472 0.68985 -0.02893 C 0.6836 -0.02291 0.67735 -0.01736 0.6711 -0.01111 C 0.66393 -0.00393 0.65664 0.00301 0.64987 0.01112 C 0.64857 0.0125 0.6474 0.01412 0.6461 0.01551 C 0.64115 0.02084 0.63607 0.02593 0.63112 0.03102 C 0.62266 0.05371 0.63034 0.0345 0.60482 0.07547 C 0.60065 0.08241 0.59128 0.10162 0.58985 0.1044 C 0.58946 0.10672 0.58933 0.10926 0.58867 0.11112 C 0.57305 0.15255 0.58542 0.11806 0.57617 0.13774 C 0.57487 0.14051 0.56732 0.15695 0.56485 0.16436 C 0.56276 0.17107 0.56094 0.17801 0.5586 0.1845 C 0.55651 0.19005 0.55235 0.20325 0.5474 0.20672 C 0.54128 0.21088 0.53503 0.21459 0.52865 0.21783 L 0.51107 0.22662 C 0.50443 0.22987 0.50808 0.22709 0.50365 0.23125 L 0.50235 0.23125 " pathEditMode="relative" ptsTypes="AAAAAAAAAAAAAAAAAAAAAAAAAAAAAAAAAAAAAAAAAAAAAAAAAAAAAAAAAAAAA">
                                      <p:cBhvr>
                                        <p:cTn id="97" dur="8000" fill="hold"/>
                                        <p:tgtEl>
                                          <p:spTgt spid="78"/>
                                        </p:tgtEl>
                                        <p:attrNameLst>
                                          <p:attrName>ppt_x</p:attrName>
                                          <p:attrName>ppt_y</p:attrName>
                                        </p:attrNameLst>
                                      </p:cBhvr>
                                    </p:animMotion>
                                  </p:childTnLst>
                                </p:cTn>
                              </p:par>
                              <p:par>
                                <p:cTn id="98" presetID="0" presetClass="path" presetSubtype="0" accel="50000" decel="50000" fill="hold" grpId="1" nodeType="withEffect">
                                  <p:stCondLst>
                                    <p:cond delay="0"/>
                                  </p:stCondLst>
                                  <p:childTnLst>
                                    <p:animMotion origin="layout" path="M 0 0 L 0 0 C -0.02083 -0.00069 -0.04179 0.00232 -0.0625 -0.00208 C -0.07916 -0.00579 -0.09531 -0.01505 -0.11133 -0.0243 C -0.11432 -0.02616 -0.11666 -0.03125 -0.11875 -0.03542 C -0.16367 -0.12592 -0.15195 -0.09051 -0.17122 -0.17315 C -0.16875 -0.19838 -0.17161 -0.22731 -0.1638 -0.24884 C -0.15963 -0.26018 -0.14883 -0.2537 -0.14127 -0.25555 C -0.12877 -0.25833 -0.11627 -0.26088 -0.10377 -0.26204 C 0.12044 -0.28472 -0.02812 -0.26435 0.06628 -0.27778 C 0.06797 -0.27847 0.06966 -0.27917 0.07123 -0.27986 C 0.07253 -0.28055 0.0737 -0.28194 0.075 -0.28217 C 0.09675 -0.28356 0.11836 -0.28356 0.14011 -0.28426 C 0.15261 -0.29907 0.14844 -0.29699 0.14505 -0.2287 C 0.14388 -0.20625 0.14987 -0.16805 0.1375 -0.16204 C 0.09414 -0.1412 0.04753 -0.16065 0.00248 -0.15995 L -0.0263 -0.15555 C -0.02877 -0.15509 -0.03125 -0.15393 -0.03372 -0.15324 C -0.04297 -0.15092 -0.05208 -0.14792 -0.0612 -0.14653 C -0.08034 -0.14352 -0.09961 -0.14213 -0.11875 -0.13981 L -0.12747 -0.13773 L -0.175 -0.12662 C -0.20182 -0.10278 -0.18229 -0.12338 -0.18125 0.00903 C -0.18086 0.07037 -0.18099 0.13218 -0.17747 0.19352 C -0.17643 0.21273 -0.17135 0.23079 -0.16758 0.24908 C -0.16341 0.26921 -0.1582 0.28889 -0.15377 0.30903 C -0.15312 0.31181 -0.15312 0.31505 -0.15247 0.31783 C -0.14778 0.34329 -0.14883 0.32708 -0.14883 0.35116 L 0.01133 0.39352 " pathEditMode="relative" ptsTypes="AAAAAAAAAAAAAAAAAAAAAAAAAAAAA">
                                      <p:cBhvr>
                                        <p:cTn id="99" dur="8000" fill="hold"/>
                                        <p:tgtEl>
                                          <p:spTgt spid="2"/>
                                        </p:tgtEl>
                                        <p:attrNameLst>
                                          <p:attrName>ppt_x</p:attrName>
                                          <p:attrName>ppt_y</p:attrName>
                                        </p:attrNameLst>
                                      </p:cBhvr>
                                    </p:animMotion>
                                  </p:childTnLst>
                                </p:cTn>
                              </p:par>
                              <p:par>
                                <p:cTn id="100" presetID="0" presetClass="path" presetSubtype="0" accel="50000" decel="50000" fill="hold" grpId="1" nodeType="withEffect">
                                  <p:stCondLst>
                                    <p:cond delay="0"/>
                                  </p:stCondLst>
                                  <p:childTnLst>
                                    <p:animMotion origin="layout" path="M 0 0 L 0 0 C 0.01081 -0.0963 0.00026 0.00393 0.00495 -0.24236 C 0.00521 -0.25648 0.00664 -0.2706 0.00742 -0.28449 C 0.00664 -0.31505 0.00677 -0.34537 0.00495 -0.3757 C 0.00429 -0.38635 0.0013 -0.3963 0 -0.40672 C -0.00156 -0.41852 -0.00182 -0.43079 -0.00378 -0.44236 C -0.00794 -0.4669 -0.00612 -0.45718 -0.00873 -0.4713 C -0.00716 -0.50162 -0.0069 -0.53241 -0.00378 -0.56227 C -0.00339 -0.56574 -0.00052 -0.56551 0.00117 -0.5669 C 0.03763 -0.5956 0.00495 -0.57246 0.02747 -0.58241 C 0.03958 -0.58773 0.05169 -0.59422 0.06367 -0.60023 C 0.09583 -0.59861 0.09831 -0.60834 0.11745 -0.59121 C 0.11888 -0.59005 0.11992 -0.5882 0.12122 -0.58681 C 0.12461 -0.57431 0.12812 -0.56181 0.13125 -0.54908 C 0.13229 -0.54468 0.13255 -0.53982 0.13372 -0.53565 C 0.16328 -0.43611 0.14778 -0.49861 0.15872 -0.45348 C 0.15833 -0.44167 0.15898 -0.4294 0.15742 -0.41783 C 0.15443 -0.39352 0.14505 -0.37037 0.13867 -0.34908 C 0.13763 -0.3456 0.13724 -0.34144 0.1362 -0.33797 C 0.13216 -0.32361 0.12799 -0.30973 0.1237 -0.2956 C 0.12304 -0.29329 0.12187 -0.29144 0.12122 -0.28912 C 0.11601 -0.26783 0.1112 -0.24607 0.10625 -0.22454 C 0.10586 -0.22084 0.10534 -0.21713 0.10495 -0.21343 C 0.09896 -0.14491 0.10286 -0.17385 0.0987 -0.14468 C 0.09961 -0.13056 0.09349 -0.10533 0.10117 -0.10232 C 0.13372 -0.08959 0.16797 -0.10255 0.20117 -0.10463 C 0.21497 -0.10533 0.22877 -0.10903 0.24245 -0.11135 C 0.24791 -0.11204 0.25338 -0.11273 0.25872 -0.11343 C 0.25833 -0.12824 0.25963 -0.14352 0.25755 -0.15787 C 0.2526 -0.19005 0.24453 -0.22037 0.2375 -0.25116 C 0.23086 -0.28033 0.22109 -0.30764 0.21627 -0.33797 C 0.21041 -0.37385 0.21471 -0.34838 0.20247 -0.41343 C 0.20169 -0.43056 0.2013 -0.44769 0.2 -0.46459 C 0.19961 -0.46922 0.19818 -0.47338 0.19752 -0.47801 C 0.19648 -0.48519 0.19583 -0.49283 0.19492 -0.50023 C 0.19453 -0.51135 0.19375 -0.52246 0.19375 -0.53357 C 0.19375 -0.54398 0.19492 -0.56459 0.19492 -0.56459 L 0.19492 -0.56459 " pathEditMode="relative" ptsTypes="AAAAAAAAAAAAAAAAAAAAAAAAAAAAAAAAAAAAAAA">
                                      <p:cBhvr>
                                        <p:cTn id="101" dur="8000" fill="hold"/>
                                        <p:tgtEl>
                                          <p:spTgt spid="77"/>
                                        </p:tgtEl>
                                        <p:attrNameLst>
                                          <p:attrName>ppt_x</p:attrName>
                                          <p:attrName>ppt_y</p:attrName>
                                        </p:attrNameLst>
                                      </p:cBhvr>
                                    </p:animMotion>
                                  </p:childTnLst>
                                </p:cTn>
                              </p:par>
                              <p:par>
                                <p:cTn id="102" presetID="0" presetClass="path" presetSubtype="0" accel="50000" decel="50000" fill="hold" grpId="1" nodeType="withEffect">
                                  <p:stCondLst>
                                    <p:cond delay="0"/>
                                  </p:stCondLst>
                                  <p:childTnLst>
                                    <p:animMotion origin="layout" path="M 0 0 L 0 0 C -0.01081 0.01643 -0.02018 0.03611 -0.03242 0.04907 C -0.05391 0.0713 -0.1 0.10463 -0.1 0.10463 C -0.11914 0.09792 -0.13919 0.09699 -0.15755 0.08449 C -0.19049 0.06204 -0.21042 0.00903 -0.23255 -0.03542 C -0.24128 -0.08148 -0.2569 -0.12477 -0.25872 -0.17315 C -0.26042 -0.21713 -0.24987 -0.25995 -0.24245 -0.30208 C -0.23815 -0.32708 -0.23411 -0.3544 -0.2237 -0.37315 C -0.19167 -0.43125 -0.15039 -0.43333 -0.10872 -0.44861 C 0.04206 -0.44144 0.19375 -0.45486 0.34375 -0.42662 C 0.44961 -0.40648 0.44792 -0.40532 0.47005 -0.32662 C 0.47344 -0.28495 0.48828 -0.24144 0.48008 -0.20208 C 0.44271 -0.02176 0.41016 -0.03102 0.3276 0.01782 C 0.32474 0.01968 0.32174 0.02083 0.31875 0.02222 C 0.17331 0.0169 0.22539 0.03889 0.09375 -0.03982 C 0.08958 -0.04236 0.07812 -0.06111 0.0763 -0.06435 C 0.06237 -0.08773 0.04883 -0.11181 0.03503 -0.13542 C 0.03216 -0.16505 0.02578 -0.19421 0.0263 -0.22431 C 0.02656 -0.2412 0.03255 -0.25648 0.0375 -0.27107 C 0.03867 -0.27431 0.04154 -0.27454 0.04375 -0.27546 C 0.04909 -0.27755 0.05456 -0.27917 0.06003 -0.27986 C 0.08997 -0.28357 0.12005 -0.28588 0.15 -0.28866 C 0.16198 -0.28611 0.17148 -0.28542 0.18255 -0.27107 C 0.18906 -0.2625 0.19258 -0.24884 0.19753 -0.23773 C 0.19714 -0.225 0.19922 -0.21134 0.19635 -0.19977 C 0.19479 -0.19421 0.18971 -0.19514 0.18633 -0.19329 C 0.17591 -0.18773 0.16536 -0.1831 0.15508 -0.17755 C 0.15286 -0.17662 0.15091 -0.17431 0.14883 -0.17315 C 0.14505 -0.1713 0.1375 -0.16875 0.1375 -0.16875 L 0.1375 -0.16875 " pathEditMode="relative" ptsTypes="AAAAAAAAAAAAAAAAAAAAAAAAAAAAAAA">
                                      <p:cBhvr>
                                        <p:cTn id="103" dur="8000" fill="hold"/>
                                        <p:tgtEl>
                                          <p:spTgt spid="79"/>
                                        </p:tgtEl>
                                        <p:attrNameLst>
                                          <p:attrName>ppt_x</p:attrName>
                                          <p:attrName>ppt_y</p:attrName>
                                        </p:attrNameLst>
                                      </p:cBhvr>
                                    </p:animMotion>
                                  </p:childTnLst>
                                </p:cTn>
                              </p:par>
                              <p:par>
                                <p:cTn id="104" presetID="0" presetClass="path" presetSubtype="0" accel="50000" decel="50000" fill="hold" grpId="1" nodeType="withEffect">
                                  <p:stCondLst>
                                    <p:cond delay="0"/>
                                  </p:stCondLst>
                                  <p:childTnLst>
                                    <p:animMotion origin="layout" path="M 0 0 L 0 0 C 0.00364 -0.00092 0.00742 -0.00231 0.01119 -0.00231 L 0.43867 -0.01134 C 0.44049 -0.01134 0.44036 -0.01713 0.44114 -0.02013 C 0.44075 -0.02754 0.44101 -0.03518 0.43984 -0.04236 C 0.43554 -0.07199 0.42955 -0.10046 0.42369 -0.12893 C 0.4207 -0.16018 0.41875 -0.19166 0.41484 -0.22245 C 0.41419 -0.22824 0.41119 -0.2324 0.40989 -0.23796 C 0.37643 -0.37939 0.40039 -0.27222 0.39362 -0.31805 C 0.38177 -0.3993 0.39023 -0.34305 0.38372 -0.38009 C 0.38242 -0.3875 0.38216 -0.39583 0.37994 -0.40254 C 0.37903 -0.40532 0.37656 -0.40532 0.37487 -0.40694 C 0.36731 -0.40416 0.35768 -0.40115 0.35117 -0.39583 C 0.34648 -0.39189 0.34336 -0.38379 0.33867 -0.38009 C 0.33229 -0.37546 0.26002 -0.33055 0.23242 -0.30694 C 0.16263 -0.24676 0.19323 -0.26041 0.15872 -0.24676 C 0.12122 -0.2125 0.12669 -0.23634 0.12122 -0.20694 C 0.12487 -0.20324 0.12851 -0.19884 0.13242 -0.19583 C 0.14036 -0.18958 0.16354 -0.17662 0.17122 -0.17338 C 0.21315 -0.15648 0.25481 -0.13518 0.29739 -0.12453 L 0.43112 -0.0912 C 0.44036 -0.08888 0.44948 -0.08495 0.45859 -0.0824 C 0.47695 -0.07731 0.49531 -0.07338 0.51367 -0.06898 C 0.51666 -0.0956 0.51354 -0.06041 0.51237 -0.10231 C 0.50586 -0.34676 0.52018 -0.18865 0.48867 -0.42916 L 0.48867 -0.42916 C 0.48619 -0.46319 0.48424 -0.49745 0.48112 -0.53125 C 0.48046 -0.53819 0.47916 -0.54513 0.47734 -0.55138 C 0.475 -0.55995 0.46862 -0.57569 0.46862 -0.57569 L 0.46862 -0.57569 " pathEditMode="relative" ptsTypes="AAAAAAAAAAAAAAAAAAAAAAAAAAAAAAA">
                                      <p:cBhvr>
                                        <p:cTn id="105" dur="8000" fill="hold"/>
                                        <p:tgtEl>
                                          <p:spTgt spid="33"/>
                                        </p:tgtEl>
                                        <p:attrNameLst>
                                          <p:attrName>ppt_x</p:attrName>
                                          <p:attrName>ppt_y</p:attrName>
                                        </p:attrNameLst>
                                      </p:cBhvr>
                                    </p:animMotion>
                                  </p:childTnLst>
                                </p:cTn>
                              </p:par>
                              <p:par>
                                <p:cTn id="106" presetID="0" presetClass="path" presetSubtype="0" accel="50000" decel="50000" fill="hold" grpId="1" nodeType="withEffect">
                                  <p:stCondLst>
                                    <p:cond delay="0"/>
                                  </p:stCondLst>
                                  <p:childTnLst>
                                    <p:animMotion origin="layout" path="M 0 0 L 0 0 C -0.12904 -0.17315 -0.0849 -0.22778 -0.13243 -0.16436 C -0.15404 -0.07477 -0.18412 0.00995 -0.1974 0.10463 C -0.19935 0.11828 -0.19792 0.11064 -0.20235 0.12685 C 0.19492 0.14375 0.20377 0.08796 -0.13373 0.26666 C -0.13998 0.27014 -0.14623 0.27407 -0.15248 0.27777 C -0.14362 0.28981 -0.13659 0.30694 -0.12618 0.31342 C 0.09557 0.45324 0.01184 0.34305 0.07122 0.42245 C 0.09414 0.42014 0.11718 0.41921 0.13997 0.41574 C 0.15507 0.41342 0.17005 0.40856 0.18502 0.40463 C 0.18632 0.40416 0.1888 0.40231 0.1888 0.40231 L 0.1888 0.40231 " pathEditMode="relative" ptsTypes="AAAAAAAAAAAAA">
                                      <p:cBhvr>
                                        <p:cTn id="107" dur="8000" fill="hold"/>
                                        <p:tgtEl>
                                          <p:spTgt spid="34"/>
                                        </p:tgtEl>
                                        <p:attrNameLst>
                                          <p:attrName>ppt_x</p:attrName>
                                          <p:attrName>ppt_y</p:attrName>
                                        </p:attrNameLst>
                                      </p:cBhvr>
                                    </p:animMotion>
                                  </p:childTnLst>
                                </p:cTn>
                              </p:par>
                              <p:par>
                                <p:cTn id="108" presetID="0" presetClass="path" presetSubtype="0" accel="50000" decel="50000" fill="hold" grpId="1" nodeType="withEffect">
                                  <p:stCondLst>
                                    <p:cond delay="0"/>
                                  </p:stCondLst>
                                  <p:childTnLst>
                                    <p:animMotion origin="layout" path="M 0 0 L 0 0 C -0.04505 -0.00139 -0.09011 -0.00116 -0.13503 -0.0044 C -0.14141 -0.00486 -0.14753 -0.00926 -0.15378 -0.01111 L -0.24011 -0.03333 C -0.24505 -0.03449 -0.25013 -0.03449 -0.25508 -0.03565 C -0.34362 -0.05532 -0.26237 -0.03889 -0.3013 -0.04676 C -0.31094 -0.04583 -0.32097 -0.04977 -0.33008 -0.04444 C -0.3336 -0.04236 -0.33347 -0.03264 -0.33503 -0.02662 C -0.33685 -0.02014 -0.3388 -0.01366 -0.34011 -0.00671 C -0.34427 0.01829 -0.34753 0.04375 -0.3513 0.06898 C -0.3543 0.1169 -0.35313 0.1037 -0.3638 0.18449 C -0.36459 0.19074 -0.36667 0.19606 -0.36758 0.20231 C -0.37214 0.2331 -0.37591 0.26458 -0.38008 0.2956 C -0.38086 0.31643 -0.38138 0.33704 -0.38255 0.35787 C -0.38268 0.36018 -0.38347 0.36227 -0.38386 0.36458 C -0.38464 0.37037 -0.38542 0.37639 -0.38633 0.38218 C -0.38594 0.39491 -0.3875 0.40833 -0.38503 0.42014 C -0.38425 0.42361 -0.38073 0.41921 -0.37878 0.41782 C -0.37617 0.4162 -0.37383 0.41319 -0.37136 0.41111 C -0.36016 0.40278 -0.3487 0.39514 -0.3375 0.38681 C -0.33125 0.38194 -0.32513 0.37593 -0.31875 0.37106 C -0.29636 0.3544 -0.27357 0.33958 -0.2513 0.32222 C -0.2336 0.30856 -0.21432 0.29861 -0.19883 0.27778 C -0.19714 0.27569 -0.19531 0.27361 -0.19375 0.27106 C -0.18906 0.26319 -0.18451 0.25509 -0.18008 0.24676 C -0.17787 0.24259 -0.17591 0.23773 -0.17383 0.23333 C -0.17292 0.32755 -0.17253 0.42153 -0.17136 0.51551 C -0.17123 0.51944 -0.16966 0.52292 -0.17005 0.52662 C -0.17057 0.53171 -0.17188 0.53657 -0.17383 0.54005 C -0.17539 0.54282 -0.17787 0.54398 -0.18008 0.54444 C -0.19336 0.54699 -0.20677 0.54745 -0.22005 0.54907 L -0.325 0.53773 C -0.33125 0.53727 -0.33763 0.53727 -0.34375 0.53565 C -0.36758 0.52917 -0.39128 0.5213 -0.41511 0.51343 C -0.46615 0.49653 -0.43568 0.50324 -0.4625 0.49792 C -0.46042 0.46736 -0.46263 0.49259 -0.45886 0.46227 C -0.45169 0.40509 -0.45248 0.41134 -0.44753 0.36458 C -0.44623 0.32685 -0.43529 0.27708 -0.44753 0.24005 C -0.453 0.22338 -0.45912 0.20741 -0.46511 0.1912 C -0.46706 0.18588 -0.47123 0.17569 -0.47123 0.17569 L -0.47123 0.17569 " pathEditMode="relative" ptsTypes="AAAAAAAAAAAAAAAAAAAAAAAAAAAAAAAAAAAAAAAAAA">
                                      <p:cBhvr>
                                        <p:cTn id="109" dur="8000" fill="hold"/>
                                        <p:tgtEl>
                                          <p:spTgt spid="22"/>
                                        </p:tgtEl>
                                        <p:attrNameLst>
                                          <p:attrName>ppt_x</p:attrName>
                                          <p:attrName>ppt_y</p:attrName>
                                        </p:attrNameLst>
                                      </p:cBhvr>
                                    </p:animMotion>
                                  </p:childTnLst>
                                </p:cTn>
                              </p:par>
                              <p:par>
                                <p:cTn id="110" presetID="0" presetClass="path" presetSubtype="0" accel="50000" decel="50000" fill="hold" grpId="1" nodeType="withEffect">
                                  <p:stCondLst>
                                    <p:cond delay="0"/>
                                  </p:stCondLst>
                                  <p:childTnLst>
                                    <p:animMotion origin="layout" path="M 0 0 L 0 0 C 0.00039 0.00741 0.00065 0.01482 0.0013 0.02223 C 0.00182 0.02963 0.0039 0.03773 0.00507 0.04445 C 0.00559 0.04815 0.00586 0.05185 0.00625 0.05556 C 0.00872 0.07477 0.01028 0.09445 0.0138 0.11343 C 0.01796 0.13635 0.02291 0.1588 0.0263 0.18218 C 0.02799 0.19398 0.02929 0.20602 0.03125 0.21783 C 0.03177 0.22084 0.03307 0.22361 0.03372 0.22662 C 0.03645 0.23912 0.03984 0.25139 0.04127 0.26435 C 0.04596 0.30903 0.04336 0.2882 0.04882 0.32662 C 0.04791 0.34306 0.04961 0.36042 0.04622 0.37547 C 0.04466 0.3831 0.03906 0.38519 0.03502 0.38889 C 0.01914 0.40371 0.01979 0.4 0.0013 0.40232 C -0.02253 0.39931 -0.04623 0.39723 -0.06993 0.39329 C -0.07266 0.39283 -0.075 0.39051 -0.07748 0.38889 C -0.11185 0.36598 -0.08907 0.38403 -0.11875 0.34885 C -0.14401 0.31875 -0.09271 0.39815 -0.14623 0.3088 C -0.14701 0.29491 -0.1487 0.28079 -0.1487 0.26667 C -0.1487 0.2206 -0.14987 0.17431 -0.14623 0.12894 C -0.14558 0.1206 -0.14024 0.11574 -0.1362 0.11111 C -0.13164 0.10579 -0.12631 0.10348 -0.12123 0.1 C -0.09883 0.08519 -0.11289 0.09699 -0.10118 0.08658 C -0.09336 0.09028 -0.0849 0.09144 -0.07748 0.09769 C -0.07552 0.09954 -0.07605 0.10533 -0.075 0.1088 C -0.07097 0.12315 -0.06667 0.13704 -0.0625 0.15116 C -0.05886 0.17662 -0.05782 0.1831 -0.05625 0.22223 C -0.05586 0.23264 -0.05508 0.24398 -0.05743 0.25324 C -0.0599 0.26273 -0.0655 0.26875 -0.06993 0.27547 C -0.07513 0.28357 -0.0806 0.29074 -0.0862 0.29769 C -0.09584 0.30996 -0.10664 0.32199 -0.11875 0.32454 C -0.13529 0.32755 -0.15209 0.32593 -0.16875 0.32662 C -0.18998 0.32454 -0.21133 0.32431 -0.23243 0.31991 C -0.24063 0.31829 -0.24818 0.31204 -0.25625 0.3088 C -0.26537 0.30533 -0.27461 0.30301 -0.28373 0.3 C -0.28581 0.29861 -0.28776 0.29653 -0.28998 0.2956 C -0.29987 0.29074 -0.31016 0.28797 -0.31993 0.28218 C -0.32279 0.28056 -0.32487 0.27616 -0.32748 0.27338 C -0.33151 0.26898 -0.35912 0.24283 -0.36498 0.23102 C -0.38399 0.19329 -0.3862 0.1706 -0.39753 0.12223 C -0.40417 0.03912 -0.40196 0.07338 -0.39493 -0.10671 C -0.3948 -0.11203 -0.39115 -0.11504 -0.38998 -0.1199 C -0.3862 -0.13518 -0.38334 -0.15115 -0.37995 -0.16666 C -0.37917 -0.17777 -0.37774 -0.18889 -0.37748 -0.2 C -0.37735 -0.20879 -0.37709 -0.21828 -0.37878 -0.22662 C -0.37943 -0.22986 -0.38191 -0.23102 -0.38373 -0.23102 C -0.4112 -0.2331 -0.43868 -0.23264 -0.46628 -0.23333 C -0.49779 -0.23889 -0.45612 -0.23171 -0.51875 -0.24004 L -0.56368 -0.24652 C -0.65495 -0.23912 -0.59961 -0.24259 -0.72995 -0.24004 C -0.73737 -0.23727 -0.74011 -0.23611 -0.7487 -0.23565 C -0.75795 -0.23495 -0.76706 -0.23565 -0.77618 -0.23565 L -0.77618 -0.23565 " pathEditMode="relative" ptsTypes="AAAAAAAAAAAAAAAAAAAAAAAAAAAAAAAAAAAAAAAAAAAAAAAAAAAAA">
                                      <p:cBhvr>
                                        <p:cTn id="111" dur="8000" fill="hold"/>
                                        <p:tgtEl>
                                          <p:spTgt spid="76"/>
                                        </p:tgtEl>
                                        <p:attrNameLst>
                                          <p:attrName>ppt_x</p:attrName>
                                          <p:attrName>ppt_y</p:attrName>
                                        </p:attrNameLst>
                                      </p:cBhvr>
                                    </p:animMotion>
                                  </p:childTnLst>
                                </p:cTn>
                              </p:par>
                              <p:par>
                                <p:cTn id="112" presetID="0" presetClass="path" presetSubtype="0" accel="50000" decel="50000" fill="hold" grpId="1" nodeType="withEffect">
                                  <p:stCondLst>
                                    <p:cond delay="0"/>
                                  </p:stCondLst>
                                  <p:childTnLst>
                                    <p:animMotion origin="layout" path="M 0 0 L 0 0 C 0.03112 0.04676 0.04088 0.06389 0.08997 0.1088 C 0.15911 0.17246 0.23073 0.22755 0.30117 0.28658 C 0.31224 0.29584 0.33424 0.31366 0.34375 0.31991 L 0.50495 0.42662 C 0.5082 0.42871 0.51185 0.42894 0.51497 0.43102 C 0.53763 0.44676 0.56002 0.46389 0.58255 0.4801 C 0.60338 0.49491 0.62591 0.50371 0.64505 0.52454 L 0.67383 0.55556 C 0.67591 0.55787 0.67786 0.56042 0.68008 0.56227 C 0.68841 0.56898 0.69622 0.57824 0.70508 0.58218 C 0.72552 0.59121 0.67487 0.56875 0.7388 0.6 C 0.74127 0.60116 0.74375 0.60139 0.74635 0.60232 C 0.72877 0.58449 0.71068 0.56829 0.69375 0.54885 C 0.68672 0.54074 0.68008 0.53125 0.67252 0.52454 C 0.625 0.48148 0.57539 0.44607 0.52877 0.4 C 0.51002 0.38148 0.4901 0.36621 0.47252 0.34445 C 0.44831 0.31482 0.42669 0.27917 0.40377 0.24676 C 0.35794 0.08403 0.3694 0.16273 0.36002 0.01551 C 0.36041 0.00741 0.35898 -0.00185 0.3612 -0.00879 C 0.36966 -0.03518 0.3789 -0.0368 0.39245 -0.04884 C 0.39388 -0.05 0.39479 -0.05278 0.39622 -0.05324 C 0.39987 -0.05486 0.40377 -0.05486 0.40755 -0.05555 L 0.41745 -0.05764 C 0.44036 -0.04953 0.46341 -0.04236 0.4862 -0.03333 C 0.48971 -0.03194 0.49622 -0.02662 0.49622 -0.02662 L 0.49622 -0.02662 " pathEditMode="relative" ptsTypes="AAAAAAAAAAAAAAAAAAAAAAAAAAAA">
                                      <p:cBhvr>
                                        <p:cTn id="113" dur="8000" fill="hold"/>
                                        <p:tgtEl>
                                          <p:spTgt spid="80"/>
                                        </p:tgtEl>
                                        <p:attrNameLst>
                                          <p:attrName>ppt_x</p:attrName>
                                          <p:attrName>ppt_y</p:attrName>
                                        </p:attrNameLst>
                                      </p:cBhvr>
                                    </p:animMotion>
                                  </p:childTnLst>
                                </p:cTn>
                              </p:par>
                              <p:par>
                                <p:cTn id="114" presetID="0" presetClass="path" presetSubtype="0" accel="50000" decel="50000" fill="hold" grpId="1" nodeType="withEffect">
                                  <p:stCondLst>
                                    <p:cond delay="0"/>
                                  </p:stCondLst>
                                  <p:childTnLst>
                                    <p:animMotion origin="layout" path="M 0 0 L 0 0 C -0.00222 -0.00902 -0.00417 -0.01782 -0.00638 -0.02662 C -0.00743 -0.03125 -0.00899 -0.03541 -0.01003 -0.04004 C -0.01654 -0.06689 -0.01055 -0.04884 -0.01888 -0.07338 C -0.02305 -0.08588 -0.03503 -0.11041 -0.03633 -0.11342 C -0.0431 -0.1287 -0.05039 -0.14352 -0.05638 -0.15995 L -0.08138 -0.22893 C -0.08594 -0.24143 -0.0905 -0.25393 -0.09506 -0.26666 C -0.10352 -0.29051 -0.09818 -0.28379 -0.12006 -0.31342 C -0.12448 -0.31944 -0.12995 -0.32291 -0.13503 -0.32662 C -0.13711 -0.32824 -0.1392 -0.32963 -0.14128 -0.33102 C -0.14258 -0.33194 -0.14375 -0.33333 -0.14506 -0.33333 C -0.16094 -0.33472 -0.1767 -0.33472 -0.19258 -0.33564 C -0.20378 -0.33472 -0.21511 -0.33472 -0.22631 -0.33333 C -0.22761 -0.3331 -0.22904 -0.33264 -0.23008 -0.33102 C -0.23464 -0.3243 -0.23842 -0.3162 -0.24258 -0.30879 C -0.24297 -0.30602 -0.24362 -0.30301 -0.24388 -0.3 C -0.24766 -0.24282 -0.24753 -0.25324 -0.24011 -0.18889 C -0.23959 -0.18495 -0.23815 -0.18171 -0.23763 -0.17777 C -0.23529 -0.16389 -0.23438 -0.14907 -0.23138 -0.13564 C -0.2293 -0.12662 -0.22526 -0.11967 -0.22253 -0.11111 C -0.21836 -0.09768 -0.21654 -0.08564 -0.21381 -0.07106 C -0.2142 -0.06736 -0.21302 -0.05995 -0.21511 -0.05995 C -0.22618 -0.05995 -0.23685 -0.06666 -0.24753 -0.07106 C -0.24935 -0.07199 -0.25118 -0.07338 -0.25261 -0.07569 C -0.26576 -0.09583 -0.27852 -0.11689 -0.29128 -0.13773 C -0.29388 -0.14213 -0.29675 -0.14606 -0.29883 -0.15115 C -0.30834 -0.17477 -0.31198 -0.19189 -0.31888 -0.21782 C -0.31967 -0.25995 -0.30026 -0.325 -0.32136 -0.34444 C -0.35105 -0.37199 -0.38672 -0.31574 -0.42006 -0.31111 L -0.43633 -0.30879 C -0.4823 -0.25439 -0.44089 -0.30023 -0.58256 -0.2956 C -0.57969 -0.29421 -0.57657 -0.29352 -0.57383 -0.2912 C -0.54701 -0.26713 -0.57474 -0.28495 -0.55508 -0.27338 C -0.54467 -0.26088 -0.53464 -0.24722 -0.52383 -0.23564 C -0.50769 -0.21782 -0.47774 -0.20092 -0.46381 -0.1912 C -0.4612 -0.18935 -0.45886 -0.18657 -0.45638 -0.18449 C -0.4431 -0.17384 -0.42943 -0.16458 -0.41641 -0.15347 C -0.41394 -0.15139 -0.41263 -0.1456 -0.41016 -0.14444 C -0.40274 -0.1412 -0.39506 -0.14189 -0.38763 -0.14004 C -0.38256 -0.13889 -0.37761 -0.13703 -0.37266 -0.13564 C -0.37513 -0.13264 -0.37787 -0.13032 -0.38008 -0.12662 C -0.38125 -0.125 -0.38125 -0.12129 -0.38256 -0.12014 C -0.38568 -0.11736 -0.38933 -0.11713 -0.39258 -0.11551 C -0.39467 -0.11273 -0.39636 -0.1081 -0.39883 -0.10671 C -0.40899 -0.10069 -0.41967 -0.09791 -0.43008 -0.09328 C -0.43138 -0.09282 -0.43269 -0.09189 -0.43386 -0.0912 C -0.43802 -0.08819 -0.44232 -0.08564 -0.44636 -0.08217 C -0.45274 -0.07685 -0.45834 -0.06805 -0.46511 -0.06458 C -0.47214 -0.06088 -0.4793 -0.05694 -0.48633 -0.05347 C -0.48842 -0.05231 -0.4905 -0.05208 -0.49258 -0.05115 C -0.49844 -0.04838 -0.5043 -0.04514 -0.51016 -0.04236 C -0.50013 -0.04074 -0.49011 -0.03981 -0.48008 -0.03773 C -0.47214 -0.03611 -0.46433 -0.0324 -0.45638 -0.03125 C -0.43724 -0.02801 -0.41797 -0.02662 -0.39883 -0.02453 C -0.39714 -0.02291 -0.39297 -0.02291 -0.39388 -0.02014 C -0.39766 -0.00625 -0.40717 -0.00578 -0.41381 -0.00231 C -0.42605 0.00417 -0.43789 0.01158 -0.45013 0.01783 C -0.45378 0.01968 -0.45769 0.02014 -0.46133 0.02223 C -0.51081 0.04861 -0.48855 0.04098 -0.53763 0.06227 C -0.5405 0.06343 -0.54349 0.06366 -0.54636 0.06436 C -0.56172 0.07361 -0.56667 0.07315 -0.56016 0.07315 L -0.55886 0.07315 " pathEditMode="relative" ptsTypes="AAAAAAAAAAAAAAAAAAAAAAAAAAAAAAAAAAAAAAAAAAAAAAAAAAAAAAAAAAAAAAAA">
                                      <p:cBhvr>
                                        <p:cTn id="115" dur="8000" fill="hold"/>
                                        <p:tgtEl>
                                          <p:spTgt spid="21"/>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4" grpId="0" animBg="1"/>
      <p:bldP spid="3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5678482" y="249557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8340180" y="244032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2117513" y="340318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2137022" y="213557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2685738" y="486686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4009128" y="16580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6196061" y="418508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6096000" y="61778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10</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4034896" y="306900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2837513" y="4785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Textfeld 3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26633"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347271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00B05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vol="41000">
                                        <p:cTn display="0" masterRel="sameClick">
                                          <p:stCondLst>
                                            <p:cond evt="begin" delay="0">
                                              <p:tn val="2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FF0000"/>
                                      </p:to>
                                    </p:animClr>
                                    <p:animClr clrSpc="rgb" dir="cw">
                                      <p:cBhvr>
                                        <p:cTn id="34" dur="1000" fill="hold"/>
                                        <p:tgtEl>
                                          <p:spTgt spid="76"/>
                                        </p:tgtEl>
                                        <p:attrNameLst>
                                          <p:attrName>fillcolor</p:attrName>
                                        </p:attrNameLst>
                                      </p:cBhvr>
                                      <p:to>
                                        <a:srgbClr val="FF000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vol="77000">
                                        <p:cTn display="0" masterRel="sameClick">
                                          <p:stCondLst>
                                            <p:cond evt="begin" delay="0">
                                              <p:tn val="3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9" presetClass="emph" presetSubtype="0" fill="hold" grpId="0" nodeType="clickEffect">
                                  <p:stCondLst>
                                    <p:cond delay="0"/>
                                  </p:stCondLst>
                                  <p:childTnLst>
                                    <p:animClr clrSpc="rgb" dir="cw">
                                      <p:cBhvr override="childStyle">
                                        <p:cTn id="65" dur="1000" fill="hold"/>
                                        <p:tgtEl>
                                          <p:spTgt spid="21"/>
                                        </p:tgtEl>
                                        <p:attrNameLst>
                                          <p:attrName>style.color</p:attrName>
                                        </p:attrNameLst>
                                      </p:cBhvr>
                                      <p:to>
                                        <a:srgbClr val="FF0000"/>
                                      </p:to>
                                    </p:animClr>
                                    <p:animClr clrSpc="rgb" dir="cw">
                                      <p:cBhvr>
                                        <p:cTn id="66" dur="1000" fill="hold"/>
                                        <p:tgtEl>
                                          <p:spTgt spid="21"/>
                                        </p:tgtEl>
                                        <p:attrNameLst>
                                          <p:attrName>fillcolor</p:attrName>
                                        </p:attrNameLst>
                                      </p:cBhvr>
                                      <p:to>
                                        <a:srgbClr val="FF0000"/>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vol="100000">
                                        <p:cTn display="0" masterRel="sameClick">
                                          <p:stCondLst>
                                            <p:cond evt="begin" delay="0">
                                              <p:tn val="6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19" presetClass="emph" presetSubtype="0" fill="hold" grpId="0" nodeType="clickEffect">
                                  <p:stCondLst>
                                    <p:cond delay="0"/>
                                  </p:stCondLst>
                                  <p:childTnLst>
                                    <p:animClr clrSpc="rgb" dir="cw">
                                      <p:cBhvr override="childStyle">
                                        <p:cTn id="73" dur="1000" fill="hold"/>
                                        <p:tgtEl>
                                          <p:spTgt spid="22"/>
                                        </p:tgtEl>
                                        <p:attrNameLst>
                                          <p:attrName>style.color</p:attrName>
                                        </p:attrNameLst>
                                      </p:cBhvr>
                                      <p:to>
                                        <a:srgbClr val="FF0000"/>
                                      </p:to>
                                    </p:animClr>
                                    <p:animClr clrSpc="rgb" dir="cw">
                                      <p:cBhvr>
                                        <p:cTn id="74" dur="1000" fill="hold"/>
                                        <p:tgtEl>
                                          <p:spTgt spid="22"/>
                                        </p:tgtEl>
                                        <p:attrNameLst>
                                          <p:attrName>fillcolor</p:attrName>
                                        </p:attrNameLst>
                                      </p:cBhvr>
                                      <p:to>
                                        <a:srgbClr val="FF0000"/>
                                      </p:to>
                                    </p:animClr>
                                    <p:set>
                                      <p:cBhvr>
                                        <p:cTn id="75" dur="1000" fill="hold"/>
                                        <p:tgtEl>
                                          <p:spTgt spid="22"/>
                                        </p:tgtEl>
                                        <p:attrNameLst>
                                          <p:attrName>fill.type</p:attrName>
                                        </p:attrNameLst>
                                      </p:cBhvr>
                                      <p:to>
                                        <p:strVal val="solid"/>
                                      </p:to>
                                    </p:set>
                                    <p:set>
                                      <p:cBhvr>
                                        <p:cTn id="76" dur="1000" fill="hold"/>
                                        <p:tgtEl>
                                          <p:spTgt spid="22"/>
                                        </p:tgtEl>
                                        <p:attrNameLst>
                                          <p:attrName>fill.on</p:attrName>
                                        </p:attrNameLst>
                                      </p:cBhvr>
                                      <p:to>
                                        <p:strVal val="true"/>
                                      </p:to>
                                    </p:set>
                                  </p:childTnLst>
                                  <p:subTnLst>
                                    <p:audio>
                                      <p:cMediaNode vol="77000">
                                        <p:cTn display="0" masterRel="sameClick">
                                          <p:stCondLst>
                                            <p:cond evt="begin" delay="0">
                                              <p:tn val="7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33"/>
                    </p:tgtEl>
                  </p:cond>
                </p:stCondLst>
                <p:endSync evt="end" delay="0">
                  <p:rtn val="all"/>
                </p:endSync>
                <p:childTnLst>
                  <p:par>
                    <p:cTn id="78" fill="hold">
                      <p:stCondLst>
                        <p:cond delay="0"/>
                      </p:stCondLst>
                      <p:childTnLst>
                        <p:par>
                          <p:cTn id="79" fill="hold">
                            <p:stCondLst>
                              <p:cond delay="0"/>
                            </p:stCondLst>
                            <p:childTnLst>
                              <p:par>
                                <p:cTn id="80" presetID="19" presetClass="emph" presetSubtype="0" fill="hold" grpId="0" nodeType="clickEffect">
                                  <p:stCondLst>
                                    <p:cond delay="0"/>
                                  </p:stCondLst>
                                  <p:childTnLst>
                                    <p:animClr clrSpc="rgb" dir="cw">
                                      <p:cBhvr override="childStyle">
                                        <p:cTn id="81" dur="1000" fill="hold"/>
                                        <p:tgtEl>
                                          <p:spTgt spid="33"/>
                                        </p:tgtEl>
                                        <p:attrNameLst>
                                          <p:attrName>style.color</p:attrName>
                                        </p:attrNameLst>
                                      </p:cBhvr>
                                      <p:to>
                                        <a:srgbClr val="FF0000"/>
                                      </p:to>
                                    </p:animClr>
                                    <p:animClr clrSpc="rgb" dir="cw">
                                      <p:cBhvr>
                                        <p:cTn id="82" dur="1000" fill="hold"/>
                                        <p:tgtEl>
                                          <p:spTgt spid="33"/>
                                        </p:tgtEl>
                                        <p:attrNameLst>
                                          <p:attrName>fillcolor</p:attrName>
                                        </p:attrNameLst>
                                      </p:cBhvr>
                                      <p:to>
                                        <a:srgbClr val="FF0000"/>
                                      </p:to>
                                    </p:animClr>
                                    <p:set>
                                      <p:cBhvr>
                                        <p:cTn id="83" dur="1000" fill="hold"/>
                                        <p:tgtEl>
                                          <p:spTgt spid="33"/>
                                        </p:tgtEl>
                                        <p:attrNameLst>
                                          <p:attrName>fill.type</p:attrName>
                                        </p:attrNameLst>
                                      </p:cBhvr>
                                      <p:to>
                                        <p:strVal val="solid"/>
                                      </p:to>
                                    </p:set>
                                    <p:set>
                                      <p:cBhvr>
                                        <p:cTn id="84" dur="1000" fill="hold"/>
                                        <p:tgtEl>
                                          <p:spTgt spid="33"/>
                                        </p:tgtEl>
                                        <p:attrNameLst>
                                          <p:attrName>fill.on</p:attrName>
                                        </p:attrNameLst>
                                      </p:cBhvr>
                                      <p:to>
                                        <p:strVal val="true"/>
                                      </p:to>
                                    </p:set>
                                  </p:childTnLst>
                                  <p:subTnLst>
                                    <p:audio>
                                      <p:cMediaNode vol="77000">
                                        <p:cTn display="0" masterRel="sameClick">
                                          <p:stCondLst>
                                            <p:cond evt="begin" delay="0">
                                              <p:tn val="8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85" restart="whenNotActive" fill="hold" evtFilter="cancelBubble" nodeType="interactiveSeq">
                <p:stCondLst>
                  <p:cond evt="onClick" delay="0">
                    <p:tgtEl>
                      <p:spTgt spid="34"/>
                    </p:tgtEl>
                  </p:cond>
                </p:stCondLst>
                <p:endSync evt="end" delay="0">
                  <p:rtn val="all"/>
                </p:endSync>
                <p:childTnLst>
                  <p:par>
                    <p:cTn id="86" fill="hold">
                      <p:stCondLst>
                        <p:cond delay="0"/>
                      </p:stCondLst>
                      <p:childTnLst>
                        <p:par>
                          <p:cTn id="87" fill="hold">
                            <p:stCondLst>
                              <p:cond delay="0"/>
                            </p:stCondLst>
                            <p:childTnLst>
                              <p:par>
                                <p:cTn id="88" presetID="19" presetClass="emph" presetSubtype="0" fill="hold" grpId="0" nodeType="clickEffect">
                                  <p:stCondLst>
                                    <p:cond delay="0"/>
                                  </p:stCondLst>
                                  <p:childTnLst>
                                    <p:animClr clrSpc="rgb" dir="cw">
                                      <p:cBhvr override="childStyle">
                                        <p:cTn id="89" dur="1000" fill="hold"/>
                                        <p:tgtEl>
                                          <p:spTgt spid="34"/>
                                        </p:tgtEl>
                                        <p:attrNameLst>
                                          <p:attrName>style.color</p:attrName>
                                        </p:attrNameLst>
                                      </p:cBhvr>
                                      <p:to>
                                        <a:srgbClr val="FF0000"/>
                                      </p:to>
                                    </p:animClr>
                                    <p:animClr clrSpc="rgb" dir="cw">
                                      <p:cBhvr>
                                        <p:cTn id="90" dur="1000" fill="hold"/>
                                        <p:tgtEl>
                                          <p:spTgt spid="34"/>
                                        </p:tgtEl>
                                        <p:attrNameLst>
                                          <p:attrName>fillcolor</p:attrName>
                                        </p:attrNameLst>
                                      </p:cBhvr>
                                      <p:to>
                                        <a:srgbClr val="FF0000"/>
                                      </p:to>
                                    </p:animClr>
                                    <p:set>
                                      <p:cBhvr>
                                        <p:cTn id="91" dur="1000" fill="hold"/>
                                        <p:tgtEl>
                                          <p:spTgt spid="34"/>
                                        </p:tgtEl>
                                        <p:attrNameLst>
                                          <p:attrName>fill.type</p:attrName>
                                        </p:attrNameLst>
                                      </p:cBhvr>
                                      <p:to>
                                        <p:strVal val="solid"/>
                                      </p:to>
                                    </p:set>
                                    <p:set>
                                      <p:cBhvr>
                                        <p:cTn id="92" dur="1000" fill="hold"/>
                                        <p:tgtEl>
                                          <p:spTgt spid="34"/>
                                        </p:tgtEl>
                                        <p:attrNameLst>
                                          <p:attrName>fill.on</p:attrName>
                                        </p:attrNameLst>
                                      </p:cBhvr>
                                      <p:to>
                                        <p:strVal val="true"/>
                                      </p:to>
                                    </p:set>
                                  </p:childTnLst>
                                  <p:subTnLst>
                                    <p:audio>
                                      <p:cMediaNode vol="77000">
                                        <p:cTn display="0" masterRel="sameClick">
                                          <p:stCondLst>
                                            <p:cond evt="begin" delay="0">
                                              <p:tn val="8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93" restart="whenNotActive" fill="hold" evtFilter="cancelBubble" nodeType="interactiveSeq">
                <p:stCondLst>
                  <p:cond evt="onClick" delay="0">
                    <p:tgtEl>
                      <p:spTgt spid="28"/>
                    </p:tgtEl>
                  </p:cond>
                </p:stCondLst>
                <p:endSync evt="end" delay="0">
                  <p:rtn val="all"/>
                </p:endSync>
                <p:childTnLst>
                  <p:par>
                    <p:cTn id="94" fill="hold">
                      <p:stCondLst>
                        <p:cond delay="0"/>
                      </p:stCondLst>
                      <p:childTnLst>
                        <p:par>
                          <p:cTn id="95" fill="hold">
                            <p:stCondLst>
                              <p:cond delay="0"/>
                            </p:stCondLst>
                            <p:childTnLst>
                              <p:par>
                                <p:cTn id="96" presetID="0" presetClass="path" presetSubtype="0" accel="50000" decel="50000" fill="hold" grpId="1" nodeType="withEffect">
                                  <p:stCondLst>
                                    <p:cond delay="0"/>
                                  </p:stCondLst>
                                  <p:childTnLst>
                                    <p:animMotion origin="layout" path="M 0 0 L 0 0 C 0.00052 -0.00116 0.00885 -0.02199 0.0125 -0.02662 C 0.01575 -0.03079 0.0194 -0.03357 0.02252 -0.03774 C 0.02435 -0.04028 0.02552 -0.04445 0.02747 -0.04676 C 0.07604 -0.09908 0.03424 -0.05255 0.06133 -0.07547 C 0.08138 -0.09283 0.1013 -0.11111 0.12122 -0.12894 C 0.1237 -0.13473 0.12552 -0.1419 0.12877 -0.14676 C 0.18958 -0.2338 0.15208 -0.16829 0.17122 -0.20209 C 0.15547 -0.06204 0.17044 0.08356 0.17122 0.22662 C 0.17135 0.23842 0.172 0.25023 0.17252 0.26203 C 0.172 0.26805 0.17304 0.275 0.17122 0.27986 C 0.17005 0.2831 0.16706 0.28217 0.16497 0.28217 C 0.13411 0.28148 0.10338 0.27916 0.07252 0.27777 C 0.06732 0.25463 0.06901 0.26805 0.075 0.22662 C 0.07786 0.20694 0.07956 0.2081 0.08125 0.18889 C 0.0845 0.15347 0.08711 0.11782 0.08997 0.08217 C 0.08958 0.07037 0.08945 0.05856 0.0888 0.04652 C 0.08854 0.04351 0.08698 0.04074 0.0875 0.03773 C 0.08841 0.03264 0.09062 0.0287 0.09245 0.0243 C 0.09362 0.02199 0.09466 0.01921 0.09622 0.01782 C 0.10221 0.01157 0.10898 0.00833 0.11497 0.00231 C 0.125 -0.00811 0.13515 -0.01783 0.14505 -0.02894 C 0.15104 -0.03565 0.15612 -0.04537 0.1625 -0.05116 C 0.16419 -0.05255 0.16588 -0.05371 0.16745 -0.05556 C 0.17513 -0.06482 0.18216 -0.07547 0.18997 -0.08449 C 0.21354 -0.11181 0.17682 -0.06135 0.20247 -0.09769 C 0.20495 -0.09098 0.20625 -0.08866 0.20742 -0.0801 C 0.2082 -0.075 0.20781 -0.06945 0.20872 -0.06436 C 0.2095 -0.05973 0.21133 -0.05579 0.2125 -0.05116 C 0.21354 -0.04676 0.21406 -0.04213 0.21497 -0.03774 C 0.22318 0.00069 0.23997 0.07777 0.23997 0.07777 C 0.24114 0.09699 0.24179 0.11643 0.24375 0.13541 C 0.2457 0.15555 0.24831 0.12731 0.24492 0.15115 C 0.23489 0.14398 0.23502 0.14514 0.2237 0.12662 C 0.21328 0.10972 0.20377 0.09097 0.19375 0.07338 C 0.17239 0.03541 0.17669 0.04398 0.14375 -0.03102 C 0.12903 -0.06459 0.11536 -0.09931 0.1013 -0.13334 C 0.1 -0.13635 0.09883 -0.13936 0.09752 -0.14213 L 0.08502 -0.17107 C 0.08463 -0.17338 0.0845 -0.17593 0.08372 -0.17778 C 0.08125 -0.18449 0.0789 -0.18542 0.075 -0.18889 C 0.07331 -0.18588 0.07135 -0.18334 0.07005 -0.1801 C 0.06458 -0.16621 0.06484 -0.15232 0.0625 -0.13565 C 0.05885 -0.1088 0.05508 -0.08218 0.0513 -0.05556 C 0.05 0.01342 0.04948 0.08217 0.04752 0.15115 C 0.04739 0.15717 0.04596 0.16296 0.04505 0.16875 C 0.04466 0.17106 0.04466 0.17384 0.04375 0.17546 C 0.04245 0.17777 0.04062 0.17986 0.0388 0.17986 C 0.02252 0.18125 0.00625 0.17986 -0.0099 0.17986 L -0.0099 0.17986 " pathEditMode="relative" ptsTypes="AAAAAAAAAAAAAAAAAAAAAAAAAAAAAAAAAAAAAAAAAAAAAAAAAAA">
                                      <p:cBhvr>
                                        <p:cTn id="97" dur="8000" fill="hold"/>
                                        <p:tgtEl>
                                          <p:spTgt spid="76"/>
                                        </p:tgtEl>
                                        <p:attrNameLst>
                                          <p:attrName>ppt_x</p:attrName>
                                          <p:attrName>ppt_y</p:attrName>
                                        </p:attrNameLst>
                                      </p:cBhvr>
                                    </p:animMotion>
                                  </p:childTnLst>
                                </p:cTn>
                              </p:par>
                              <p:par>
                                <p:cTn id="98" presetID="0" presetClass="path" presetSubtype="0" accel="50000" decel="50000" fill="hold" grpId="1" nodeType="withEffect">
                                  <p:stCondLst>
                                    <p:cond delay="0"/>
                                  </p:stCondLst>
                                  <p:childTnLst>
                                    <p:animMotion origin="layout" path="M 0 0 L 0 0 C -0.00131 -0.00649 -0.00196 -0.01366 -0.00378 -0.01991 C -0.00456 -0.02223 -0.00651 -0.02246 -0.00756 -0.02431 C -0.01537 -0.04005 -0.02123 -0.05741 -0.03008 -0.07107 C -0.04323 -0.09167 -0.03855 -0.08797 -0.04753 -0.09329 C -0.05899 -0.11343 -0.04935 -0.09422 -0.06003 -0.12431 C -0.07605 -0.16899 -0.06732 -0.13913 -0.07383 -0.16204 C -0.07383 -0.16112 -0.07487 -0.12223 -0.07631 -0.1132 C -0.07761 -0.10556 -0.07969 -0.09838 -0.08125 -0.09098 C -0.08177 -0.08588 -0.08177 -0.08056 -0.08256 -0.07547 C -0.08373 -0.06829 -0.09193 -0.02038 -0.09636 -0.00209 C -0.11628 0.08194 -0.10079 0.01319 -0.10873 0.04907 C -0.07175 0.09305 -0.10769 0.05185 0.01497 0.06226 C 0.11796 0.07106 -0.04375 0.06412 0.13489 0.06898 L 0.34987 0.06458 C 0.35208 0.06435 0.35065 0.05717 0.35117 0.05347 C 0.35182 0.04814 0.35273 0.04305 0.35364 0.03796 C 0.35403 0.03564 0.35442 0.03333 0.35494 0.03125 C 0.35533 0.01782 0.3556 0.00462 0.35612 -0.0088 C 0.35677 -0.025 0.36341 -0.04375 0.35859 -0.05764 C 0.35586 -0.06598 0.35026 -0.04375 0.34492 -0.04213 C 0.34244 -0.04144 0.33984 -0.04121 0.33737 -0.03982 C 0.32109 -0.03149 0.3056 -0.01528 0.28867 -0.0132 L 0.21237 -0.0044 C 0.18867 -0.00579 0.16406 0.00231 0.14114 -0.0088 C 0.13593 -0.01135 0.14153 -0.02871 0.14362 -0.03774 C 0.14752 -0.05371 0.15325 -0.06783 0.15872 -0.08218 C 0.16367 -0.09538 0.16406 -0.09792 0.17617 -0.1088 C 0.17617 -0.1088 0.2052 -0.12987 0.21497 -0.13334 C 0.22448 -0.13658 0.23411 -0.13913 0.24362 -0.14213 C 0.25625 -0.15325 0.23828 -0.1382 0.26119 -0.15093 C 0.2638 -0.15255 0.26601 -0.15579 0.26862 -0.15764 C 0.27031 -0.1588 0.272 -0.15926 0.27369 -0.15996 L 0.03619 -0.16436 C 0.03242 -0.16482 0.03658 -0.17778 0.0375 -0.18426 C 0.04192 -0.21713 0.04765 -0.24954 0.05247 -0.28218 C 0.05312 -0.28658 0.05325 -0.29098 0.05364 -0.29538 C 0.05416 -0.31852 0.05403 -0.34144 0.05494 -0.36436 C 0.0552 -0.37269 0.05729 -0.38056 0.05742 -0.38889 C 0.05781 -0.41991 0.0569 -0.45093 0.05625 -0.48218 C 0.05586 -0.49746 0.05599 -0.49491 0.05247 -0.5044 C 0.05625 -0.50741 0.05976 -0.51112 0.06367 -0.5132 C 0.07187 -0.51737 0.08528 -0.51875 0.09362 -0.51991 C 0.13268 -0.5338 0.10664 -0.52663 0.17487 -0.52871 C 0.24557 -0.53102 0.22395 -0.53102 0.25742 -0.53102 L 0.25989 -0.53311 " pathEditMode="relative" ptsTypes="AAAAAAAAAAAAAAAAAAAAAAAAAAAAAAAAAAAAAAAAAAAAAAA">
                                      <p:cBhvr>
                                        <p:cTn id="99" dur="8000" fill="hold"/>
                                        <p:tgtEl>
                                          <p:spTgt spid="21"/>
                                        </p:tgtEl>
                                        <p:attrNameLst>
                                          <p:attrName>ppt_x</p:attrName>
                                          <p:attrName>ppt_y</p:attrName>
                                        </p:attrNameLst>
                                      </p:cBhvr>
                                    </p:animMotion>
                                  </p:childTnLst>
                                </p:cTn>
                              </p:par>
                              <p:par>
                                <p:cTn id="100" presetID="0" presetClass="path" presetSubtype="0" accel="50000" decel="50000" fill="hold" grpId="1" nodeType="withEffect">
                                  <p:stCondLst>
                                    <p:cond delay="0"/>
                                  </p:stCondLst>
                                  <p:childTnLst>
                                    <p:animMotion origin="layout" path="M 0 0 L 0 0 C 0.01627 -0.02083 0.00065 -0.00462 0.01875 -0.01342 C 0.02018 -0.01412 0.02096 -0.01736 0.02252 -0.01782 C 0.09531 -0.0412 0.08411 -0.03287 0.16992 -0.03564 L 0.3638 -0.04236 C 0.36745 -0.04305 0.37174 -0.04791 0.375 -0.04444 C 0.37825 -0.04097 0.38164 -0.01319 0.38255 -0.00671 C 0.38333 0.00741 0.38646 0.05487 0.3862 0.07107 C 0.38607 0.08149 0.38359 0.12616 0.38255 0.14445 C 0.38333 0.25718 0.38333 0.36968 0.38502 0.48218 C 0.38568 0.52593 0.38854 0.55186 0.39127 0.59121 C 0.39166 0.59792 0.39206 0.60463 0.39245 0.61112 C 0.38789 0.61852 0.38411 0.62778 0.37877 0.63334 C 0.37552 0.63704 0.37135 0.6375 0.36745 0.63797 C 0.35 0.63982 0.33255 0.63959 0.31497 0.64005 L 0.16992 0.64445 C 0.09153 0.65 0.0612 0.65371 -0.03008 0.64676 C -0.06641 0.64399 -0.10391 0.6301 -0.14011 0.62223 C -0.14961 0.62038 -0.15925 0.61945 -0.16875 0.61783 C -0.16055 0.60325 -0.16732 0.61783 -0.1625 0.58241 C -0.16172 0.57616 -0.16029 0.57014 -0.15886 0.56459 C -0.15365 0.54514 -0.14805 0.52593 -0.14258 0.50672 C -0.13932 0.49561 -0.13542 0.48496 -0.13255 0.47338 C -0.13086 0.46667 -0.12891 0.46019 -0.12761 0.45348 C -0.12643 0.44769 -0.12643 0.44121 -0.125 0.43565 C -0.12383 0.43079 -0.12175 0.42663 -0.12005 0.42223 C -0.07669 0.42593 -0.03321 0.42477 0.00989 0.43334 C 0.03711 0.43889 0.06341 0.45371 0.08997 0.46459 C 0.09427 0.46621 0.10247 0.47107 0.10247 0.47107 L 0.10247 0.47107 " pathEditMode="relative" ptsTypes="AAAAAAAAAAAAAAAAAAAAAAAAAAAAAAA">
                                      <p:cBhvr>
                                        <p:cTn id="101" dur="8000" fill="hold"/>
                                        <p:tgtEl>
                                          <p:spTgt spid="22"/>
                                        </p:tgtEl>
                                        <p:attrNameLst>
                                          <p:attrName>ppt_x</p:attrName>
                                          <p:attrName>ppt_y</p:attrName>
                                        </p:attrNameLst>
                                      </p:cBhvr>
                                    </p:animMotion>
                                  </p:childTnLst>
                                </p:cTn>
                              </p:par>
                              <p:par>
                                <p:cTn id="102" presetID="0" presetClass="path" presetSubtype="0" accel="50000" decel="50000" fill="hold" grpId="1" nodeType="withEffect">
                                  <p:stCondLst>
                                    <p:cond delay="0"/>
                                  </p:stCondLst>
                                  <p:childTnLst>
                                    <p:animMotion origin="layout" path="M 0 0 L 0 0 C 0.01732 -0.04607 0.00079 -0.00509 0.0112 -0.02662 C 0.01263 -0.0294 0.01316 -0.03357 0.01498 -0.03542 C 0.02045 -0.0412 0.02683 -0.04375 0.03243 -0.04884 C 0.11368 -0.12083 0.03399 -0.0581 0.13373 -0.13542 C 0.14362 -0.14306 0.15495 -0.14653 0.16381 -0.15764 L 0.18125 -0.17986 C 0.18451 -0.16088 0.1862 -0.15532 0.1862 -0.13542 C 0.1862 0.34375 0.24271 0.18588 -0.08007 0.1912 L -0.1151 0.2 C -0.11718 0.20069 -0.11914 0.20185 -0.12135 0.20231 C -0.20156 0.21458 -0.14466 0.20255 -0.2013 0.21574 C -0.22838 0.21412 -0.25573 0.21736 -0.28255 0.21111 C -0.28541 0.21065 -0.28033 0.20208 -0.27877 0.19792 C -0.27265 0.18009 -0.26145 0.15486 -0.25755 0.13565 C -0.25546 0.12523 -0.25507 0.11343 -0.2513 0.10463 C -0.25013 0.10162 -0.24856 0.09884 -0.24752 0.0956 C -0.2388 0.0662 -0.23802 0.04514 -0.22005 0.02222 C -0.21419 0.01481 -0.20781 0.0088 -0.2026 0 C -0.19713 -0.0088 -0.19179 -0.01782 -0.18632 -0.02662 C -0.18138 -0.03426 -0.17591 -0.04051 -0.17135 -0.04884 L -0.1625 -0.06435 C -0.15807 -0.10394 -0.16054 -0.07685 -0.1651 -0.16435 C -0.16523 -0.16736 -0.16562 -0.17037 -0.16627 -0.17315 C -0.17656 -0.21574 -0.17018 -0.18241 -0.17382 -0.20208 C -0.17513 -0.21806 -0.17461 -0.21782 -0.1776 -0.2331 C -0.17825 -0.23704 -0.18216 -0.24282 -0.18007 -0.24421 C -0.17656 -0.24699 -0.17252 -0.24144 -0.16875 -0.23982 C -0.15885 -0.23102 -0.16237 -0.23333 -0.15 -0.22662 C -0.14713 -0.225 -0.14427 -0.22361 -0.14127 -0.22199 C -0.13971 -0.2213 -0.13802 -0.22014 -0.13632 -0.21991 C -0.12252 -0.21782 -0.10885 -0.21644 -0.09505 -0.21551 L 0.02123 -0.2088 L 0.0375 -0.20648 C 0.06381 -0.20232 0.05782 -0.21435 0.06498 -0.19537 C 0.05612 -0.1875 0.05743 -0.18889 0.04493 -0.17546 C 0.04245 -0.17269 0.04011 -0.16898 0.0375 -0.16644 C 0.01342 -0.14444 -0.01054 -0.12269 -0.03502 -0.10208 C -0.03984 -0.09815 -0.04518 -0.09699 -0.05 -0.09329 C -0.0677 -0.07986 -0.08541 -0.0662 -0.1026 -0.05093 C -0.15586 -0.0037 -0.14309 -0.02338 -0.16757 0.02454 C -0.15117 0.03611 -0.16367 0.0294 -0.12877 0.02222 C -0.07747 0.01204 -0.09804 0.01481 -0.06002 0.01111 C -0.05625 0.00972 -0.05247 0.00833 -0.04882 0.00671 C -0.04752 0.00625 -0.04635 0.00486 -0.04505 0.00463 C -0.04296 0.00417 -0.04088 0.00463 -0.0388 0.00463 L -0.0388 0.00463 " pathEditMode="relative" ptsTypes="AAAAAAAAAAAAAAAAAAAAAAAAAAAAAAAAAAAAAAAAAAAAAAAA">
                                      <p:cBhvr>
                                        <p:cTn id="103" dur="8000" fill="hold"/>
                                        <p:tgtEl>
                                          <p:spTgt spid="2"/>
                                        </p:tgtEl>
                                        <p:attrNameLst>
                                          <p:attrName>ppt_x</p:attrName>
                                          <p:attrName>ppt_y</p:attrName>
                                        </p:attrNameLst>
                                      </p:cBhvr>
                                    </p:animMotion>
                                  </p:childTnLst>
                                </p:cTn>
                              </p:par>
                              <p:par>
                                <p:cTn id="104" presetID="0" presetClass="path" presetSubtype="0" accel="50000" decel="50000" fill="hold" grpId="1" nodeType="withEffect">
                                  <p:stCondLst>
                                    <p:cond delay="0"/>
                                  </p:stCondLst>
                                  <p:childTnLst>
                                    <p:animMotion origin="layout" path="M 0 0 L 0 0 C 0.05925 -0.00139 0.12592 -0.05556 0.17761 -0.0044 C 0.22605 0.04352 0.06667 0.00532 0.01133 0.01111 C 0.00456 0.01181 -0.00208 0.01412 -0.00872 0.01574 C -0.02148 0.08056 -0.03138 0.14676 -0.05364 0.20463 C -0.05546 0.20903 -0.0556 0.19421 -0.05625 0.18889 C -0.05976 0.15857 -0.06289 0.12824 -0.06614 0.09792 C -0.06276 -0.04838 -0.06653 0.06597 -0.05494 0.29792 C -0.0513 0.37083 -0.0608 0.36042 -0.04244 0.37338 C 0.00886 0.37199 0.06068 0.38264 0.11133 0.36898 C 0.11823 0.36713 0.10821 0.34444 0.10508 0.33333 C 0.10222 0.32338 0.09714 0.3162 0.09388 0.30671 C 0.07201 0.24329 0.06771 0.23611 0.05261 0.17778 C 0.05131 0.17292 0.04831 0.15347 0.04753 0.14907 C 0.04623 0.12685 0.04636 0.13565 0.04636 0.12222 L 0.04636 0.12222 " pathEditMode="relative" ptsTypes="AAAAAAAAAAAAAAAAA">
                                      <p:cBhvr>
                                        <p:cTn id="105" dur="8000" fill="hold"/>
                                        <p:tgtEl>
                                          <p:spTgt spid="80"/>
                                        </p:tgtEl>
                                        <p:attrNameLst>
                                          <p:attrName>ppt_x</p:attrName>
                                          <p:attrName>ppt_y</p:attrName>
                                        </p:attrNameLst>
                                      </p:cBhvr>
                                    </p:animMotion>
                                  </p:childTnLst>
                                </p:cTn>
                              </p:par>
                              <p:par>
                                <p:cTn id="106" presetID="0" presetClass="path" presetSubtype="0" accel="50000" decel="50000" fill="hold" grpId="1" nodeType="withEffect">
                                  <p:stCondLst>
                                    <p:cond delay="0"/>
                                  </p:stCondLst>
                                  <p:childTnLst>
                                    <p:animMotion origin="layout" path="M 0 0 L 0 0 C -0.00365 -0.00093 -0.00755 -0.00093 -0.0112 -0.00232 C -0.01302 -0.00301 -0.01432 -0.00625 -0.01615 -0.00671 C -0.03503 -0.01181 -0.06289 -0.01227 -0.08112 -0.01343 C -0.03424 -0.02593 -0.05755 -0.02176 0.01758 -0.02222 L 0.49622 -0.02454 C 0.49714 -0.02755 0.4987 -0.03009 0.49883 -0.03334 C 0.49987 -0.0757 0.49388 -0.10278 0.48997 -0.14676 C 0.48594 -0.19306 0.48542 -0.22801 0.48372 -0.27546 L 0.36758 -0.27338 C 0.36432 -0.27315 0.36185 -0.26852 0.35872 -0.26667 C 0.35677 -0.26551 0.35456 -0.26528 0.35247 -0.26459 C 0.34453 -0.26088 0.33685 -0.25579 0.32878 -0.25347 L 0.2763 -0.23773 C 0.24753 -0.23935 0.21875 -0.23959 0.1901 -0.24236 C 0.17878 -0.24329 0.16758 -0.24722 0.15625 -0.24884 C 0.1474 -0.25023 0.09505 -0.25301 0.0901 -0.25347 C 0.05599 -0.26088 0.09232 -0.25347 0.01133 -0.25996 C 0.00716 -0.26042 0.00299 -0.26158 -0.00117 -0.26227 C -0.01576 -0.26088 -0.03281 -0.27222 -0.04492 -0.25787 C -0.05065 -0.25116 -0.04661 -0.25463 -0.05365 -0.25116 C -0.05495 -0.25046 -0.05742 -0.24884 -0.05742 -0.24884 L -0.05742 -0.24884 " pathEditMode="relative" ptsTypes="AAAAAAAAAAAAAAAAAAAAAAAA">
                                      <p:cBhvr>
                                        <p:cTn id="107" dur="8000" fill="hold"/>
                                        <p:tgtEl>
                                          <p:spTgt spid="33"/>
                                        </p:tgtEl>
                                        <p:attrNameLst>
                                          <p:attrName>ppt_x</p:attrName>
                                          <p:attrName>ppt_y</p:attrName>
                                        </p:attrNameLst>
                                      </p:cBhvr>
                                    </p:animMotion>
                                  </p:childTnLst>
                                </p:cTn>
                              </p:par>
                              <p:par>
                                <p:cTn id="108" presetID="0" presetClass="path" presetSubtype="0" accel="50000" decel="50000" fill="hold" grpId="1" nodeType="withEffect">
                                  <p:stCondLst>
                                    <p:cond delay="0"/>
                                  </p:stCondLst>
                                  <p:childTnLst>
                                    <p:animMotion origin="layout" path="M 0 0 L 0 0 C 0.00377 -0.00093 0.00755 -0.00116 0.0112 -0.00232 C 0.03255 -0.00857 -0.00716 0 0.01992 -0.00672 C 0.02708 -0.00857 0.03411 -0.00949 0.04127 -0.01111 C 0.07825 -0.01991 0.08815 -0.02593 0.13502 -0.02894 C 0.2 -0.03334 0.26497 -0.03334 0.32995 -0.03565 C 0.43502 -0.03264 0.5431 -0.06991 0.64505 -0.02454 C 0.61953 -0.02384 0.59414 -0.02477 0.56875 -0.02222 C 0.56237 -0.02176 0.55638 -0.01574 0.55 -0.01574 C 0.46289 -0.01574 0.37578 -0.02014 0.28867 -0.02222 C 0.28372 -0.02523 0.2789 -0.0294 0.2737 -0.03125 C 0.19088 -0.05903 0.2457 -0.0382 0.2112 -0.04676 C 0.197 -0.05023 0.18281 -0.05371 0.16875 -0.05787 C 0.16575 -0.0588 0.16302 -0.06134 0.16002 -0.06227 C 0.11054 -0.07871 0.14349 -0.06667 0.11992 -0.07338 C 0.10742 -0.07709 0.09505 -0.08172 0.08242 -0.08449 C 0.07174 -0.08704 0.06081 -0.08727 0.05 -0.08889 C -0.00964 -0.09792 0.05495 -0.09259 -0.05378 -0.0956 C -0.05664 -0.0963 -0.05964 -0.09722 -0.0625 -0.09792 C -0.06758 -0.09884 -0.07539 -0.09213 -0.07748 -0.1 C -0.08268 -0.11968 -0.07709 -0.14375 -0.08008 -0.16459 C -0.08138 -0.17361 -0.08646 -0.17986 -0.08998 -0.18681 C -0.09518 -0.19676 -0.10091 -0.20602 -0.10625 -0.21574 C -0.10925 -0.22084 -0.11315 -0.22477 -0.11498 -0.23125 C -0.11836 -0.24236 -0.12188 -0.25324 -0.125 -0.26459 C -0.12565 -0.26667 -0.12565 -0.26898 -0.1263 -0.2713 C -0.12917 -0.28148 -0.13073 -0.28519 -0.13373 -0.29329 C -0.13776 -0.26528 -0.13164 -0.30926 -0.13633 -0.2713 C -0.13946 -0.24445 -0.13828 -0.26204 -0.14128 -0.23334 C -0.1418 -0.22824 -0.1418 -0.22292 -0.14258 -0.21783 C -0.14466 -0.20278 -0.14753 -0.1882 -0.15 -0.17338 C -0.15039 -0.15741 -0.1513 -0.10023 -0.15248 -0.07778 C -0.15521 -0.02986 -0.15235 -0.10023 -0.15508 -0.06227 C -0.15534 -0.05857 -0.15508 -0.05486 -0.15508 -0.05116 L -0.15508 -0.05116 " pathEditMode="relative" ptsTypes="AAAAAAAAAAAAAAAAAAAAAAAAAAAAAAAAAAAA">
                                      <p:cBhvr>
                                        <p:cTn id="109" dur="8000" fill="hold"/>
                                        <p:tgtEl>
                                          <p:spTgt spid="79"/>
                                        </p:tgtEl>
                                        <p:attrNameLst>
                                          <p:attrName>ppt_x</p:attrName>
                                          <p:attrName>ppt_y</p:attrName>
                                        </p:attrNameLst>
                                      </p:cBhvr>
                                    </p:animMotion>
                                  </p:childTnLst>
                                </p:cTn>
                              </p:par>
                              <p:par>
                                <p:cTn id="110" presetID="0" presetClass="path" presetSubtype="0" accel="50000" decel="50000" fill="hold" grpId="1" nodeType="withEffect">
                                  <p:stCondLst>
                                    <p:cond delay="0"/>
                                  </p:stCondLst>
                                  <p:childTnLst>
                                    <p:animMotion origin="layout" path="M 0 0 L 0 0 C 0.02331 -0.0125 0.00143 -0.00116 0.02748 -0.01342 C 0.03047 -0.01481 0.03334 -0.0169 0.03633 -0.01782 C 0.04896 -0.02129 0.08125 -0.02917 0.1 -0.03102 C 0.13086 -0.03426 0.16172 -0.03889 0.19258 -0.04004 C 0.26289 -0.04259 0.33334 -0.04143 0.40378 -0.04213 L 0.46003 -0.05787 C 0.46133 -0.0581 0.4625 -0.05949 0.4638 -0.05995 C 0.46836 -0.06227 0.47305 -0.06412 0.47761 -0.06667 C 0.48255 -0.06944 0.49258 -0.07546 0.49258 -0.07546 L 0.58255 -0.07338 C 0.58438 -0.07315 0.58021 -0.06852 0.57878 -0.06667 C 0.57253 -0.05879 0.5668 -0.05555 0.56003 -0.04884 C 0.55078 -0.03958 0.54167 -0.02986 0.53255 -0.01991 C 0.52995 -0.01736 0.52735 -0.01481 0.52513 -0.01111 C 0.51888 -0.00139 0.51341 0.00972 0.50755 0.01991 C 0.50547 0.03102 0.50287 0.0419 0.5013 0.05324 C 0.50039 0.06065 0.50052 0.06806 0.5 0.07546 C 0.49974 0.08009 0.50039 0.08519 0.49883 0.08889 C 0.49753 0.09213 0.49479 0.09329 0.49258 0.09329 C 0.42305 0.09537 0.35339 0.09491 0.28386 0.0956 L -0.01497 0.09769 C -0.01211 0.11783 -0.01627 0.09375 -0.00742 0.11991 C -0.00534 0.12616 -0.00364 0.1331 -0.00247 0.14005 C 0.02448 0.29236 -0.01263 0.1044 0.01758 0.25324 C 0.01797 0.26528 0.0181 0.27708 0.01875 0.28889 C 0.02097 0.32338 0.02253 0.30232 0.02005 0.32454 C 0.01211 0.32361 0.00404 0.32454 -0.00377 0.32222 C -0.00859 0.32083 -0.01289 0.31597 -0.01745 0.31343 C -0.01914 0.31227 -0.02083 0.31158 -0.02252 0.31111 C -0.03372 0.30741 -0.04101 0.30787 -0.05377 0.30671 C -0.05416 0.23264 -0.04075 0.16158 -0.05872 0.09769 C -0.09114 -0.01736 -0.04271 0.15533 -0.08372 0.02894 C -0.0875 0.01713 -0.08958 0.00371 -0.09245 -0.00879 C -0.09336 -0.0125 -0.09492 -0.01991 -0.09492 -0.01991 L -0.09492 -0.01991 " pathEditMode="relative" ptsTypes="AAAAAAAAAAAAAAAAAAAAAAAAAAAAAAAAAAAAA">
                                      <p:cBhvr>
                                        <p:cTn id="111" dur="8000" fill="hold"/>
                                        <p:tgtEl>
                                          <p:spTgt spid="34"/>
                                        </p:tgtEl>
                                        <p:attrNameLst>
                                          <p:attrName>ppt_x</p:attrName>
                                          <p:attrName>ppt_y</p:attrName>
                                        </p:attrNameLst>
                                      </p:cBhvr>
                                    </p:animMotion>
                                  </p:childTnLst>
                                </p:cTn>
                              </p:par>
                              <p:par>
                                <p:cTn id="112" presetID="0" presetClass="path" presetSubtype="0" accel="50000" decel="50000" fill="hold" grpId="1" nodeType="withEffect">
                                  <p:stCondLst>
                                    <p:cond delay="0"/>
                                  </p:stCondLst>
                                  <p:childTnLst>
                                    <p:animMotion origin="layout" path="M 0 0 L 0 0 C -0.00495 -0.0007 -0.00989 -0.00116 -0.01497 -0.00209 C -0.01666 -0.00255 -0.01836 -0.00325 -0.01992 -0.0044 C -0.02956 -0.01135 -0.03958 -0.01737 -0.0487 -0.02663 C -0.075 -0.05371 -0.06484 -0.04213 -0.07995 -0.05996 C -0.08242 -0.06667 -0.08515 -0.07292 -0.0875 -0.07987 C -0.08815 -0.08195 -0.08815 -0.0845 -0.08867 -0.08658 C -0.09193 -0.09792 -0.09557 -0.10857 -0.0987 -0.11991 C -0.09935 -0.122 -0.09948 -0.12454 -0.1 -0.12663 C -0.10156 -0.13334 -0.10325 -0.13982 -0.10495 -0.14653 C -0.10325 -0.17848 -0.10312 -0.21065 -0.1 -0.24213 C -0.09518 -0.28936 -0.09622 -0.25834 -0.08867 -0.27315 C -0.08594 -0.27871 -0.08359 -0.28496 -0.08125 -0.29098 C -0.08034 -0.29329 -0.07982 -0.29607 -0.07864 -0.29769 C -0.07435 -0.30417 -0.06966 -0.30996 -0.06497 -0.31551 C -0.06015 -0.32107 -0.05508 -0.32616 -0.05 -0.33102 C -0.04883 -0.33218 -0.04752 -0.33288 -0.04622 -0.33334 C -0.04284 -0.33426 -0.03958 -0.33496 -0.0362 -0.33542 L -0.00872 -0.33982 C 0.00794 -0.33843 0.02474 -0.3382 0.04128 -0.33542 C 0.04349 -0.33519 0.04557 -0.33264 0.04753 -0.33102 C 0.06498 -0.3176 0.05586 -0.32315 0.06511 -0.3176 L 0.08386 -0.28889 C 0.08802 -0.28218 0.09232 -0.27593 0.09636 -0.26875 C 0.09753 -0.26667 0.0987 -0.26413 0.10013 -0.26204 C 0.10169 -0.25973 0.10339 -0.25764 0.10508 -0.25556 C 0.10638 -0.25186 0.10768 -0.24815 0.10886 -0.24445 C 0.11094 -0.23704 0.11094 -0.22408 0.11133 -0.2176 C 0.10886 -0.20371 0.10834 -0.18774 0.10378 -0.17547 C 0.10078 -0.16737 0.09505 -0.16389 0.09011 -0.15996 C 0.07279 -0.1463 0.06836 -0.14862 0.05013 -0.14653 C 0.02188 -0.14792 0.0168 -0.14028 0 -0.15093 C -0.00325 -0.15325 -0.00664 -0.15556 -0.00989 -0.15764 C -0.01406 -0.16505 -0.01901 -0.17153 -0.02239 -0.17987 C -0.02578 -0.18797 -0.02995 -0.20649 -0.02995 -0.20649 C -0.02956 -0.21551 -0.03177 -0.22616 -0.02864 -0.23334 C -0.02422 -0.24352 -0.00846 -0.24815 -0.00117 -0.25093 C 0.03307 -0.24561 -0.0026 -0.25718 0.01875 -0.23542 C 0.02878 -0.22547 0.04063 -0.22223 0.05013 -0.21112 C 0.0513 -0.2095 0.05274 -0.20834 0.05378 -0.20649 C 0.0556 -0.20394 0.0569 -0.20024 0.05886 -0.19769 C 0.06276 -0.1926 0.06745 -0.18959 0.07136 -0.18426 C 0.07709 -0.17639 0.08203 -0.16621 0.08763 -0.15764 C 0.09401 -0.14769 0.10039 -0.13727 0.10755 -0.12871 C 0.10886 -0.12732 0.11016 -0.12616 0.11133 -0.12431 C 0.11966 -0.11204 0.12149 -0.10625 0.13008 -0.09769 C 0.13125 -0.09653 0.13255 -0.0963 0.13386 -0.09538 C 0.15235 -0.07153 0.14362 -0.08473 0.16003 -0.05556 C 0.16302 -0.05024 0.16628 -0.04584 0.16888 -0.03982 L 0.18138 -0.01112 C 0.18216 -0.00649 0.18529 0.01018 0.18503 0.01111 C 0.18294 0.0199 0.17826 0.02615 0.17383 0.03125 C 0.16511 0.04097 0.13464 0.04189 0.13138 0.04236 C 0.11055 0.04421 0.08972 0.04537 0.06888 0.04675 C 0.06172 0.04814 0.05456 0.04907 0.04753 0.05115 C 0.04037 0.05347 0.0263 0.06018 0.0263 0.06018 C 0.025 0.06226 0.02409 0.06527 0.02253 0.06666 C 0.0013 0.08819 0.01524 0.07245 0.00508 0.08009 C 0.0013 0.08287 -0.00234 0.08634 -0.00625 0.08888 C -0.00898 0.09074 -0.01211 0.09166 -0.01497 0.09351 C -0.01706 0.09467 -0.01901 0.09675 -0.02122 0.09791 C -0.02578 0.10046 -0.03034 0.10231 -0.03489 0.10462 C -0.04661 0.1037 -0.05846 0.10532 -0.06992 0.10231 C -0.07252 0.10162 -0.07396 0.09606 -0.07617 0.09351 C -0.09674 0.06898 -0.05937 0.11921 -0.0875 0.07777 C -0.09974 0.05972 -0.11237 0.04212 -0.125 0.02453 C -0.12773 0.0206 -0.13125 0.01805 -0.13372 0.01342 C -0.14088 0.00023 -0.14687 -0.01482 -0.15364 -0.02871 C -0.15989 -0.04167 -0.16028 -0.03473 -0.16745 -0.05764 C -0.17122 -0.06968 -0.18372 -0.09746 -0.17617 -0.09538 C -0.16146 -0.09167 -0.1569 -0.0919 -0.14622 -0.08658 C -0.14323 -0.08519 -0.14036 -0.0838 -0.1375 -0.08218 C -0.1362 -0.08149 -0.13489 -0.08079 -0.13372 -0.07987 C -0.12578 -0.07362 -0.12617 -0.07801 -0.12617 -0.07107 L -0.12239 -0.07107 L -0.11875 -0.07107 L -0.11875 -0.07107 " pathEditMode="relative" ptsTypes="AAAAAAAAAAAAAAAAAAAAAAAAAAAAAAAAAAAAAAAAAAAAAAAAAAAAAAAAAAAAAAAAAAAAAAAAAAAAAA">
                                      <p:cBhvr>
                                        <p:cTn id="113" dur="8000" fill="hold"/>
                                        <p:tgtEl>
                                          <p:spTgt spid="77"/>
                                        </p:tgtEl>
                                        <p:attrNameLst>
                                          <p:attrName>ppt_x</p:attrName>
                                          <p:attrName>ppt_y</p:attrName>
                                        </p:attrNameLst>
                                      </p:cBhvr>
                                    </p:animMotion>
                                  </p:childTnLst>
                                </p:cTn>
                              </p:par>
                              <p:par>
                                <p:cTn id="114" presetID="0" presetClass="path" presetSubtype="0" accel="50000" decel="50000" fill="hold" grpId="1" nodeType="withEffect">
                                  <p:stCondLst>
                                    <p:cond delay="0"/>
                                  </p:stCondLst>
                                  <p:childTnLst>
                                    <p:animMotion origin="layout" path="M 0 0 L 0 0 L 0.04127 -0.01343 C 0.04336 -0.01389 0.04544 -0.01505 0.04752 -0.01551 L 0.10495 -0.02894 C 0.2526 -0.13033 0.23607 -0.21482 0.25117 -0.09769 C 0.2487 -0.04676 0.247 0.00462 0.24375 0.05555 C 0.24284 0.06851 0.23984 0.08055 0.23867 0.09328 L 0.23372 0.14884 C 0.23203 0.18819 0.2319 0.22777 0.22877 0.26666 C 0.22851 0.26967 0.22539 0.26921 0.2237 0.26898 C 0.20364 0.2662 0.18372 0.26157 0.16367 0.25787 C 0.15534 0.24212 0.13919 0.23263 0.13867 0.21111 C 0.13633 0.09791 0.14896 0.15208 0.16497 0.13773 C 0.16719 0.13587 0.16901 0.13287 0.17122 0.13101 C 0.17409 0.12893 0.17721 0.12893 0.17995 0.12662 C 0.18854 0.11944 0.19635 0.10949 0.20495 0.10231 C 0.21302 0.09537 0.222 0.09189 0.22995 0.08449 C 0.33164 -0.0095 0.36549 -0.01482 0.31875 -0.0044 C 0.25026 0.04421 0.27239 0.0331 0.1375 0.04444 C 0.11081 0.04675 0.08411 0.03703 0.05755 0.03333 C 0.04427 0.00972 0.04284 0.00462 0.0263 -0.01343 C 0.01315 -0.02755 -0.00065 -0.03936 -0.01367 -0.05325 C -0.01524 -0.05487 -0.01615 -0.05811 -0.01745 -0.05996 C -0.02279 -0.0676 -0.02774 -0.07639 -0.03373 -0.08218 C -0.05612 -0.10371 -0.06133 -0.1044 -0.08125 -0.11343 C -0.10404 -0.08797 -0.11524 -0.09005 -0.0987 -0.02223 C -0.09623 -0.01181 -0.08125 -0.0088 -0.08125 -0.0088 L -0.08125 -0.0088 " pathEditMode="relative" ptsTypes="AAAAAAAAAAAAAAAAAAAAAAAAAAAAA">
                                      <p:cBhvr>
                                        <p:cTn id="115" dur="8000" fill="hold"/>
                                        <p:tgtEl>
                                          <p:spTgt spid="78"/>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4" grpId="0" animBg="1"/>
      <p:bldP spid="3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5539812" y="250459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3255955" y="440763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1192385" y="380189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3257081" y="25798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5801080" y="32913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4874515" y="369363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1496213" y="248431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4370552" y="151817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3 von 10</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2963984" y="18464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1525657" y="94433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Textfeld 3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28683"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3875458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78"/>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8"/>
                                        </p:tgtEl>
                                        <p:attrNameLst>
                                          <p:attrName>fillcolor</p:attrName>
                                        </p:attrNameLst>
                                      </p:cBhvr>
                                      <p:to>
                                        <a:srgbClr val="00B050"/>
                                      </p:to>
                                    </p:animClr>
                                    <p:set>
                                      <p:cBhvr>
                                        <p:cTn id="25" dur="1000" fill="hold"/>
                                        <p:tgtEl>
                                          <p:spTgt spid="78"/>
                                        </p:tgtEl>
                                        <p:attrNameLst>
                                          <p:attrName>fill.type</p:attrName>
                                        </p:attrNameLst>
                                      </p:cBhvr>
                                      <p:to>
                                        <p:strVal val="solid"/>
                                      </p:to>
                                    </p:set>
                                    <p:set>
                                      <p:cBhvr>
                                        <p:cTn id="26" dur="1000" fill="hold"/>
                                        <p:tgtEl>
                                          <p:spTgt spid="78"/>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2"/>
                                        </p:tgtEl>
                                        <p:attrNameLst>
                                          <p:attrName>fillcolor</p:attrName>
                                        </p:attrNameLst>
                                      </p:cBhvr>
                                      <p:to>
                                        <a:srgbClr val="00B050"/>
                                      </p:to>
                                    </p:animClr>
                                    <p:set>
                                      <p:cBhvr>
                                        <p:cTn id="32" dur="1000" fill="hold"/>
                                        <p:tgtEl>
                                          <p:spTgt spid="2"/>
                                        </p:tgtEl>
                                        <p:attrNameLst>
                                          <p:attrName>fill.type</p:attrName>
                                        </p:attrNameLst>
                                      </p:cBhvr>
                                      <p:to>
                                        <p:strVal val="solid"/>
                                      </p:to>
                                    </p:set>
                                    <p:set>
                                      <p:cBhvr>
                                        <p:cTn id="33" dur="1000" fill="hold"/>
                                        <p:tgtEl>
                                          <p:spTgt spid="2"/>
                                        </p:tgtEl>
                                        <p:attrNameLst>
                                          <p:attrName>fill.on</p:attrName>
                                        </p:attrNameLst>
                                      </p:cBhvr>
                                      <p:to>
                                        <p:strVal val="true"/>
                                      </p:to>
                                    </p:set>
                                  </p:childTnLst>
                                  <p:subTnLst>
                                    <p:audio>
                                      <p:cMediaNode vol="41000">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76"/>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withEffect">
                                  <p:stCondLst>
                                    <p:cond delay="0"/>
                                  </p:stCondLst>
                                  <p:childTnLst>
                                    <p:animClr clrSpc="rgb" dir="cw">
                                      <p:cBhvr override="childStyle">
                                        <p:cTn id="38" dur="1000" fill="hold"/>
                                        <p:tgtEl>
                                          <p:spTgt spid="76"/>
                                        </p:tgtEl>
                                        <p:attrNameLst>
                                          <p:attrName>style.color</p:attrName>
                                        </p:attrNameLst>
                                      </p:cBhvr>
                                      <p:to>
                                        <a:srgbClr val="00B050"/>
                                      </p:to>
                                    </p:animClr>
                                    <p:animClr clrSpc="rgb" dir="cw">
                                      <p:cBhvr>
                                        <p:cTn id="39" dur="1000" fill="hold"/>
                                        <p:tgtEl>
                                          <p:spTgt spid="76"/>
                                        </p:tgtEl>
                                        <p:attrNameLst>
                                          <p:attrName>fillcolor</p:attrName>
                                        </p:attrNameLst>
                                      </p:cBhvr>
                                      <p:to>
                                        <a:srgbClr val="00B050"/>
                                      </p:to>
                                    </p:animClr>
                                    <p:set>
                                      <p:cBhvr>
                                        <p:cTn id="40" dur="1000" fill="hold"/>
                                        <p:tgtEl>
                                          <p:spTgt spid="76"/>
                                        </p:tgtEl>
                                        <p:attrNameLst>
                                          <p:attrName>fill.type</p:attrName>
                                        </p:attrNameLst>
                                      </p:cBhvr>
                                      <p:to>
                                        <p:strVal val="solid"/>
                                      </p:to>
                                    </p:set>
                                    <p:set>
                                      <p:cBhvr>
                                        <p:cTn id="41" dur="1000" fill="hold"/>
                                        <p:tgtEl>
                                          <p:spTgt spid="7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2" restart="whenNotActive" fill="hold" evtFilter="cancelBubble" nodeType="interactiveSeq">
                <p:stCondLst>
                  <p:cond evt="onClick" delay="0">
                    <p:tgtEl>
                      <p:spTgt spid="80"/>
                    </p:tgtEl>
                  </p:cond>
                </p:stCondLst>
                <p:endSync evt="end" delay="0">
                  <p:rtn val="all"/>
                </p:endSync>
                <p:childTnLst>
                  <p:par>
                    <p:cTn id="43" fill="hold">
                      <p:stCondLst>
                        <p:cond delay="0"/>
                      </p:stCondLst>
                      <p:childTnLst>
                        <p:par>
                          <p:cTn id="44" fill="hold">
                            <p:stCondLst>
                              <p:cond delay="0"/>
                            </p:stCondLst>
                            <p:childTnLst>
                              <p:par>
                                <p:cTn id="45" presetID="19" presetClass="emph" presetSubtype="0" fill="hold" grpId="0" nodeType="clickEffect">
                                  <p:stCondLst>
                                    <p:cond delay="0"/>
                                  </p:stCondLst>
                                  <p:childTnLst>
                                    <p:animClr clrSpc="rgb" dir="cw">
                                      <p:cBhvr override="childStyle">
                                        <p:cTn id="46" dur="1000" fill="hold"/>
                                        <p:tgtEl>
                                          <p:spTgt spid="80"/>
                                        </p:tgtEl>
                                        <p:attrNameLst>
                                          <p:attrName>style.color</p:attrName>
                                        </p:attrNameLst>
                                      </p:cBhvr>
                                      <p:to>
                                        <a:srgbClr val="FF0000"/>
                                      </p:to>
                                    </p:animClr>
                                    <p:animClr clrSpc="rgb" dir="cw">
                                      <p:cBhvr>
                                        <p:cTn id="47" dur="1000" fill="hold"/>
                                        <p:tgtEl>
                                          <p:spTgt spid="80"/>
                                        </p:tgtEl>
                                        <p:attrNameLst>
                                          <p:attrName>fillcolor</p:attrName>
                                        </p:attrNameLst>
                                      </p:cBhvr>
                                      <p:to>
                                        <a:srgbClr val="FF0000"/>
                                      </p:to>
                                    </p:animClr>
                                    <p:set>
                                      <p:cBhvr>
                                        <p:cTn id="48" dur="1000" fill="hold"/>
                                        <p:tgtEl>
                                          <p:spTgt spid="80"/>
                                        </p:tgtEl>
                                        <p:attrNameLst>
                                          <p:attrName>fill.type</p:attrName>
                                        </p:attrNameLst>
                                      </p:cBhvr>
                                      <p:to>
                                        <p:strVal val="solid"/>
                                      </p:to>
                                    </p:set>
                                    <p:set>
                                      <p:cBhvr>
                                        <p:cTn id="49" dur="1000" fill="hold"/>
                                        <p:tgtEl>
                                          <p:spTgt spid="80"/>
                                        </p:tgtEl>
                                        <p:attrNameLst>
                                          <p:attrName>fill.on</p:attrName>
                                        </p:attrNameLst>
                                      </p:cBhvr>
                                      <p:to>
                                        <p:strVal val="true"/>
                                      </p:to>
                                    </p:set>
                                  </p:childTnLst>
                                  <p:subTnLst>
                                    <p:audio>
                                      <p:cMediaNode vol="77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0" restart="whenNotActive" fill="hold" evtFilter="cancelBubble" nodeType="interactiveSeq">
                <p:stCondLst>
                  <p:cond evt="onClick" delay="0">
                    <p:tgtEl>
                      <p:spTgt spid="79"/>
                    </p:tgtEl>
                  </p:cond>
                </p:stCondLst>
                <p:endSync evt="end" delay="0">
                  <p:rtn val="all"/>
                </p:endSync>
                <p:childTnLst>
                  <p:par>
                    <p:cTn id="51" fill="hold">
                      <p:stCondLst>
                        <p:cond delay="0"/>
                      </p:stCondLst>
                      <p:childTnLst>
                        <p:par>
                          <p:cTn id="52" fill="hold">
                            <p:stCondLst>
                              <p:cond delay="0"/>
                            </p:stCondLst>
                            <p:childTnLst>
                              <p:par>
                                <p:cTn id="53" presetID="19" presetClass="emph" presetSubtype="0" fill="hold" grpId="0" nodeType="clickEffect">
                                  <p:stCondLst>
                                    <p:cond delay="0"/>
                                  </p:stCondLst>
                                  <p:childTnLst>
                                    <p:animClr clrSpc="rgb" dir="cw">
                                      <p:cBhvr override="childStyle">
                                        <p:cTn id="54" dur="1000" fill="hold"/>
                                        <p:tgtEl>
                                          <p:spTgt spid="79"/>
                                        </p:tgtEl>
                                        <p:attrNameLst>
                                          <p:attrName>style.color</p:attrName>
                                        </p:attrNameLst>
                                      </p:cBhvr>
                                      <p:to>
                                        <a:srgbClr val="FF0000"/>
                                      </p:to>
                                    </p:animClr>
                                    <p:animClr clrSpc="rgb" dir="cw">
                                      <p:cBhvr>
                                        <p:cTn id="55" dur="1000" fill="hold"/>
                                        <p:tgtEl>
                                          <p:spTgt spid="79"/>
                                        </p:tgtEl>
                                        <p:attrNameLst>
                                          <p:attrName>fillcolor</p:attrName>
                                        </p:attrNameLst>
                                      </p:cBhvr>
                                      <p:to>
                                        <a:srgbClr val="FF0000"/>
                                      </p:to>
                                    </p:animClr>
                                    <p:set>
                                      <p:cBhvr>
                                        <p:cTn id="56" dur="1000" fill="hold"/>
                                        <p:tgtEl>
                                          <p:spTgt spid="79"/>
                                        </p:tgtEl>
                                        <p:attrNameLst>
                                          <p:attrName>fill.type</p:attrName>
                                        </p:attrNameLst>
                                      </p:cBhvr>
                                      <p:to>
                                        <p:strVal val="solid"/>
                                      </p:to>
                                    </p:set>
                                    <p:set>
                                      <p:cBhvr>
                                        <p:cTn id="57" dur="1000" fill="hold"/>
                                        <p:tgtEl>
                                          <p:spTgt spid="79"/>
                                        </p:tgtEl>
                                        <p:attrNameLst>
                                          <p:attrName>fill.on</p:attrName>
                                        </p:attrNameLst>
                                      </p:cBhvr>
                                      <p:to>
                                        <p:strVal val="true"/>
                                      </p:to>
                                    </p:set>
                                  </p:childTnLst>
                                  <p:subTnLst>
                                    <p:audio>
                                      <p:cMediaNode vol="77000">
                                        <p:cTn display="0" masterRel="sameClick">
                                          <p:stCondLst>
                                            <p:cond evt="begin" delay="0">
                                              <p:tn val="5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8" restart="whenNotActive" fill="hold" evtFilter="cancelBubble" nodeType="interactiveSeq">
                <p:stCondLst>
                  <p:cond evt="onClick" delay="0">
                    <p:tgtEl>
                      <p:spTgt spid="77"/>
                    </p:tgtEl>
                  </p:cond>
                </p:stCondLst>
                <p:endSync evt="end" delay="0">
                  <p:rtn val="all"/>
                </p:endSync>
                <p:childTnLst>
                  <p:par>
                    <p:cTn id="59" fill="hold">
                      <p:stCondLst>
                        <p:cond delay="0"/>
                      </p:stCondLst>
                      <p:childTnLst>
                        <p:par>
                          <p:cTn id="60" fill="hold">
                            <p:stCondLst>
                              <p:cond delay="0"/>
                            </p:stCondLst>
                            <p:childTnLst>
                              <p:par>
                                <p:cTn id="61" presetID="19" presetClass="emph" presetSubtype="0" fill="hold" grpId="0" nodeType="clickEffect">
                                  <p:stCondLst>
                                    <p:cond delay="0"/>
                                  </p:stCondLst>
                                  <p:childTnLst>
                                    <p:animClr clrSpc="rgb" dir="cw">
                                      <p:cBhvr override="childStyle">
                                        <p:cTn id="62" dur="1000" fill="hold"/>
                                        <p:tgtEl>
                                          <p:spTgt spid="77"/>
                                        </p:tgtEl>
                                        <p:attrNameLst>
                                          <p:attrName>style.color</p:attrName>
                                        </p:attrNameLst>
                                      </p:cBhvr>
                                      <p:to>
                                        <a:srgbClr val="FF0000"/>
                                      </p:to>
                                    </p:animClr>
                                    <p:animClr clrSpc="rgb" dir="cw">
                                      <p:cBhvr>
                                        <p:cTn id="63" dur="1000" fill="hold"/>
                                        <p:tgtEl>
                                          <p:spTgt spid="77"/>
                                        </p:tgtEl>
                                        <p:attrNameLst>
                                          <p:attrName>fillcolor</p:attrName>
                                        </p:attrNameLst>
                                      </p:cBhvr>
                                      <p:to>
                                        <a:srgbClr val="FF0000"/>
                                      </p:to>
                                    </p:animClr>
                                    <p:set>
                                      <p:cBhvr>
                                        <p:cTn id="64" dur="1000" fill="hold"/>
                                        <p:tgtEl>
                                          <p:spTgt spid="77"/>
                                        </p:tgtEl>
                                        <p:attrNameLst>
                                          <p:attrName>fill.type</p:attrName>
                                        </p:attrNameLst>
                                      </p:cBhvr>
                                      <p:to>
                                        <p:strVal val="solid"/>
                                      </p:to>
                                    </p:set>
                                    <p:set>
                                      <p:cBhvr>
                                        <p:cTn id="65" dur="1000" fill="hold"/>
                                        <p:tgtEl>
                                          <p:spTgt spid="77"/>
                                        </p:tgtEl>
                                        <p:attrNameLst>
                                          <p:attrName>fill.on</p:attrName>
                                        </p:attrNameLst>
                                      </p:cBhvr>
                                      <p:to>
                                        <p:strVal val="true"/>
                                      </p:to>
                                    </p:set>
                                  </p:childTnLst>
                                  <p:subTnLst>
                                    <p:audio>
                                      <p:cMediaNode vol="77000">
                                        <p:cTn display="0" masterRel="sameClick">
                                          <p:stCondLst>
                                            <p:cond evt="begin" delay="0">
                                              <p:tn val="6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9" presetClass="emph" presetSubtype="0" fill="hold" grpId="0" nodeType="clickEffect">
                                  <p:stCondLst>
                                    <p:cond delay="0"/>
                                  </p:stCondLst>
                                  <p:childTnLst>
                                    <p:animClr clrSpc="rgb" dir="cw">
                                      <p:cBhvr override="childStyle">
                                        <p:cTn id="70" dur="1000" fill="hold"/>
                                        <p:tgtEl>
                                          <p:spTgt spid="21"/>
                                        </p:tgtEl>
                                        <p:attrNameLst>
                                          <p:attrName>style.color</p:attrName>
                                        </p:attrNameLst>
                                      </p:cBhvr>
                                      <p:to>
                                        <a:srgbClr val="FF0000"/>
                                      </p:to>
                                    </p:animClr>
                                    <p:animClr clrSpc="rgb" dir="cw">
                                      <p:cBhvr>
                                        <p:cTn id="71" dur="1000" fill="hold"/>
                                        <p:tgtEl>
                                          <p:spTgt spid="21"/>
                                        </p:tgtEl>
                                        <p:attrNameLst>
                                          <p:attrName>fillcolor</p:attrName>
                                        </p:attrNameLst>
                                      </p:cBhvr>
                                      <p:to>
                                        <a:srgbClr val="FF0000"/>
                                      </p:to>
                                    </p:animClr>
                                    <p:set>
                                      <p:cBhvr>
                                        <p:cTn id="72" dur="1000" fill="hold"/>
                                        <p:tgtEl>
                                          <p:spTgt spid="21"/>
                                        </p:tgtEl>
                                        <p:attrNameLst>
                                          <p:attrName>fill.type</p:attrName>
                                        </p:attrNameLst>
                                      </p:cBhvr>
                                      <p:to>
                                        <p:strVal val="solid"/>
                                      </p:to>
                                    </p:set>
                                    <p:set>
                                      <p:cBhvr>
                                        <p:cTn id="73" dur="1000" fill="hold"/>
                                        <p:tgtEl>
                                          <p:spTgt spid="21"/>
                                        </p:tgtEl>
                                        <p:attrNameLst>
                                          <p:attrName>fill.on</p:attrName>
                                        </p:attrNameLst>
                                      </p:cBhvr>
                                      <p:to>
                                        <p:strVal val="true"/>
                                      </p:to>
                                    </p:set>
                                  </p:childTnLst>
                                  <p:subTnLst>
                                    <p:audio>
                                      <p:cMediaNode vol="100000">
                                        <p:cTn display="0" masterRel="sameClick">
                                          <p:stCondLst>
                                            <p:cond evt="begin" delay="0">
                                              <p:tn val="6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1000" fill="hold"/>
                                        <p:tgtEl>
                                          <p:spTgt spid="22"/>
                                        </p:tgtEl>
                                        <p:attrNameLst>
                                          <p:attrName>style.color</p:attrName>
                                        </p:attrNameLst>
                                      </p:cBhvr>
                                      <p:to>
                                        <a:srgbClr val="FF0000"/>
                                      </p:to>
                                    </p:animClr>
                                    <p:animClr clrSpc="rgb" dir="cw">
                                      <p:cBhvr>
                                        <p:cTn id="79" dur="1000" fill="hold"/>
                                        <p:tgtEl>
                                          <p:spTgt spid="22"/>
                                        </p:tgtEl>
                                        <p:attrNameLst>
                                          <p:attrName>fillcolor</p:attrName>
                                        </p:attrNameLst>
                                      </p:cBhvr>
                                      <p:to>
                                        <a:srgbClr val="FF0000"/>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vol="77000">
                                        <p:cTn display="0" masterRel="sameClick">
                                          <p:stCondLst>
                                            <p:cond evt="begin" delay="0">
                                              <p:tn val="7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9" presetClass="emph" presetSubtype="0" fill="hold" grpId="0" nodeType="clickEffect">
                                  <p:stCondLst>
                                    <p:cond delay="0"/>
                                  </p:stCondLst>
                                  <p:childTnLst>
                                    <p:animClr clrSpc="rgb" dir="cw">
                                      <p:cBhvr override="childStyle">
                                        <p:cTn id="86" dur="1000" fill="hold"/>
                                        <p:tgtEl>
                                          <p:spTgt spid="33"/>
                                        </p:tgtEl>
                                        <p:attrNameLst>
                                          <p:attrName>style.color</p:attrName>
                                        </p:attrNameLst>
                                      </p:cBhvr>
                                      <p:to>
                                        <a:srgbClr val="FF0000"/>
                                      </p:to>
                                    </p:animClr>
                                    <p:animClr clrSpc="rgb" dir="cw">
                                      <p:cBhvr>
                                        <p:cTn id="87" dur="1000" fill="hold"/>
                                        <p:tgtEl>
                                          <p:spTgt spid="33"/>
                                        </p:tgtEl>
                                        <p:attrNameLst>
                                          <p:attrName>fillcolor</p:attrName>
                                        </p:attrNameLst>
                                      </p:cBhvr>
                                      <p:to>
                                        <a:srgbClr val="FF0000"/>
                                      </p:to>
                                    </p:animClr>
                                    <p:set>
                                      <p:cBhvr>
                                        <p:cTn id="88" dur="1000" fill="hold"/>
                                        <p:tgtEl>
                                          <p:spTgt spid="33"/>
                                        </p:tgtEl>
                                        <p:attrNameLst>
                                          <p:attrName>fill.type</p:attrName>
                                        </p:attrNameLst>
                                      </p:cBhvr>
                                      <p:to>
                                        <p:strVal val="solid"/>
                                      </p:to>
                                    </p:set>
                                    <p:set>
                                      <p:cBhvr>
                                        <p:cTn id="89" dur="1000" fill="hold"/>
                                        <p:tgtEl>
                                          <p:spTgt spid="33"/>
                                        </p:tgtEl>
                                        <p:attrNameLst>
                                          <p:attrName>fill.on</p:attrName>
                                        </p:attrNameLst>
                                      </p:cBhvr>
                                      <p:to>
                                        <p:strVal val="true"/>
                                      </p:to>
                                    </p:set>
                                  </p:childTnLst>
                                  <p:subTnLst>
                                    <p:audio>
                                      <p:cMediaNode vol="77000">
                                        <p:cTn display="0" masterRel="sameClick">
                                          <p:stCondLst>
                                            <p:cond evt="begin" delay="0">
                                              <p:tn val="8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90" restart="whenNotActive" fill="hold" evtFilter="cancelBubble" nodeType="interactiveSeq">
                <p:stCondLst>
                  <p:cond evt="onClick" delay="0">
                    <p:tgtEl>
                      <p:spTgt spid="34"/>
                    </p:tgtEl>
                  </p:cond>
                </p:stCondLst>
                <p:endSync evt="end" delay="0">
                  <p:rtn val="all"/>
                </p:endSync>
                <p:childTnLst>
                  <p:par>
                    <p:cTn id="91" fill="hold">
                      <p:stCondLst>
                        <p:cond delay="0"/>
                      </p:stCondLst>
                      <p:childTnLst>
                        <p:par>
                          <p:cTn id="92" fill="hold">
                            <p:stCondLst>
                              <p:cond delay="0"/>
                            </p:stCondLst>
                            <p:childTnLst>
                              <p:par>
                                <p:cTn id="93" presetID="19" presetClass="emph" presetSubtype="0" fill="hold" grpId="0" nodeType="clickEffect">
                                  <p:stCondLst>
                                    <p:cond delay="0"/>
                                  </p:stCondLst>
                                  <p:childTnLst>
                                    <p:animClr clrSpc="rgb" dir="cw">
                                      <p:cBhvr override="childStyle">
                                        <p:cTn id="94" dur="1000" fill="hold"/>
                                        <p:tgtEl>
                                          <p:spTgt spid="34"/>
                                        </p:tgtEl>
                                        <p:attrNameLst>
                                          <p:attrName>style.color</p:attrName>
                                        </p:attrNameLst>
                                      </p:cBhvr>
                                      <p:to>
                                        <a:srgbClr val="FF0000"/>
                                      </p:to>
                                    </p:animClr>
                                    <p:animClr clrSpc="rgb" dir="cw">
                                      <p:cBhvr>
                                        <p:cTn id="95" dur="1000" fill="hold"/>
                                        <p:tgtEl>
                                          <p:spTgt spid="34"/>
                                        </p:tgtEl>
                                        <p:attrNameLst>
                                          <p:attrName>fillcolor</p:attrName>
                                        </p:attrNameLst>
                                      </p:cBhvr>
                                      <p:to>
                                        <a:srgbClr val="FF0000"/>
                                      </p:to>
                                    </p:animClr>
                                    <p:set>
                                      <p:cBhvr>
                                        <p:cTn id="96" dur="1000" fill="hold"/>
                                        <p:tgtEl>
                                          <p:spTgt spid="34"/>
                                        </p:tgtEl>
                                        <p:attrNameLst>
                                          <p:attrName>fill.type</p:attrName>
                                        </p:attrNameLst>
                                      </p:cBhvr>
                                      <p:to>
                                        <p:strVal val="solid"/>
                                      </p:to>
                                    </p:set>
                                    <p:set>
                                      <p:cBhvr>
                                        <p:cTn id="97" dur="1000" fill="hold"/>
                                        <p:tgtEl>
                                          <p:spTgt spid="34"/>
                                        </p:tgtEl>
                                        <p:attrNameLst>
                                          <p:attrName>fill.on</p:attrName>
                                        </p:attrNameLst>
                                      </p:cBhvr>
                                      <p:to>
                                        <p:strVal val="true"/>
                                      </p:to>
                                    </p:set>
                                  </p:childTnLst>
                                  <p:subTnLst>
                                    <p:audio>
                                      <p:cMediaNode vol="77000">
                                        <p:cTn display="0" masterRel="sameClick">
                                          <p:stCondLst>
                                            <p:cond evt="begin" delay="0">
                                              <p:tn val="9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98" restart="whenNotActive" fill="hold" evtFilter="cancelBubble" nodeType="interactiveSeq">
                <p:stCondLst>
                  <p:cond evt="onClick" delay="0">
                    <p:tgtEl>
                      <p:spTgt spid="28"/>
                    </p:tgtEl>
                  </p:cond>
                </p:stCondLst>
                <p:endSync evt="end" delay="0">
                  <p:rtn val="all"/>
                </p:endSync>
                <p:childTnLst>
                  <p:par>
                    <p:cTn id="99" fill="hold">
                      <p:stCondLst>
                        <p:cond delay="0"/>
                      </p:stCondLst>
                      <p:childTnLst>
                        <p:par>
                          <p:cTn id="100" fill="hold">
                            <p:stCondLst>
                              <p:cond delay="0"/>
                            </p:stCondLst>
                            <p:childTnLst>
                              <p:par>
                                <p:cTn id="101" presetID="0" presetClass="path" presetSubtype="0" accel="50000" decel="50000" fill="hold" grpId="1" nodeType="withEffect">
                                  <p:stCondLst>
                                    <p:cond delay="0"/>
                                  </p:stCondLst>
                                  <p:childTnLst>
                                    <p:animMotion origin="layout" path="M 0 0 L 0 0 L 0.3599 -0.00231 C 0.36172 -0.00231 0.36771 -0.0081 0.36862 -0.00902 C 0.50352 -0.00625 0.47565 -0.07268 0.48112 0.07778 C 0.48138 0.0838 0.48281 0.08959 0.48372 0.09561 C 0.4832 0.1095 0.48346 0.12385 0.48242 0.13774 C 0.48216 0.14075 0.48177 0.13172 0.48112 0.12894 C 0.48047 0.1257 0.47943 0.12292 0.47865 0.11991 C 0.4763 0.10996 0.47891 0.11621 0.47487 0.10672 C 0.47331 0.10278 0.47174 0.09908 0.46992 0.09561 C 0.46836 0.09237 0.46641 0.08982 0.46497 0.08658 C 0.46302 0.08241 0.46185 0.07732 0.4599 0.07338 C 0.45807 0.06922 0.45547 0.06621 0.45365 0.06227 C 0.45182 0.05811 0.45065 0.05278 0.4487 0.04885 C 0.44349 0.03866 0.43242 0.01991 0.43242 0.01991 C 0.42956 0.0044 0.43255 0.01829 0.4224 -0.00671 C 0.39701 -0.06944 0.43138 0.01088 0.40742 -0.04236 C 0.40482 -0.04814 0.4026 -0.05439 0.39987 -0.06018 C 0.39844 -0.06342 0.39648 -0.06574 0.39492 -0.06898 C 0.38854 -0.08217 0.38242 -0.0956 0.37617 -0.10902 L 0.37617 -0.10902 C 0.37539 -0.11134 0.37461 -0.11365 0.3737 -0.11574 C 0.37096 -0.12106 0.36771 -0.12569 0.36497 -0.13125 C 0.36393 -0.13333 0.36341 -0.13587 0.36237 -0.13796 C 0.36094 -0.1412 0.35885 -0.14351 0.35742 -0.14675 C 0.35417 -0.15462 0.35156 -0.16319 0.3487 -0.17129 C 0.34792 -0.17361 0.34727 -0.17615 0.34622 -0.178 C 0.3375 -0.19074 0.34049 -0.18425 0.3362 -0.1956 C 0.32604 -0.17777 0.33216 -0.18958 0.31745 -0.14675 C 0.31445 -0.13796 0.31185 -0.1287 0.30872 -0.12013 C 0.30781 -0.11782 0.30703 -0.1155 0.30612 -0.11342 C 0.30326 -0.10671 0.30052 -0.09976 0.2974 -0.09351 C 0.28607 -0.07037 0.27383 -0.06087 0.26497 -0.02893 C 0.26406 -0.02592 0.2638 -0.02245 0.26237 -0.02013 C 0.25951 -0.01481 0.25547 -0.0118 0.25247 -0.00671 C 0.2513 -0.00486 0.25104 -0.00208 0.24987 0 C 0.24557 0.00764 0.24063 0.01459 0.2362 0.02223 C 0.22891 0.0345 0.22188 0.047 0.21497 0.05996 C 0.21393 0.06181 0.21354 0.06482 0.21237 0.06667 C 0.20977 0.07153 0.20651 0.07524 0.20365 0.07987 C 0.20065 0.08496 0.19805 0.09051 0.19492 0.09561 C 0.19375 0.09723 0.19232 0.09815 0.19115 0.1 C 0.18854 0.10417 0.18633 0.10926 0.18372 0.1132 C 0.16471 0.14237 0.17148 0.1375 0.1599 0.14445 C 0.15703 0.14885 0.15443 0.15394 0.15117 0.15764 C 0.14935 0.15996 0.14688 0.16019 0.14492 0.16227 C 0.14349 0.16389 0.14115 0.16899 0.14115 0.16899 L 0.14115 0.16899 " pathEditMode="relative" ptsTypes="AAAAAAAAAAAAAAAAAAAAAAAAAAAAAAAAAAAAAAAAAAAAAAAAA">
                                      <p:cBhvr>
                                        <p:cTn id="102" dur="8000" fill="hold"/>
                                        <p:tgtEl>
                                          <p:spTgt spid="77"/>
                                        </p:tgtEl>
                                        <p:attrNameLst>
                                          <p:attrName>ppt_x</p:attrName>
                                          <p:attrName>ppt_y</p:attrName>
                                        </p:attrNameLst>
                                      </p:cBhvr>
                                    </p:animMotion>
                                  </p:childTnLst>
                                </p:cTn>
                              </p:par>
                              <p:par>
                                <p:cTn id="103" presetID="0" presetClass="path" presetSubtype="0" accel="50000" decel="50000" fill="hold" grpId="1" nodeType="withEffect">
                                  <p:stCondLst>
                                    <p:cond delay="0"/>
                                  </p:stCondLst>
                                  <p:childTnLst>
                                    <p:animMotion origin="layout" path="M 0 0 L 0 0 L 0.3599 -0.00231 C 0.36172 -0.00231 0.36771 -0.0081 0.36862 -0.00902 C 0.50352 -0.00625 0.47565 -0.07268 0.48112 0.07778 C 0.48138 0.0838 0.48281 0.08959 0.48372 0.09561 C 0.4832 0.1095 0.48346 0.12385 0.48242 0.13774 C 0.48216 0.14075 0.48177 0.13172 0.48112 0.12894 C 0.48047 0.1257 0.47943 0.12292 0.47865 0.11991 C 0.4763 0.10996 0.47891 0.11621 0.47487 0.10672 C 0.47331 0.10278 0.47174 0.09908 0.46992 0.09561 C 0.46836 0.09237 0.46641 0.08982 0.46497 0.08658 C 0.46302 0.08241 0.46185 0.07732 0.4599 0.07338 C 0.45807 0.06922 0.45547 0.06621 0.45365 0.06227 C 0.45182 0.05811 0.45065 0.05278 0.4487 0.04885 C 0.44349 0.03866 0.43242 0.01991 0.43242 0.01991 C 0.42956 0.0044 0.43255 0.01829 0.4224 -0.00671 C 0.39701 -0.06944 0.43138 0.01088 0.40742 -0.04236 C 0.40482 -0.04814 0.4026 -0.05439 0.39987 -0.06018 C 0.39844 -0.06342 0.39648 -0.06574 0.39492 -0.06898 C 0.38854 -0.08217 0.38242 -0.0956 0.37617 -0.10902 L 0.37617 -0.10902 C 0.37539 -0.11134 0.37461 -0.11365 0.3737 -0.11574 C 0.37096 -0.12106 0.36771 -0.12569 0.36497 -0.13125 C 0.36393 -0.13333 0.36341 -0.13587 0.36237 -0.13796 C 0.36094 -0.1412 0.35885 -0.14351 0.35742 -0.14675 C 0.35417 -0.15462 0.35156 -0.16319 0.3487 -0.17129 C 0.34792 -0.17361 0.34727 -0.17615 0.34622 -0.178 C 0.3375 -0.19074 0.34049 -0.18425 0.3362 -0.1956 C 0.32604 -0.17777 0.33216 -0.18958 0.31745 -0.14675 C 0.31445 -0.13796 0.31185 -0.1287 0.30872 -0.12013 C 0.30781 -0.11782 0.30703 -0.1155 0.30612 -0.11342 C 0.30326 -0.10671 0.30052 -0.09976 0.2974 -0.09351 C 0.28607 -0.07037 0.27383 -0.06087 0.26497 -0.02893 C 0.26406 -0.02592 0.2638 -0.02245 0.26237 -0.02013 C 0.25951 -0.01481 0.25547 -0.0118 0.25247 -0.00671 C 0.2513 -0.00486 0.25104 -0.00208 0.24987 0 C 0.24557 0.00764 0.24063 0.01459 0.2362 0.02223 C 0.22891 0.0345 0.22188 0.047 0.21497 0.05996 C 0.21393 0.06181 0.21354 0.06482 0.21237 0.06667 C 0.20977 0.07153 0.20651 0.07524 0.20365 0.07987 C 0.20065 0.08496 0.19805 0.09051 0.19492 0.09561 C 0.19375 0.09723 0.19232 0.09815 0.19115 0.1 C 0.18854 0.10417 0.18633 0.10926 0.18372 0.1132 C 0.16471 0.14237 0.17148 0.1375 0.1599 0.14445 C 0.15703 0.14885 0.15443 0.15394 0.15117 0.15764 C 0.14935 0.15996 0.14688 0.16019 0.14492 0.16227 C 0.14349 0.16389 0.14115 0.16899 0.14115 0.16899 L 0.14115 0.16899 " pathEditMode="relative" ptsTypes="AAAAAAAAAAAAAAAAAAAAAAAAAAAAAAAAAAAAAAAAAAAAAAAAA">
                                      <p:cBhvr>
                                        <p:cTn id="104" dur="8000" fill="hold"/>
                                        <p:tgtEl>
                                          <p:spTgt spid="22"/>
                                        </p:tgtEl>
                                        <p:attrNameLst>
                                          <p:attrName>ppt_x</p:attrName>
                                          <p:attrName>ppt_y</p:attrName>
                                        </p:attrNameLst>
                                      </p:cBhvr>
                                    </p:animMotion>
                                  </p:childTnLst>
                                </p:cTn>
                              </p:par>
                              <p:par>
                                <p:cTn id="105" presetID="0" presetClass="path" presetSubtype="0" accel="50000" decel="50000" fill="hold" grpId="1" nodeType="withEffect">
                                  <p:stCondLst>
                                    <p:cond delay="0"/>
                                  </p:stCondLst>
                                  <p:childTnLst>
                                    <p:animMotion origin="layout" path="M 0 0 L 0 0 C 0.00312 0.00232 0.01406 0.01181 0.01875 0.0132 C 0.02825 0.01621 0.03776 0.01806 0.04739 0.01991 C 0.06992 0.02408 0.09244 0.02732 0.11497 0.03102 L 0.43867 0.02871 C 0.44921 0.02847 0.4595 0.02269 0.46992 0.02199 C 0.50742 0.01968 0.54492 0.0206 0.58242 0.01991 C 0.57981 0.11783 0.58372 0.02199 0.57747 0.09977 C 0.57539 0.125 0.57435 0.15023 0.57239 0.17523 C 0.57226 0.17778 0.57148 0.17963 0.57122 0.18195 C 0.5694 0.19908 0.56718 0.21597 0.56614 0.2331 C 0.56341 0.27917 0.56666 0.26227 0.56119 0.28634 C 0.56158 0.29815 0.56171 0.31019 0.5625 0.32199 C 0.56354 0.33982 0.56536 0.31389 0.5625 0.33982 C 0.55703 0.33611 0.5401 0.32639 0.53372 0.31968 C 0.53007 0.31597 0.52695 0.31111 0.52369 0.30648 C 0.52239 0.3044 0.52161 0.30116 0.51992 0.29977 C 0.51432 0.29514 0.5082 0.29259 0.50247 0.28866 C 0.49869 0.28588 0.49505 0.28241 0.49114 0.27963 C 0.48958 0.27871 0.48789 0.27824 0.48619 0.27755 C 0.48489 0.27685 0.48372 0.27593 0.48242 0.27523 C 0.48698 0.26713 0.49075 0.25718 0.49622 0.25093 C 0.56653 0.16759 0.48919 0.25648 0.55247 0.19097 C 0.55403 0.18935 0.55468 0.18565 0.55625 0.18426 C 0.56562 0.17523 0.57513 0.16713 0.58489 0.15972 L 0.60872 0.14213 L 0.61744 0.13542 C 0.61823 0.1331 0.61875 0.13033 0.61992 0.12871 C 0.62343 0.12361 0.62669 0.13009 0.61992 0.12199 C 0.59205 0.12361 0.56406 0.12338 0.53619 0.12639 C 0.52526 0.12778 0.51458 0.1331 0.50364 0.13542 C 0.49414 0.1375 0.4845 0.13843 0.475 0.13982 C 0.47291 0.14213 0.47109 0.1456 0.46875 0.14653 C 0.46302 0.14861 0.45703 0.14838 0.45117 0.14861 C 0.42994 0.14977 0.40872 0.15023 0.3875 0.15093 C 0.37955 0.15324 0.37161 0.15556 0.36367 0.15764 C 0.30104 0.17269 0.38281 0.15023 0.31744 0.16875 L 0.22994 0.16644 C 0.22864 0.16644 0.22981 0.15972 0.23125 0.15972 C 0.23437 0.15972 0.23698 0.16435 0.23997 0.16644 C 0.24661 0.18195 0.25351 0.19722 0.25989 0.2132 C 0.26523 0.22616 0.26862 0.24167 0.275 0.25301 C 0.27617 0.25533 0.2776 0.25718 0.27864 0.25972 C 0.29557 0.29792 0.28567 0.29051 0.29739 0.29746 C 0.29791 0.29445 0.2983 0.29167 0.29869 0.28866 C 0.29948 0.28333 0.30052 0.27824 0.30117 0.27315 C 0.30169 0.26945 0.30169 0.26551 0.30247 0.26204 C 0.30846 0.23588 0.32916 0.1632 0.33242 0.13982 C 0.3345 0.125 0.33645 0.11019 0.33867 0.09537 C 0.34323 0.06574 0.33802 0.06644 0.34492 0.06644 L 0.34492 0.06644 " pathEditMode="relative" ptsTypes="AAAAAAAAAAAAAAAAAAAAAAAAAAAAAAAAAAAAAAAAAAAAAAAAAAAA">
                                      <p:cBhvr>
                                        <p:cTn id="106" dur="8000" fill="hold"/>
                                        <p:tgtEl>
                                          <p:spTgt spid="78"/>
                                        </p:tgtEl>
                                        <p:attrNameLst>
                                          <p:attrName>ppt_x</p:attrName>
                                          <p:attrName>ppt_y</p:attrName>
                                        </p:attrNameLst>
                                      </p:cBhvr>
                                    </p:animMotion>
                                  </p:childTnLst>
                                </p:cTn>
                              </p:par>
                              <p:par>
                                <p:cTn id="107" presetID="0" presetClass="path" presetSubtype="0" accel="50000" decel="50000" fill="hold" grpId="1" nodeType="withEffect">
                                  <p:stCondLst>
                                    <p:cond delay="0"/>
                                  </p:stCondLst>
                                  <p:childTnLst>
                                    <p:animMotion origin="layout" path="M 0 0 L 0 0 C 0.00312 0.00232 0.01406 0.01181 0.01875 0.0132 C 0.02825 0.01621 0.03776 0.01806 0.04739 0.01991 C 0.06992 0.02408 0.09244 0.02732 0.11497 0.03102 L 0.43867 0.02871 C 0.44921 0.02847 0.4595 0.02269 0.46992 0.02199 C 0.50742 0.01968 0.54492 0.0206 0.58242 0.01991 C 0.57981 0.11783 0.58372 0.02199 0.57747 0.09977 C 0.57539 0.125 0.57435 0.15023 0.57239 0.17523 C 0.57226 0.17778 0.57148 0.17963 0.57122 0.18195 C 0.5694 0.19908 0.56718 0.21597 0.56614 0.2331 C 0.56341 0.27917 0.56666 0.26227 0.56119 0.28634 C 0.56158 0.29815 0.56171 0.31019 0.5625 0.32199 C 0.56354 0.33982 0.56536 0.31389 0.5625 0.33982 C 0.55703 0.33611 0.5401 0.32639 0.53372 0.31968 C 0.53007 0.31597 0.52695 0.31111 0.52369 0.30648 C 0.52239 0.3044 0.52161 0.30116 0.51992 0.29977 C 0.51432 0.29514 0.5082 0.29259 0.50247 0.28866 C 0.49869 0.28588 0.49505 0.28241 0.49114 0.27963 C 0.48958 0.27871 0.48789 0.27824 0.48619 0.27755 C 0.48489 0.27685 0.48372 0.27593 0.48242 0.27523 C 0.48698 0.26713 0.49075 0.25718 0.49622 0.25093 C 0.56653 0.16759 0.48919 0.25648 0.55247 0.19097 C 0.55403 0.18935 0.55468 0.18565 0.55625 0.18426 C 0.56562 0.17523 0.57513 0.16713 0.58489 0.15972 L 0.60872 0.14213 L 0.61744 0.13542 C 0.61823 0.1331 0.61875 0.13033 0.61992 0.12871 C 0.62343 0.12361 0.62669 0.13009 0.61992 0.12199 C 0.59205 0.12361 0.56406 0.12338 0.53619 0.12639 C 0.52526 0.12778 0.51458 0.1331 0.50364 0.13542 C 0.49414 0.1375 0.4845 0.13843 0.475 0.13982 C 0.47291 0.14213 0.47109 0.1456 0.46875 0.14653 C 0.46302 0.14861 0.45703 0.14838 0.45117 0.14861 C 0.42994 0.14977 0.40872 0.15023 0.3875 0.15093 C 0.37955 0.15324 0.37161 0.15556 0.36367 0.15764 C 0.30104 0.17269 0.38281 0.15023 0.31744 0.16875 L 0.22994 0.16644 C 0.22864 0.16644 0.22981 0.15972 0.23125 0.15972 C 0.23437 0.15972 0.23698 0.16435 0.23997 0.16644 C 0.24661 0.18195 0.25351 0.19722 0.25989 0.2132 C 0.26523 0.22616 0.26862 0.24167 0.275 0.25301 C 0.27617 0.25533 0.2776 0.25718 0.27864 0.25972 C 0.29557 0.29792 0.28567 0.29051 0.29739 0.29746 C 0.29791 0.29445 0.2983 0.29167 0.29869 0.28866 C 0.29948 0.28333 0.30052 0.27824 0.30117 0.27315 C 0.30169 0.26945 0.30169 0.26551 0.30247 0.26204 C 0.30846 0.23588 0.32916 0.1632 0.33242 0.13982 C 0.3345 0.125 0.33645 0.11019 0.33867 0.09537 C 0.34323 0.06574 0.33802 0.06644 0.34492 0.06644 L 0.34492 0.06644 " pathEditMode="relative" ptsTypes="AAAAAAAAAAAAAAAAAAAAAAAAAAAAAAAAAAAAAAAAAAAAAAAAAAAA">
                                      <p:cBhvr>
                                        <p:cTn id="108" dur="8000" fill="hold"/>
                                        <p:tgtEl>
                                          <p:spTgt spid="33"/>
                                        </p:tgtEl>
                                        <p:attrNameLst>
                                          <p:attrName>ppt_x</p:attrName>
                                          <p:attrName>ppt_y</p:attrName>
                                        </p:attrNameLst>
                                      </p:cBhvr>
                                    </p:animMotion>
                                  </p:childTnLst>
                                </p:cTn>
                              </p:par>
                              <p:par>
                                <p:cTn id="109" presetID="0" presetClass="path" presetSubtype="0" accel="50000" decel="50000" fill="hold" grpId="1" nodeType="withEffect">
                                  <p:stCondLst>
                                    <p:cond delay="0"/>
                                  </p:stCondLst>
                                  <p:childTnLst>
                                    <p:animMotion origin="layout" path="M -3.54167E-6 0.05301 L -3.54167E-6 0.05324 C 0.00039 0.11598 0.00065 0.17871 0.00131 0.2419 C 0.00144 0.26389 -0.01106 0.29908 0.00248 0.30857 C 0.03086 0.32778 0.06498 0.30718 0.09623 0.30648 C 0.11849 0.30394 0.12852 0.30278 0.15508 0.30093 C 0.16914 0.3 0.18334 0.29977 0.19753 0.29931 L 0.23373 0.29723 C 0.23073 0.2838 0.2319 0.29005 0.23008 0.27871 C 0.22917 0.23195 0.22995 0.18496 0.22748 0.1382 C 0.22709 0.12963 0.22305 0.12246 0.22123 0.11412 C 0.2198 0.10741 0.21888 0.1007 0.21758 0.09375 C 0.2168 0.09005 0.21563 0.08658 0.21498 0.08264 C 0.21446 0.07894 0.21433 0.07523 0.21381 0.07153 C 0.21315 0.06736 0.21198 0.06297 0.21133 0.05857 C 0.21068 0.05486 0.21146 0.0507 0.21003 0.04746 C 0.20873 0.04445 0.20599 0.04352 0.20378 0.04213 C 0.1892 0.03125 0.20782 0.04885 0.18633 0.02894 C 0.18321 0.02616 0.1806 0.02246 0.17748 0.01968 C 0.16967 0.01273 0.16159 0.00648 0.15378 -0.00046 C 0.15248 -0.00162 0.15131 -0.00301 0.15 -0.00416 C 0.14714 -0.00694 0.14414 -0.00926 0.14128 -0.0118 C 0.13998 -0.01296 0.13868 -0.01412 0.1375 -0.01527 C 0.13086 -0.02268 0.12422 -0.03032 0.11758 -0.0375 C 0.11511 -0.04027 0.1125 -0.04259 0.11003 -0.04514 L 0.10625 -0.04861 C 0.1069 -0.05162 0.1086 -0.05995 0.11003 -0.06157 C 0.11328 -0.06574 0.11771 -0.06736 0.12123 -0.07083 C 0.12396 -0.07361 0.12592 -0.07777 0.12878 -0.08009 C 0.16328 -0.10902 0.14753 -0.09699 0.16875 -0.10602 L 0.22383 -0.13009 C 0.22592 -0.13125 0.22787 -0.13287 0.23008 -0.13379 C 0.24037 -0.13842 0.25092 -0.14189 0.26133 -0.14676 C 0.26302 -0.14745 0.26446 -0.14977 0.26628 -0.15046 C 0.27201 -0.15324 0.278 -0.15555 0.28373 -0.15787 C 0.28503 -0.15972 0.28581 -0.16296 0.2875 -0.16342 C 0.28907 -0.16365 0.29024 -0.16134 0.29128 -0.15972 C 0.29558 -0.1537 0.30013 -0.14814 0.30378 -0.1412 C 0.31498 -0.12014 0.32487 -0.09745 0.3375 -0.07847 C 0.35248 -0.05555 0.36719 -0.03217 0.38256 -0.00972 C 0.3918 0.00371 0.40925 0.01343 0.41875 0.02153 C 0.41927 0.02199 0.43217 0.03449 0.43503 0.0382 C 0.43802 0.04236 0.44063 0.04746 0.44375 0.05116 C 0.44584 0.05348 0.44792 0.05625 0.45 0.05857 C 0.45118 0.05996 0.45261 0.06088 0.45378 0.06227 C 0.4556 0.06459 0.45703 0.06736 0.45873 0.06968 C 0.47318 0.08797 0.48802 0.10533 0.50248 0.12338 C 0.52696 0.15371 0.48438 0.10371 0.51133 0.13264 C 0.52422 0.14653 0.51524 0.14144 0.52383 0.14537 C 0.53151 0.12824 0.52735 0.14098 0.53008 0.11968 C 0.53034 0.11783 0.53086 0.11598 0.53125 0.11412 C 0.53542 0.09861 0.53881 0.08264 0.54375 0.06783 C 0.54545 0.06297 0.54727 0.05811 0.54883 0.05301 C 0.54935 0.05116 0.54948 0.04931 0.55 0.04746 C 0.55078 0.04491 0.55261 0.04005 0.55261 0.04028 L 0.55261 0.04005 " pathEditMode="relative" rAng="0" ptsTypes="AAAAAAAAAAAAAAAAAAAAAAAAAAAAAAAAAAAAAAAAAAAAAAAAAAAAAAAA">
                                      <p:cBhvr>
                                        <p:cTn id="110" dur="8000" fill="hold"/>
                                        <p:tgtEl>
                                          <p:spTgt spid="21"/>
                                        </p:tgtEl>
                                        <p:attrNameLst>
                                          <p:attrName>ppt_x</p:attrName>
                                          <p:attrName>ppt_y</p:attrName>
                                        </p:attrNameLst>
                                      </p:cBhvr>
                                      <p:rCtr x="27435" y="2361"/>
                                    </p:animMotion>
                                  </p:childTnLst>
                                </p:cTn>
                              </p:par>
                              <p:par>
                                <p:cTn id="111" presetID="0" presetClass="path" presetSubtype="0" accel="50000" decel="50000" fill="hold" grpId="1" nodeType="withEffect">
                                  <p:stCondLst>
                                    <p:cond delay="0"/>
                                  </p:stCondLst>
                                  <p:childTnLst>
                                    <p:animMotion origin="layout" path="M 2.5E-6 0.05301 L 2.5E-6 0.05324 C 0.00039 0.11597 0.00065 0.1787 0.0013 0.24189 C 0.00143 0.26389 -0.01107 0.29907 0.00247 0.30856 C 0.03086 0.32777 0.06497 0.30717 0.09622 0.30648 C 0.11849 0.30393 0.12851 0.30277 0.15508 0.30092 C 0.16914 0.3 0.18333 0.29976 0.19752 0.2993 L 0.23372 0.29722 C 0.23073 0.28379 0.2319 0.29004 0.23008 0.2787 C 0.22916 0.23194 0.22995 0.18495 0.22747 0.13819 C 0.22708 0.12963 0.22304 0.12245 0.22122 0.11412 C 0.21979 0.10764 0.21888 0.10069 0.21758 0.09375 C 0.21679 0.09004 0.21562 0.08657 0.21497 0.08264 C 0.21445 0.07893 0.21432 0.07523 0.2138 0.07152 C 0.21315 0.06736 0.21198 0.06296 0.21133 0.05856 C 0.21067 0.05486 0.21146 0.05069 0.21002 0.04745 C 0.20872 0.04444 0.20599 0.04351 0.20377 0.04213 C 0.18919 0.03125 0.20781 0.04907 0.18633 0.02893 C 0.1832 0.02615 0.1806 0.02268 0.17747 0.01967 C 0.16966 0.01273 0.16159 0.00648 0.15377 -0.00047 C 0.15247 -0.00162 0.1513 -0.00301 0.15 -0.00417 C 0.14713 -0.00695 0.14414 -0.00926 0.14127 -0.01181 C 0.13997 -0.01297 0.13867 -0.01412 0.1375 -0.01528 C 0.13086 -0.02269 0.12422 -0.03033 0.11758 -0.0375 C 0.1151 -0.04028 0.1125 -0.0426 0.11002 -0.04514 L 0.10625 -0.04861 C 0.1069 -0.05162 0.10859 -0.05996 0.11002 -0.06158 C 0.11328 -0.06574 0.11771 -0.06736 0.12122 -0.07084 C 0.12396 -0.07361 0.12591 -0.07778 0.12877 -0.0801 C 0.16328 -0.10903 0.14752 -0.09676 0.16875 -0.10602 L 0.22383 -0.1301 C 0.22591 -0.13125 0.22786 -0.13287 0.23008 -0.1338 C 0.24036 -0.13843 0.25091 -0.1419 0.26133 -0.14676 C 0.26302 -0.14746 0.26445 -0.14954 0.26627 -0.15047 C 0.272 -0.15324 0.27799 -0.15533 0.28372 -0.15787 C 0.28502 -0.15973 0.2858 -0.16297 0.2875 -0.1632 C 0.28906 -0.16366 0.29023 -0.16111 0.29127 -0.15973 C 0.29557 -0.15371 0.30013 -0.14815 0.30377 -0.14121 C 0.31497 -0.12014 0.32487 -0.09746 0.3375 -0.07848 C 0.35247 -0.05533 0.36719 -0.03218 0.38255 -0.00973 C 0.39179 0.0037 0.40924 0.01342 0.41875 0.02152 C 0.41927 0.02199 0.43216 0.03449 0.43502 0.03819 C 0.43802 0.04236 0.44062 0.04745 0.44375 0.05139 C 0.44583 0.0537 0.44791 0.05625 0.45 0.05856 C 0.45117 0.05995 0.4526 0.06088 0.45377 0.06226 C 0.4556 0.06458 0.45703 0.06736 0.45872 0.06967 C 0.47317 0.08796 0.48802 0.10532 0.50247 0.12338 C 0.52695 0.1537 0.48437 0.1037 0.51133 0.13264 C 0.52422 0.14676 0.51523 0.14143 0.52383 0.1456 C 0.53151 0.12824 0.52734 0.14097 0.53008 0.11967 C 0.53034 0.11782 0.53086 0.11597 0.53125 0.11412 C 0.53541 0.09861 0.5388 0.08264 0.54375 0.06782 C 0.54544 0.06296 0.54726 0.0581 0.54883 0.05301 C 0.54935 0.05139 0.54948 0.0493 0.55 0.04745 C 0.55078 0.0449 0.5526 0.04004 0.5526 0.04027 L 0.5526 0.04004 " pathEditMode="relative" rAng="0" ptsTypes="AAAAAAAAAAAAAAAAAAAAAAAAAAAAAAAAAAAAAAAAAAAAAAAAAAAAAAAA">
                                      <p:cBhvr>
                                        <p:cTn id="112" dur="8000" fill="hold"/>
                                        <p:tgtEl>
                                          <p:spTgt spid="34"/>
                                        </p:tgtEl>
                                        <p:attrNameLst>
                                          <p:attrName>ppt_x</p:attrName>
                                          <p:attrName>ppt_y</p:attrName>
                                        </p:attrNameLst>
                                      </p:cBhvr>
                                      <p:rCtr x="27435" y="2361"/>
                                    </p:animMotion>
                                  </p:childTnLst>
                                </p:cTn>
                              </p:par>
                              <p:par>
                                <p:cTn id="113" presetID="0" presetClass="path" presetSubtype="0" accel="50000" decel="50000" fill="hold" grpId="1" nodeType="withEffect">
                                  <p:stCondLst>
                                    <p:cond delay="0"/>
                                  </p:stCondLst>
                                  <p:childTnLst>
                                    <p:animMotion origin="layout" path="M 0 0 L 0 0 C -0.03294 0.02592 0.00469 -0.00186 -0.01875 0.01111 C -0.02187 0.01273 -0.02448 0.01666 -0.0276 0.01782 C -0.03242 0.01967 -0.0375 0.01921 -0.04258 0.0199 C -0.13594 0.01389 -0.11745 0.03472 -0.16628 0 C -0.1681 -0.00139 -0.16979 -0.00255 -0.17135 -0.0044 C -0.19401 -0.03357 -0.18685 -0.02639 -0.20755 -0.06667 C -0.21458 -0.08033 -0.22878 -0.10672 -0.22878 -0.10672 C -0.23125 -0.11783 -0.23398 -0.12871 -0.23633 -0.14005 C -0.23685 -0.14283 -0.23724 -0.14584 -0.2375 -0.14885 C -0.24219 -0.1875 -0.23919 -0.17084 -0.24258 -0.18889 C -0.24492 -0.23403 -0.24727 -0.24537 -0.2276 -0.30232 C -0.22266 -0.31644 -0.21198 -0.32061 -0.20378 -0.32894 C -0.20234 -0.33033 -0.20039 -0.3301 -0.19883 -0.33102 C -0.18841 -0.33681 -0.17826 -0.34445 -0.16758 -0.34885 C -0.15482 -0.35417 -0.12878 -0.35996 -0.12878 -0.35996 C -0.1276 -0.36065 -0.1263 -0.36181 -0.125 -0.36227 C -0.06484 -0.37894 -0.08255 -0.37454 -0.02383 -0.37986 L 0.2362 -0.37547 C 0.2375 -0.37547 0.2388 -0.37408 0.23997 -0.37338 C 0.24505 -0.36968 0.25 -0.36574 0.25495 -0.36227 C 0.25625 -0.36135 0.25742 -0.36065 0.25872 -0.35996 C 0.26289 -0.35255 0.26823 -0.34676 0.27122 -0.33774 C 0.27799 -0.31736 0.29284 -0.2669 0.29622 -0.23334 C 0.29961 -0.20024 0.30208 -0.16667 0.30495 -0.13334 C 0.29622 -0.08149 0.28906 -0.02871 0.27878 0.02222 C 0.27799 0.02592 0.27448 0.02476 0.27253 0.02662 C 0.2082 0.08379 0.26094 0.04375 0.2375 0.05555 C 0.22161 0.06342 0.20612 0.07361 0.18997 0.07986 C 0.17721 0.08495 0.16419 0.08588 0.15117 0.08889 C 0.14831 0.09027 0.14544 0.09236 0.14245 0.09328 C 0.12201 0.09861 0.10469 0.09861 0.08372 0.1 C 0.08451 0.10069 0.09076 0.10671 0.09245 0.10648 L 0.4638 0.08217 C 0.45885 0.07916 0.46133 0.07986 0.45625 0.07986 L 0.45625 0.07986 " pathEditMode="relative" ptsTypes="AAAAAAAAAAAAAAAAAAAAAAAAAAAAAAAAAAAAA">
                                      <p:cBhvr>
                                        <p:cTn id="114" dur="8000" fill="hold"/>
                                        <p:tgtEl>
                                          <p:spTgt spid="80"/>
                                        </p:tgtEl>
                                        <p:attrNameLst>
                                          <p:attrName>ppt_x</p:attrName>
                                          <p:attrName>ppt_y</p:attrName>
                                        </p:attrNameLst>
                                      </p:cBhvr>
                                    </p:animMotion>
                                  </p:childTnLst>
                                </p:cTn>
                              </p:par>
                              <p:par>
                                <p:cTn id="115" presetID="0" presetClass="path" presetSubtype="0" accel="50000" decel="50000" fill="hold" grpId="1" nodeType="withEffect">
                                  <p:stCondLst>
                                    <p:cond delay="0"/>
                                  </p:stCondLst>
                                  <p:childTnLst>
                                    <p:animMotion origin="layout" path="M 0 0 L 0 0 C 0.00273 -0.02708 0.00677 -0.05416 0 -0.08217 C -0.00885 -0.11875 -0.03451 -0.15069 -0.05378 -0.16666 C -0.06003 -0.17176 -0.06602 -0.17824 -0.07253 -0.18217 C -0.0737 -0.18287 -0.07513 -0.18333 -0.0763 -0.18449 C -0.08099 -0.18912 -0.08529 -0.19514 -0.08997 -0.2 C -0.09115 -0.20115 -0.09258 -0.20115 -0.09375 -0.20231 C -0.1056 -0.21365 -0.11602 -0.22986 -0.12878 -0.23773 L -0.15378 -0.25324 C -0.15534 -0.2544 -0.15703 -0.25509 -0.15872 -0.25555 C -0.17721 -0.2618 -0.1737 -0.25995 -0.19505 -0.26227 C -0.19661 -0.26296 -0.19831 -0.26458 -0.2 -0.26435 C -0.2388 -0.26088 -0.2776 -0.25764 -0.31628 -0.25115 C -0.31771 -0.25092 -0.3181 -0.24676 -0.31875 -0.24444 C -0.32109 -0.23565 -0.32266 -0.22662 -0.325 -0.21782 C -0.32565 -0.21528 -0.32669 -0.21342 -0.32747 -0.21111 C -0.3306 -0.19305 -0.3319 -0.18703 -0.33372 -0.16898 C -0.33828 -0.12477 -0.33411 -0.15532 -0.3388 -0.1199 C -0.34531 -0.07083 -0.33685 -0.13403 -0.34505 -0.08449 C -0.34674 -0.07384 -0.34779 -0.06203 -0.3487 -0.05115 C -0.34714 -0.03032 -0.34635 -0.00926 -0.34375 0.01111 C -0.34219 0.02292 -0.33359 0.04792 -0.32995 0.05787 C -0.32682 0.0669 -0.32331 0.07547 -0.32005 0.08449 C -0.31875 0.0882 -0.31784 0.09236 -0.31628 0.0956 C -0.31367 0.10139 -0.31055 0.10625 -0.30755 0.11111 C -0.30638 0.11297 -0.30482 0.11366 -0.30378 0.11574 C -0.29935 0.12338 -0.2957 0.13241 -0.29128 0.14005 C -0.28984 0.14283 -0.28802 0.14468 -0.2862 0.14676 C -0.27969 0.1544 -0.27344 0.1632 -0.26628 0.16898 C -0.26237 0.17222 -0.25794 0.17199 -0.25378 0.17338 C -0.24544 0.15486 -0.23529 0.13866 -0.22878 0.11783 C -0.22539 0.10741 -0.225 0.08241 -0.225 0.08241 C -0.22695 -0.0375 -0.22396 0.04283 -0.22878 -0.02662 C -0.23372 -0.09838 -0.22956 -0.06551 -0.23503 -0.1044 C -0.23828 -0.15694 -0.23333 -0.0956 -0.23997 -0.14004 C -0.24089 -0.14583 -0.24076 -0.15185 -0.24128 -0.15787 C -0.24154 -0.16088 -0.24206 -0.16365 -0.24245 -0.16666 C -0.25352 -0.13426 -0.24232 -0.1699 -0.25378 -0.08889 C -0.25898 -0.05162 -0.26055 -0.01111 -0.27122 0.02222 C -0.2832 0.05972 -0.26771 0.00972 -0.28503 0.0757 C -0.28763 0.08565 -0.29062 0.09514 -0.29375 0.10463 C -0.29687 0.11435 -0.29987 0.12454 -0.30378 0.13334 C -0.31445 0.1581 -0.3276 0.18033 -0.33997 0.20232 C -0.35352 0.22639 -0.34466 0.20926 -0.35755 0.23797 C -0.35951 0.24236 -0.3638 0.25116 -0.3638 0.25116 C -0.36419 0.25648 -0.36419 0.26181 -0.36497 0.2669 C -0.36536 0.26852 -0.37122 0.28241 -0.37122 0.28241 C -0.37266 0.28588 -0.3737 0.28982 -0.375 0.29352 C -0.38073 0.3088 -0.37721 0.29676 -0.37995 0.30695 L -0.37995 0.30695 " pathEditMode="relative" ptsTypes="AAAAAAAAAAAAAAAAAAAAAAAAAAAAAAAAAAAAAAAAAAAAAAAAAAA">
                                      <p:cBhvr>
                                        <p:cTn id="116" dur="8000" fill="hold"/>
                                        <p:tgtEl>
                                          <p:spTgt spid="2"/>
                                        </p:tgtEl>
                                        <p:attrNameLst>
                                          <p:attrName>ppt_x</p:attrName>
                                          <p:attrName>ppt_y</p:attrName>
                                        </p:attrNameLst>
                                      </p:cBhvr>
                                    </p:animMotion>
                                  </p:childTnLst>
                                </p:cTn>
                              </p:par>
                              <p:par>
                                <p:cTn id="117" presetID="0" presetClass="path" presetSubtype="0" accel="50000" decel="50000" fill="hold" grpId="1" nodeType="withEffect">
                                  <p:stCondLst>
                                    <p:cond delay="0"/>
                                  </p:stCondLst>
                                  <p:childTnLst>
                                    <p:animMotion origin="layout" path="M 0 0 L 0 0 C 0.00247 0.00509 0.00534 0.00972 0.00755 0.01551 C 0.00872 0.01875 0.00911 0.02291 0.01002 0.02662 C 0.0112 0.03102 0.01263 0.03541 0.0138 0.03981 C 0.0164 0.05023 0.01979 0.05995 0.02122 0.07106 C 0.02825 0.12268 0.02956 0.16319 0.04375 0.20648 C 0.06849 0.28217 0.1013 0.37731 0.13008 0.45324 C 0.1319 0.45787 0.1345 0.4618 0.13633 0.46643 C 0.14323 0.48472 0.14961 0.50347 0.15625 0.52199 C 0.15664 0.525 0.15716 0.52801 0.15755 0.53102 C 0.15794 0.53472 0.15872 0.53819 0.15872 0.54213 C 0.15872 0.54444 0.15885 0.54838 0.15755 0.54884 C 0.14765 0.55231 0.13763 0.55277 0.12747 0.55324 L -0.09753 0.55972 C -0.09584 0.55694 -0.09375 0.5544 -0.09245 0.55092 C -0.09154 0.54838 -0.0918 0.5449 -0.09128 0.54213 C -0.09089 0.53981 -0.09063 0.5375 -0.08998 0.53541 C -0.08529 0.52014 -0.08268 0.51782 -0.075 0.5044 C -0.06706 0.46805 -0.05951 0.43148 -0.0513 0.39537 C -0.04909 0.38611 -0.04662 0.37731 -0.04375 0.36875 C -0.03112 0.33055 -0.01758 0.29352 -0.00495 0.25532 C -0.00169 0.24537 0.00013 0.23402 0.00377 0.2243 L 0.0112 0.2044 C -0.01042 0.19398 -0.03255 0.18611 -0.05378 0.17315 C -0.0586 0.17037 -0.06172 0.16203 -0.06628 0.15764 C -0.08802 0.1368 -0.11055 0.11782 -0.13255 0.09768 C -0.13893 0.0919 -0.14193 0.08703 -0.14753 0.07754 C -0.15143 0.07129 -0.15873 0.05764 -0.15873 0.05764 C -0.15899 0.05625 -0.16016 0.04421 -0.1638 0.04884 C -0.17526 0.06365 -0.18542 0.08125 -0.19623 0.09768 C -0.21159 0.16296 -0.19597 0.10046 -0.23633 0.2199 L -0.23998 0.23102 L -0.23998 0.23102 " pathEditMode="relative" ptsTypes="AAAAAAAAAAAAAAAAAAAAAAAAAAAAAAAAAA">
                                      <p:cBhvr>
                                        <p:cTn id="118" dur="8000" fill="hold"/>
                                        <p:tgtEl>
                                          <p:spTgt spid="79"/>
                                        </p:tgtEl>
                                        <p:attrNameLst>
                                          <p:attrName>ppt_x</p:attrName>
                                          <p:attrName>ppt_y</p:attrName>
                                        </p:attrNameLst>
                                      </p:cBhvr>
                                    </p:animMotion>
                                  </p:childTnLst>
                                </p:cTn>
                              </p:par>
                              <p:par>
                                <p:cTn id="119" presetID="0" presetClass="path" presetSubtype="0" accel="50000" decel="50000" fill="hold" grpId="2" nodeType="withEffect">
                                  <p:stCondLst>
                                    <p:cond delay="0"/>
                                  </p:stCondLst>
                                  <p:childTnLst>
                                    <p:animMotion origin="layout" path="M 0 0 L 0 0 C 0.00078 -0.01181 0.00143 -0.02361 0.00247 -0.03542 C 0.00273 -0.03843 0.00286 -0.04167 0.00364 -0.04445 C 0.00703 -0.05579 0.01133 -0.06644 0.01497 -0.07778 C 0.01588 -0.08056 0.0164 -0.0838 0.01745 -0.08658 C 0.02109 -0.09722 0.02513 -0.10718 0.02864 -0.11783 C 0.03815 -0.1463 -0.00612 -0.07361 0.04375 -0.16204 C 0.04857 -0.17083 0.0625 -0.19769 0.07122 -0.2088 C 0.12773 -0.28102 0.09518 -0.23958 0.15117 -0.3 C 0.15429 -0.30324 0.15664 -0.30833 0.15989 -0.31111 C 0.19791 -0.34236 0.18867 -0.33866 0.2112 -0.34421 C 0.23203 -0.35533 0.25234 -0.36991 0.2737 -0.37755 C 0.30781 -0.39028 0.33737 -0.39468 0.36992 -0.39977 C 0.38034 -0.4044 0.39088 -0.40764 0.40117 -0.4132 C 0.40351 -0.41435 0.40508 -0.41852 0.40742 -0.41991 C 0.4164 -0.42454 0.42578 -0.42708 0.43489 -0.43102 C 0.44726 -0.43634 0.44726 -0.43889 0.4625 -0.44884 C 0.47903 -0.45949 0.45729 -0.42477 0.49622 -0.47315 C 0.50039 -0.47847 0.50443 -0.48403 0.50872 -0.48866 C 0.52357 -0.50486 0.51445 -0.49005 0.52239 -0.50417 C 0.52578 -0.48033 0.52174 -0.51204 0.525 -0.45996 C 0.52552 -0.45162 0.52682 -0.44352 0.52747 -0.43542 C 0.52799 -0.42871 0.52812 -0.42199 0.52864 -0.41551 C 0.53021 -0.40046 0.53229 -0.38588 0.53372 -0.37107 C 0.5362 -0.34468 0.53854 -0.29398 0.53997 -0.27315 C 0.54023 -0.26945 0.54075 -0.26574 0.54127 -0.26204 C 0.5345 -0.22222 0.52877 -0.18171 0.52122 -0.14213 C 0.52031 -0.13773 0.51771 -0.13496 0.51614 -0.13102 C 0.47031 -0.01528 0.51028 -0.10185 0.49375 -0.07778 C 0.47304 -0.04769 0.4651 -0.02871 0.44245 -0.01111 C 0.39883 0.02292 0.42578 0.00046 0.39375 0.01342 C 0.37903 0.01921 0.36458 0.02731 0.35 0.03333 C 0.34661 0.03472 0.34323 0.03449 0.33997 0.03565 C 0.33073 0.03889 0.32174 0.04375 0.3125 0.04676 C 0.30703 0.04838 0.30156 0.04815 0.29622 0.04884 C 0.28424 0.05417 0.27396 0.06157 0.2612 0.05324 C 0.24961 0.04583 0.2319 0.01528 0.22122 0.0044 C 0.21823 0.00162 0.21549 -0.00185 0.2125 -0.0044 C 0.21133 -0.00556 0.20989 -0.00556 0.20872 -0.00671 C 0.20482 -0.01019 0.2039 -0.01366 0.2 -0.01783 C 0.19883 -0.01898 0.19739 -0.01898 0.19622 -0.01991 C 0.19531 -0.0206 0.19453 -0.02153 0.19375 -0.02222 L 0.19375 -0.02222 " pathEditMode="relative" ptsTypes="AAAAAAAAAAAAAAAAAAAAAAAAAAAAAAAAAAAAAAAAAAAA">
                                      <p:cBhvr>
                                        <p:cTn id="120" dur="8000" fill="hold"/>
                                        <p:tgtEl>
                                          <p:spTgt spid="76"/>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4" grpId="0" animBg="1"/>
      <p:bldP spid="3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10533393" y="79817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8636923" y="258651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3526106" y="258269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5682704" y="19185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5801080" y="32913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4874515" y="369363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8083996" y="90464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7053825" y="273285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3 von 10</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7817265" y="438656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3886106" y="115817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Textfeld 3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29706"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20324211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78"/>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8"/>
                                        </p:tgtEl>
                                        <p:attrNameLst>
                                          <p:attrName>fillcolor</p:attrName>
                                        </p:attrNameLst>
                                      </p:cBhvr>
                                      <p:to>
                                        <a:srgbClr val="00B050"/>
                                      </p:to>
                                    </p:animClr>
                                    <p:set>
                                      <p:cBhvr>
                                        <p:cTn id="25" dur="1000" fill="hold"/>
                                        <p:tgtEl>
                                          <p:spTgt spid="78"/>
                                        </p:tgtEl>
                                        <p:attrNameLst>
                                          <p:attrName>fill.type</p:attrName>
                                        </p:attrNameLst>
                                      </p:cBhvr>
                                      <p:to>
                                        <p:strVal val="solid"/>
                                      </p:to>
                                    </p:set>
                                    <p:set>
                                      <p:cBhvr>
                                        <p:cTn id="26" dur="1000" fill="hold"/>
                                        <p:tgtEl>
                                          <p:spTgt spid="78"/>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2"/>
                                        </p:tgtEl>
                                        <p:attrNameLst>
                                          <p:attrName>fillcolor</p:attrName>
                                        </p:attrNameLst>
                                      </p:cBhvr>
                                      <p:to>
                                        <a:srgbClr val="00B050"/>
                                      </p:to>
                                    </p:animClr>
                                    <p:set>
                                      <p:cBhvr>
                                        <p:cTn id="32" dur="1000" fill="hold"/>
                                        <p:tgtEl>
                                          <p:spTgt spid="2"/>
                                        </p:tgtEl>
                                        <p:attrNameLst>
                                          <p:attrName>fill.type</p:attrName>
                                        </p:attrNameLst>
                                      </p:cBhvr>
                                      <p:to>
                                        <p:strVal val="solid"/>
                                      </p:to>
                                    </p:set>
                                    <p:set>
                                      <p:cBhvr>
                                        <p:cTn id="33" dur="1000" fill="hold"/>
                                        <p:tgtEl>
                                          <p:spTgt spid="2"/>
                                        </p:tgtEl>
                                        <p:attrNameLst>
                                          <p:attrName>fill.on</p:attrName>
                                        </p:attrNameLst>
                                      </p:cBhvr>
                                      <p:to>
                                        <p:strVal val="true"/>
                                      </p:to>
                                    </p:set>
                                  </p:childTnLst>
                                  <p:subTnLst>
                                    <p:audio>
                                      <p:cMediaNode vol="41000">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76"/>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withEffect">
                                  <p:stCondLst>
                                    <p:cond delay="0"/>
                                  </p:stCondLst>
                                  <p:childTnLst>
                                    <p:animClr clrSpc="rgb" dir="cw">
                                      <p:cBhvr override="childStyle">
                                        <p:cTn id="38" dur="1000" fill="hold"/>
                                        <p:tgtEl>
                                          <p:spTgt spid="76"/>
                                        </p:tgtEl>
                                        <p:attrNameLst>
                                          <p:attrName>style.color</p:attrName>
                                        </p:attrNameLst>
                                      </p:cBhvr>
                                      <p:to>
                                        <a:srgbClr val="00B050"/>
                                      </p:to>
                                    </p:animClr>
                                    <p:animClr clrSpc="rgb" dir="cw">
                                      <p:cBhvr>
                                        <p:cTn id="39" dur="1000" fill="hold"/>
                                        <p:tgtEl>
                                          <p:spTgt spid="76"/>
                                        </p:tgtEl>
                                        <p:attrNameLst>
                                          <p:attrName>fillcolor</p:attrName>
                                        </p:attrNameLst>
                                      </p:cBhvr>
                                      <p:to>
                                        <a:srgbClr val="00B050"/>
                                      </p:to>
                                    </p:animClr>
                                    <p:set>
                                      <p:cBhvr>
                                        <p:cTn id="40" dur="1000" fill="hold"/>
                                        <p:tgtEl>
                                          <p:spTgt spid="76"/>
                                        </p:tgtEl>
                                        <p:attrNameLst>
                                          <p:attrName>fill.type</p:attrName>
                                        </p:attrNameLst>
                                      </p:cBhvr>
                                      <p:to>
                                        <p:strVal val="solid"/>
                                      </p:to>
                                    </p:set>
                                    <p:set>
                                      <p:cBhvr>
                                        <p:cTn id="41" dur="1000" fill="hold"/>
                                        <p:tgtEl>
                                          <p:spTgt spid="7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2" restart="whenNotActive" fill="hold" evtFilter="cancelBubble" nodeType="interactiveSeq">
                <p:stCondLst>
                  <p:cond evt="onClick" delay="0">
                    <p:tgtEl>
                      <p:spTgt spid="80"/>
                    </p:tgtEl>
                  </p:cond>
                </p:stCondLst>
                <p:endSync evt="end" delay="0">
                  <p:rtn val="all"/>
                </p:endSync>
                <p:childTnLst>
                  <p:par>
                    <p:cTn id="43" fill="hold">
                      <p:stCondLst>
                        <p:cond delay="0"/>
                      </p:stCondLst>
                      <p:childTnLst>
                        <p:par>
                          <p:cTn id="44" fill="hold">
                            <p:stCondLst>
                              <p:cond delay="0"/>
                            </p:stCondLst>
                            <p:childTnLst>
                              <p:par>
                                <p:cTn id="45" presetID="19" presetClass="emph" presetSubtype="0" fill="hold" grpId="0" nodeType="clickEffect">
                                  <p:stCondLst>
                                    <p:cond delay="0"/>
                                  </p:stCondLst>
                                  <p:childTnLst>
                                    <p:animClr clrSpc="rgb" dir="cw">
                                      <p:cBhvr override="childStyle">
                                        <p:cTn id="46" dur="1000" fill="hold"/>
                                        <p:tgtEl>
                                          <p:spTgt spid="80"/>
                                        </p:tgtEl>
                                        <p:attrNameLst>
                                          <p:attrName>style.color</p:attrName>
                                        </p:attrNameLst>
                                      </p:cBhvr>
                                      <p:to>
                                        <a:srgbClr val="FF0000"/>
                                      </p:to>
                                    </p:animClr>
                                    <p:animClr clrSpc="rgb" dir="cw">
                                      <p:cBhvr>
                                        <p:cTn id="47" dur="1000" fill="hold"/>
                                        <p:tgtEl>
                                          <p:spTgt spid="80"/>
                                        </p:tgtEl>
                                        <p:attrNameLst>
                                          <p:attrName>fillcolor</p:attrName>
                                        </p:attrNameLst>
                                      </p:cBhvr>
                                      <p:to>
                                        <a:srgbClr val="FF0000"/>
                                      </p:to>
                                    </p:animClr>
                                    <p:set>
                                      <p:cBhvr>
                                        <p:cTn id="48" dur="1000" fill="hold"/>
                                        <p:tgtEl>
                                          <p:spTgt spid="80"/>
                                        </p:tgtEl>
                                        <p:attrNameLst>
                                          <p:attrName>fill.type</p:attrName>
                                        </p:attrNameLst>
                                      </p:cBhvr>
                                      <p:to>
                                        <p:strVal val="solid"/>
                                      </p:to>
                                    </p:set>
                                    <p:set>
                                      <p:cBhvr>
                                        <p:cTn id="49" dur="1000" fill="hold"/>
                                        <p:tgtEl>
                                          <p:spTgt spid="80"/>
                                        </p:tgtEl>
                                        <p:attrNameLst>
                                          <p:attrName>fill.on</p:attrName>
                                        </p:attrNameLst>
                                      </p:cBhvr>
                                      <p:to>
                                        <p:strVal val="true"/>
                                      </p:to>
                                    </p:set>
                                  </p:childTnLst>
                                  <p:subTnLst>
                                    <p:audio>
                                      <p:cMediaNode vol="77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0" restart="whenNotActive" fill="hold" evtFilter="cancelBubble" nodeType="interactiveSeq">
                <p:stCondLst>
                  <p:cond evt="onClick" delay="0">
                    <p:tgtEl>
                      <p:spTgt spid="79"/>
                    </p:tgtEl>
                  </p:cond>
                </p:stCondLst>
                <p:endSync evt="end" delay="0">
                  <p:rtn val="all"/>
                </p:endSync>
                <p:childTnLst>
                  <p:par>
                    <p:cTn id="51" fill="hold">
                      <p:stCondLst>
                        <p:cond delay="0"/>
                      </p:stCondLst>
                      <p:childTnLst>
                        <p:par>
                          <p:cTn id="52" fill="hold">
                            <p:stCondLst>
                              <p:cond delay="0"/>
                            </p:stCondLst>
                            <p:childTnLst>
                              <p:par>
                                <p:cTn id="53" presetID="19" presetClass="emph" presetSubtype="0" fill="hold" grpId="0" nodeType="clickEffect">
                                  <p:stCondLst>
                                    <p:cond delay="0"/>
                                  </p:stCondLst>
                                  <p:childTnLst>
                                    <p:animClr clrSpc="rgb" dir="cw">
                                      <p:cBhvr override="childStyle">
                                        <p:cTn id="54" dur="1000" fill="hold"/>
                                        <p:tgtEl>
                                          <p:spTgt spid="79"/>
                                        </p:tgtEl>
                                        <p:attrNameLst>
                                          <p:attrName>style.color</p:attrName>
                                        </p:attrNameLst>
                                      </p:cBhvr>
                                      <p:to>
                                        <a:srgbClr val="FF0000"/>
                                      </p:to>
                                    </p:animClr>
                                    <p:animClr clrSpc="rgb" dir="cw">
                                      <p:cBhvr>
                                        <p:cTn id="55" dur="1000" fill="hold"/>
                                        <p:tgtEl>
                                          <p:spTgt spid="79"/>
                                        </p:tgtEl>
                                        <p:attrNameLst>
                                          <p:attrName>fillcolor</p:attrName>
                                        </p:attrNameLst>
                                      </p:cBhvr>
                                      <p:to>
                                        <a:srgbClr val="FF0000"/>
                                      </p:to>
                                    </p:animClr>
                                    <p:set>
                                      <p:cBhvr>
                                        <p:cTn id="56" dur="1000" fill="hold"/>
                                        <p:tgtEl>
                                          <p:spTgt spid="79"/>
                                        </p:tgtEl>
                                        <p:attrNameLst>
                                          <p:attrName>fill.type</p:attrName>
                                        </p:attrNameLst>
                                      </p:cBhvr>
                                      <p:to>
                                        <p:strVal val="solid"/>
                                      </p:to>
                                    </p:set>
                                    <p:set>
                                      <p:cBhvr>
                                        <p:cTn id="57" dur="1000" fill="hold"/>
                                        <p:tgtEl>
                                          <p:spTgt spid="79"/>
                                        </p:tgtEl>
                                        <p:attrNameLst>
                                          <p:attrName>fill.on</p:attrName>
                                        </p:attrNameLst>
                                      </p:cBhvr>
                                      <p:to>
                                        <p:strVal val="true"/>
                                      </p:to>
                                    </p:set>
                                  </p:childTnLst>
                                  <p:subTnLst>
                                    <p:audio>
                                      <p:cMediaNode vol="77000">
                                        <p:cTn display="0" masterRel="sameClick">
                                          <p:stCondLst>
                                            <p:cond evt="begin" delay="0">
                                              <p:tn val="5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8" restart="whenNotActive" fill="hold" evtFilter="cancelBubble" nodeType="interactiveSeq">
                <p:stCondLst>
                  <p:cond evt="onClick" delay="0">
                    <p:tgtEl>
                      <p:spTgt spid="77"/>
                    </p:tgtEl>
                  </p:cond>
                </p:stCondLst>
                <p:endSync evt="end" delay="0">
                  <p:rtn val="all"/>
                </p:endSync>
                <p:childTnLst>
                  <p:par>
                    <p:cTn id="59" fill="hold">
                      <p:stCondLst>
                        <p:cond delay="0"/>
                      </p:stCondLst>
                      <p:childTnLst>
                        <p:par>
                          <p:cTn id="60" fill="hold">
                            <p:stCondLst>
                              <p:cond delay="0"/>
                            </p:stCondLst>
                            <p:childTnLst>
                              <p:par>
                                <p:cTn id="61" presetID="19" presetClass="emph" presetSubtype="0" fill="hold" grpId="0" nodeType="clickEffect">
                                  <p:stCondLst>
                                    <p:cond delay="0"/>
                                  </p:stCondLst>
                                  <p:childTnLst>
                                    <p:animClr clrSpc="rgb" dir="cw">
                                      <p:cBhvr override="childStyle">
                                        <p:cTn id="62" dur="1000" fill="hold"/>
                                        <p:tgtEl>
                                          <p:spTgt spid="77"/>
                                        </p:tgtEl>
                                        <p:attrNameLst>
                                          <p:attrName>style.color</p:attrName>
                                        </p:attrNameLst>
                                      </p:cBhvr>
                                      <p:to>
                                        <a:srgbClr val="FF0000"/>
                                      </p:to>
                                    </p:animClr>
                                    <p:animClr clrSpc="rgb" dir="cw">
                                      <p:cBhvr>
                                        <p:cTn id="63" dur="1000" fill="hold"/>
                                        <p:tgtEl>
                                          <p:spTgt spid="77"/>
                                        </p:tgtEl>
                                        <p:attrNameLst>
                                          <p:attrName>fillcolor</p:attrName>
                                        </p:attrNameLst>
                                      </p:cBhvr>
                                      <p:to>
                                        <a:srgbClr val="FF0000"/>
                                      </p:to>
                                    </p:animClr>
                                    <p:set>
                                      <p:cBhvr>
                                        <p:cTn id="64" dur="1000" fill="hold"/>
                                        <p:tgtEl>
                                          <p:spTgt spid="77"/>
                                        </p:tgtEl>
                                        <p:attrNameLst>
                                          <p:attrName>fill.type</p:attrName>
                                        </p:attrNameLst>
                                      </p:cBhvr>
                                      <p:to>
                                        <p:strVal val="solid"/>
                                      </p:to>
                                    </p:set>
                                    <p:set>
                                      <p:cBhvr>
                                        <p:cTn id="65" dur="1000" fill="hold"/>
                                        <p:tgtEl>
                                          <p:spTgt spid="77"/>
                                        </p:tgtEl>
                                        <p:attrNameLst>
                                          <p:attrName>fill.on</p:attrName>
                                        </p:attrNameLst>
                                      </p:cBhvr>
                                      <p:to>
                                        <p:strVal val="true"/>
                                      </p:to>
                                    </p:set>
                                  </p:childTnLst>
                                  <p:subTnLst>
                                    <p:audio>
                                      <p:cMediaNode vol="77000">
                                        <p:cTn display="0" masterRel="sameClick">
                                          <p:stCondLst>
                                            <p:cond evt="begin" delay="0">
                                              <p:tn val="6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9" presetClass="emph" presetSubtype="0" fill="hold" grpId="0" nodeType="clickEffect">
                                  <p:stCondLst>
                                    <p:cond delay="0"/>
                                  </p:stCondLst>
                                  <p:childTnLst>
                                    <p:animClr clrSpc="rgb" dir="cw">
                                      <p:cBhvr override="childStyle">
                                        <p:cTn id="70" dur="1000" fill="hold"/>
                                        <p:tgtEl>
                                          <p:spTgt spid="21"/>
                                        </p:tgtEl>
                                        <p:attrNameLst>
                                          <p:attrName>style.color</p:attrName>
                                        </p:attrNameLst>
                                      </p:cBhvr>
                                      <p:to>
                                        <a:srgbClr val="FF0000"/>
                                      </p:to>
                                    </p:animClr>
                                    <p:animClr clrSpc="rgb" dir="cw">
                                      <p:cBhvr>
                                        <p:cTn id="71" dur="1000" fill="hold"/>
                                        <p:tgtEl>
                                          <p:spTgt spid="21"/>
                                        </p:tgtEl>
                                        <p:attrNameLst>
                                          <p:attrName>fillcolor</p:attrName>
                                        </p:attrNameLst>
                                      </p:cBhvr>
                                      <p:to>
                                        <a:srgbClr val="FF0000"/>
                                      </p:to>
                                    </p:animClr>
                                    <p:set>
                                      <p:cBhvr>
                                        <p:cTn id="72" dur="1000" fill="hold"/>
                                        <p:tgtEl>
                                          <p:spTgt spid="21"/>
                                        </p:tgtEl>
                                        <p:attrNameLst>
                                          <p:attrName>fill.type</p:attrName>
                                        </p:attrNameLst>
                                      </p:cBhvr>
                                      <p:to>
                                        <p:strVal val="solid"/>
                                      </p:to>
                                    </p:set>
                                    <p:set>
                                      <p:cBhvr>
                                        <p:cTn id="73" dur="1000" fill="hold"/>
                                        <p:tgtEl>
                                          <p:spTgt spid="21"/>
                                        </p:tgtEl>
                                        <p:attrNameLst>
                                          <p:attrName>fill.on</p:attrName>
                                        </p:attrNameLst>
                                      </p:cBhvr>
                                      <p:to>
                                        <p:strVal val="true"/>
                                      </p:to>
                                    </p:set>
                                  </p:childTnLst>
                                  <p:subTnLst>
                                    <p:audio>
                                      <p:cMediaNode vol="100000">
                                        <p:cTn display="0" masterRel="sameClick">
                                          <p:stCondLst>
                                            <p:cond evt="begin" delay="0">
                                              <p:tn val="6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1000" fill="hold"/>
                                        <p:tgtEl>
                                          <p:spTgt spid="22"/>
                                        </p:tgtEl>
                                        <p:attrNameLst>
                                          <p:attrName>style.color</p:attrName>
                                        </p:attrNameLst>
                                      </p:cBhvr>
                                      <p:to>
                                        <a:srgbClr val="FF0000"/>
                                      </p:to>
                                    </p:animClr>
                                    <p:animClr clrSpc="rgb" dir="cw">
                                      <p:cBhvr>
                                        <p:cTn id="79" dur="1000" fill="hold"/>
                                        <p:tgtEl>
                                          <p:spTgt spid="22"/>
                                        </p:tgtEl>
                                        <p:attrNameLst>
                                          <p:attrName>fillcolor</p:attrName>
                                        </p:attrNameLst>
                                      </p:cBhvr>
                                      <p:to>
                                        <a:srgbClr val="FF0000"/>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vol="77000">
                                        <p:cTn display="0" masterRel="sameClick">
                                          <p:stCondLst>
                                            <p:cond evt="begin" delay="0">
                                              <p:tn val="7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9" presetClass="emph" presetSubtype="0" fill="hold" grpId="0" nodeType="clickEffect">
                                  <p:stCondLst>
                                    <p:cond delay="0"/>
                                  </p:stCondLst>
                                  <p:childTnLst>
                                    <p:animClr clrSpc="rgb" dir="cw">
                                      <p:cBhvr override="childStyle">
                                        <p:cTn id="86" dur="1000" fill="hold"/>
                                        <p:tgtEl>
                                          <p:spTgt spid="33"/>
                                        </p:tgtEl>
                                        <p:attrNameLst>
                                          <p:attrName>style.color</p:attrName>
                                        </p:attrNameLst>
                                      </p:cBhvr>
                                      <p:to>
                                        <a:srgbClr val="FF0000"/>
                                      </p:to>
                                    </p:animClr>
                                    <p:animClr clrSpc="rgb" dir="cw">
                                      <p:cBhvr>
                                        <p:cTn id="87" dur="1000" fill="hold"/>
                                        <p:tgtEl>
                                          <p:spTgt spid="33"/>
                                        </p:tgtEl>
                                        <p:attrNameLst>
                                          <p:attrName>fillcolor</p:attrName>
                                        </p:attrNameLst>
                                      </p:cBhvr>
                                      <p:to>
                                        <a:srgbClr val="FF0000"/>
                                      </p:to>
                                    </p:animClr>
                                    <p:set>
                                      <p:cBhvr>
                                        <p:cTn id="88" dur="1000" fill="hold"/>
                                        <p:tgtEl>
                                          <p:spTgt spid="33"/>
                                        </p:tgtEl>
                                        <p:attrNameLst>
                                          <p:attrName>fill.type</p:attrName>
                                        </p:attrNameLst>
                                      </p:cBhvr>
                                      <p:to>
                                        <p:strVal val="solid"/>
                                      </p:to>
                                    </p:set>
                                    <p:set>
                                      <p:cBhvr>
                                        <p:cTn id="89" dur="1000" fill="hold"/>
                                        <p:tgtEl>
                                          <p:spTgt spid="33"/>
                                        </p:tgtEl>
                                        <p:attrNameLst>
                                          <p:attrName>fill.on</p:attrName>
                                        </p:attrNameLst>
                                      </p:cBhvr>
                                      <p:to>
                                        <p:strVal val="true"/>
                                      </p:to>
                                    </p:set>
                                  </p:childTnLst>
                                  <p:subTnLst>
                                    <p:audio>
                                      <p:cMediaNode vol="77000">
                                        <p:cTn display="0" masterRel="sameClick">
                                          <p:stCondLst>
                                            <p:cond evt="begin" delay="0">
                                              <p:tn val="8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90" restart="whenNotActive" fill="hold" evtFilter="cancelBubble" nodeType="interactiveSeq">
                <p:stCondLst>
                  <p:cond evt="onClick" delay="0">
                    <p:tgtEl>
                      <p:spTgt spid="34"/>
                    </p:tgtEl>
                  </p:cond>
                </p:stCondLst>
                <p:endSync evt="end" delay="0">
                  <p:rtn val="all"/>
                </p:endSync>
                <p:childTnLst>
                  <p:par>
                    <p:cTn id="91" fill="hold">
                      <p:stCondLst>
                        <p:cond delay="0"/>
                      </p:stCondLst>
                      <p:childTnLst>
                        <p:par>
                          <p:cTn id="92" fill="hold">
                            <p:stCondLst>
                              <p:cond delay="0"/>
                            </p:stCondLst>
                            <p:childTnLst>
                              <p:par>
                                <p:cTn id="93" presetID="19" presetClass="emph" presetSubtype="0" fill="hold" grpId="0" nodeType="clickEffect">
                                  <p:stCondLst>
                                    <p:cond delay="0"/>
                                  </p:stCondLst>
                                  <p:childTnLst>
                                    <p:animClr clrSpc="rgb" dir="cw">
                                      <p:cBhvr override="childStyle">
                                        <p:cTn id="94" dur="1000" fill="hold"/>
                                        <p:tgtEl>
                                          <p:spTgt spid="34"/>
                                        </p:tgtEl>
                                        <p:attrNameLst>
                                          <p:attrName>style.color</p:attrName>
                                        </p:attrNameLst>
                                      </p:cBhvr>
                                      <p:to>
                                        <a:srgbClr val="FF0000"/>
                                      </p:to>
                                    </p:animClr>
                                    <p:animClr clrSpc="rgb" dir="cw">
                                      <p:cBhvr>
                                        <p:cTn id="95" dur="1000" fill="hold"/>
                                        <p:tgtEl>
                                          <p:spTgt spid="34"/>
                                        </p:tgtEl>
                                        <p:attrNameLst>
                                          <p:attrName>fillcolor</p:attrName>
                                        </p:attrNameLst>
                                      </p:cBhvr>
                                      <p:to>
                                        <a:srgbClr val="FF0000"/>
                                      </p:to>
                                    </p:animClr>
                                    <p:set>
                                      <p:cBhvr>
                                        <p:cTn id="96" dur="1000" fill="hold"/>
                                        <p:tgtEl>
                                          <p:spTgt spid="34"/>
                                        </p:tgtEl>
                                        <p:attrNameLst>
                                          <p:attrName>fill.type</p:attrName>
                                        </p:attrNameLst>
                                      </p:cBhvr>
                                      <p:to>
                                        <p:strVal val="solid"/>
                                      </p:to>
                                    </p:set>
                                    <p:set>
                                      <p:cBhvr>
                                        <p:cTn id="97" dur="1000" fill="hold"/>
                                        <p:tgtEl>
                                          <p:spTgt spid="34"/>
                                        </p:tgtEl>
                                        <p:attrNameLst>
                                          <p:attrName>fill.on</p:attrName>
                                        </p:attrNameLst>
                                      </p:cBhvr>
                                      <p:to>
                                        <p:strVal val="true"/>
                                      </p:to>
                                    </p:set>
                                  </p:childTnLst>
                                  <p:subTnLst>
                                    <p:audio>
                                      <p:cMediaNode vol="77000">
                                        <p:cTn display="0" masterRel="sameClick">
                                          <p:stCondLst>
                                            <p:cond evt="begin" delay="0">
                                              <p:tn val="9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98" restart="whenNotActive" fill="hold" evtFilter="cancelBubble" nodeType="interactiveSeq">
                <p:stCondLst>
                  <p:cond evt="onClick" delay="0">
                    <p:tgtEl>
                      <p:spTgt spid="28"/>
                    </p:tgtEl>
                  </p:cond>
                </p:stCondLst>
                <p:endSync evt="end" delay="0">
                  <p:rtn val="all"/>
                </p:endSync>
                <p:childTnLst>
                  <p:par>
                    <p:cTn id="99" fill="hold">
                      <p:stCondLst>
                        <p:cond delay="0"/>
                      </p:stCondLst>
                      <p:childTnLst>
                        <p:par>
                          <p:cTn id="100" fill="hold">
                            <p:stCondLst>
                              <p:cond delay="0"/>
                            </p:stCondLst>
                            <p:childTnLst>
                              <p:par>
                                <p:cTn id="101" presetID="0" presetClass="path" presetSubtype="0" accel="50000" decel="50000" fill="hold" grpId="1" nodeType="withEffect">
                                  <p:stCondLst>
                                    <p:cond delay="0"/>
                                  </p:stCondLst>
                                  <p:childTnLst>
                                    <p:animMotion origin="layout" path="M 0 0 L 0 0 C -0.00468 0.00162 -0.00937 0.00185 -0.0138 0.00439 C -0.02031 0.00856 -0.02578 0.01805 -0.03255 0.02013 C -0.05286 0.02615 -0.04961 0.02476 -0.08385 0.04236 C -0.08815 0.04444 -0.09192 0.04953 -0.09635 0.05115 C -0.1414 0.06782 -0.14153 0.06689 -0.17252 0.07129 L -0.45377 0.06458 C -0.45559 0.06435 -0.45729 0.06365 -0.45885 0.06226 C -0.46862 0.05254 -0.47838 0.04259 -0.48763 0.03125 C -0.49453 0.02268 -0.50039 0.0037 -0.50507 -0.00672 C -0.53151 -0.06436 -0.46757 0.09398 -0.5276 -0.05556 C -0.52864 -0.05811 -0.52929 -0.06135 -0.53007 -0.06436 C -0.54375 -0.11713 -0.53958 -0.09838 -0.54752 -0.13774 C -0.54713 -0.19931 -0.54778 -0.26088 -0.54635 -0.32223 C -0.54609 -0.33496 -0.54349 -0.34746 -0.54257 -0.35996 C -0.54088 -0.38496 -0.53658 -0.49862 -0.53632 -0.50463 C -0.53619 -0.50695 -0.53541 -0.5088 -0.53502 -0.51112 C -0.53411 -0.51922 -0.53437 -0.52801 -0.53255 -0.53565 C -0.52877 -0.55232 -0.5194 -0.57315 -0.50885 -0.57778 C -0.49934 -0.58218 -0.49244 -0.58542 -0.48138 -0.58681 C -0.46471 -0.58889 -0.44804 -0.5882 -0.43138 -0.58889 L -0.36757 -0.59561 C -0.3651 -0.59607 -0.36263 -0.59723 -0.36002 -0.59792 L -0.34127 -0.60232 C -0.32656 -0.61274 -0.3332 -0.60903 -0.30507 -0.61575 C -0.28385 -0.62061 -0.2625 -0.62385 -0.24127 -0.62894 C -0.23502 -0.63056 -0.2289 -0.63473 -0.22252 -0.63565 C -0.1901 -0.64005 -0.15755 -0.64167 -0.125 -0.64445 L 0.09115 -0.64005 C 0.10287 -0.63982 0.11459 -0.6382 0.12618 -0.63565 C 0.13204 -0.6345 0.14675 -0.61413 0.1474 -0.61343 C 0.14922 -0.61135 0.15052 -0.60811 0.15248 -0.60672 C 0.19532 -0.57871 0.18816 -0.58172 0.2112 -0.57338 C 0.21498 -0.57038 0.21862 -0.56737 0.2224 -0.56459 C 0.2237 -0.56366 0.22566 -0.56436 0.22618 -0.56227 C 0.22917 -0.55186 0.23243 -0.52894 0.23243 -0.52894 C 0.2487 -0.34561 0.2362 -0.50093 0.2362 -0.05764 L 0.2362 -0.05764 " pathEditMode="relative" ptsTypes="AAAAAAAAAAAAAAAAAAAAAAAAAAAAAAAAAAAAAAA">
                                      <p:cBhvr>
                                        <p:cTn id="102" dur="8000" fill="hold"/>
                                        <p:tgtEl>
                                          <p:spTgt spid="33"/>
                                        </p:tgtEl>
                                        <p:attrNameLst>
                                          <p:attrName>ppt_x</p:attrName>
                                          <p:attrName>ppt_y</p:attrName>
                                        </p:attrNameLst>
                                      </p:cBhvr>
                                    </p:animMotion>
                                  </p:childTnLst>
                                </p:cTn>
                              </p:par>
                              <p:par>
                                <p:cTn id="103" presetID="0" presetClass="path" presetSubtype="0" accel="50000" decel="50000" fill="hold" grpId="1" nodeType="withEffect">
                                  <p:stCondLst>
                                    <p:cond delay="0"/>
                                  </p:stCondLst>
                                  <p:childTnLst>
                                    <p:animMotion origin="layout" path="M 0 0 L 0 0 C -0.05208 -0.00092 -0.1095 0.03866 -0.15625 -0.00231 C -0.17981 -0.02292 -0.15703 -0.09653 -0.1625 -0.14236 C -0.16432 -0.15856 -0.17747 -0.18449 -0.17747 -0.18449 C -0.17864 -0.19653 -0.17968 -0.20833 -0.18125 -0.22014 C -0.19127 -0.3 -0.1832 -0.23356 -0.1875 -0.26018 C -0.18958 -0.27338 -0.19166 -0.2868 -0.19362 -0.30023 C -0.19244 -0.33055 -0.19375 -0.36157 -0.18997 -0.3912 C -0.18919 -0.39653 -0.18424 -0.3956 -0.18125 -0.39583 C -0.10872 -0.39792 -0.03619 -0.39722 0.03633 -0.39792 C 0.26172 -0.39491 0.34922 -0.5868 0.37006 -0.38241 C 0.37058 -0.37801 0.37097 -0.37361 0.37136 -0.36898 C 0.37344 -0.34236 0.37513 -0.31574 0.37761 -0.28912 C 0.37813 -0.2831 0.37917 -0.27731 0.38008 -0.2713 C 0.38125 -0.17639 0.38217 -0.08148 0.38386 0.0132 C 0.38399 0.02107 0.38659 0.02801 0.38386 0.03542 C 0.38295 0.03773 0.38125 0.03843 0.38008 0.03982 C 0.38047 0.04514 0.38073 0.05023 0.38125 0.05556 C 0.38151 0.05787 0.38386 0.06204 0.38256 0.06227 L 0.19883 0.05995 L 0.17761 0.05556 C 0.16589 0.05278 0.1543 0.04792 0.14258 0.04653 C 0.12761 0.04491 0.1125 0.04653 0.09753 0.04653 L 0.09375 0.04653 " pathEditMode="relative" ptsTypes="AAAAAAAAAAAAAAAAAAAAAAAAA">
                                      <p:cBhvr>
                                        <p:cTn id="104" dur="8000" fill="hold"/>
                                        <p:tgtEl>
                                          <p:spTgt spid="80"/>
                                        </p:tgtEl>
                                        <p:attrNameLst>
                                          <p:attrName>ppt_x</p:attrName>
                                          <p:attrName>ppt_y</p:attrName>
                                        </p:attrNameLst>
                                      </p:cBhvr>
                                    </p:animMotion>
                                  </p:childTnLst>
                                </p:cTn>
                              </p:par>
                              <p:par>
                                <p:cTn id="105" presetID="0" presetClass="path" presetSubtype="0" accel="50000" decel="50000" fill="hold" grpId="1" nodeType="withEffect">
                                  <p:stCondLst>
                                    <p:cond delay="0"/>
                                  </p:stCondLst>
                                  <p:childTnLst>
                                    <p:animMotion origin="layout" path="M 0 0 L 0 0 C -0.01002 0.0081 -0.01901 0.02291 -0.02995 0.02453 C -0.25247 0.05694 -0.13151 0.03055 -0.23997 0.02222 C -0.29336 0.01828 -0.34661 0.01643 -0.4 0.01342 C -0.43997 -0.03704 -0.48828 -0.0713 -0.52005 -0.13774 C -0.53346 -0.16598 -0.54284 -0.2294 -0.525 -0.24885 C -0.50612 -0.26945 -0.48711 -0.20209 -0.46497 -0.19769 C -0.34388 -0.17385 -0.14284 -0.16389 0.00755 -0.15556 C 0.02995 -0.03542 0.14245 0.16435 0.075 0.20439 C -0.03528 0.26967 -0.27252 0.25555 -0.27252 0.25555 L -0.27252 0.25555 " pathEditMode="relative" ptsTypes="AAAAAAAAAAAA">
                                      <p:cBhvr>
                                        <p:cTn id="106" dur="8000" fill="hold"/>
                                        <p:tgtEl>
                                          <p:spTgt spid="22"/>
                                        </p:tgtEl>
                                        <p:attrNameLst>
                                          <p:attrName>ppt_x</p:attrName>
                                          <p:attrName>ppt_y</p:attrName>
                                        </p:attrNameLst>
                                      </p:cBhvr>
                                    </p:animMotion>
                                  </p:childTnLst>
                                </p:cTn>
                              </p:par>
                              <p:par>
                                <p:cTn id="107" presetID="0" presetClass="path" presetSubtype="0" accel="50000" decel="50000" fill="hold" grpId="1" nodeType="withEffect">
                                  <p:stCondLst>
                                    <p:cond delay="0"/>
                                  </p:stCondLst>
                                  <p:childTnLst>
                                    <p:animMotion origin="layout" path="M 0 0 L 0 0 C 0.01211 -0.00162 0.02422 -0.00185 0.0362 -0.0044 C 0.04049 -0.00555 0.0444 -0.00995 0.0487 -0.01111 C 0.2332 -0.05949 0.13281 -0.02222 0.23867 -0.06458 C 0.39102 -0.05903 0.38594 -0.11875 0.35872 -0.05116 C 0.35781 -0.04907 0.3569 -0.04676 0.35625 -0.04444 C 0.35443 -0.03866 0.35286 -0.03264 0.3513 -0.02662 C 0.35078 -0.01412 0.35117 -0.00139 0.35 0.01111 C 0.34909 0.02107 0.34557 0.02986 0.34505 0.04005 C 0.34258 0.08565 0.3431 0.13195 0.34128 0.17778 C 0.34063 0.19491 0.3388 0.21181 0.3375 0.22894 C 0.30625 0.20116 0.33568 0.2257 0.24492 0.21991 L -0.19505 0.19097 C -0.21003 0.18658 -0.22487 0.17986 -0.2401 0.17778 C -0.26289 0.17454 -0.28594 0.17662 -0.30885 0.17546 C -0.3138 0.17523 -0.31875 0.17408 -0.32383 0.17338 C -0.32344 0.17037 -0.32279 0.16736 -0.32253 0.16435 C -0.31315 0.06134 -0.31745 0.09421 -0.3151 -0.05995 C -0.31927 -0.09421 -0.32279 -0.12847 -0.3276 -0.16227 C -0.32969 -0.17708 -0.33112 -0.19236 -0.33385 -0.20671 L -0.3375 -0.22662 L -0.3375 -0.22662 " pathEditMode="relative" ptsTypes="AAAAAAAAAAAAAAAAAAAAAAA">
                                      <p:cBhvr>
                                        <p:cTn id="108" dur="8000" fill="hold"/>
                                        <p:tgtEl>
                                          <p:spTgt spid="78"/>
                                        </p:tgtEl>
                                        <p:attrNameLst>
                                          <p:attrName>ppt_x</p:attrName>
                                          <p:attrName>ppt_y</p:attrName>
                                        </p:attrNameLst>
                                      </p:cBhvr>
                                    </p:animMotion>
                                  </p:childTnLst>
                                </p:cTn>
                              </p:par>
                              <p:par>
                                <p:cTn id="109" presetID="0" presetClass="path" presetSubtype="0" accel="50000" decel="50000" fill="hold" grpId="1" nodeType="withEffect">
                                  <p:stCondLst>
                                    <p:cond delay="0"/>
                                  </p:stCondLst>
                                  <p:childTnLst>
                                    <p:animMotion origin="layout" path="M 0 0 L 0 0 C 0.00404 -0.01713 0.00768 -0.04005 0.01498 -0.05555 C 0.01719 -0.06042 0.02018 -0.06412 0.0224 -0.06898 C 0.0306 -0.08634 0.03594 -0.1088 0.04623 -0.12222 C 0.06485 -0.14653 0.08646 -0.16296 0.10742 -0.18009 C 0.11576 -0.1868 0.12461 -0.19213 0.13373 -0.19329 C 0.16563 -0.19792 0.19779 -0.1963 0.22995 -0.19768 C 0.26953 -0.17778 0.30964 -0.16134 0.3487 -0.13773 C 0.3543 -0.13449 0.3586 -0.12593 0.36237 -0.11782 C 0.375 -0.09097 0.38568 -0.06157 0.3974 -0.03333 C 0.39948 -0.0081 0.40352 0.04051 0.40235 0.05324 C 0.40052 0.07639 0.39375 0.09745 0.38737 0.11782 C 0.38633 0.1213 0.38334 0.12107 0.38112 0.12222 L 0.33112 0.15116 C 0.27774 0.18333 0.36498 0.15394 0.2224 0.17778 C 0.17331 0.175 0.15404 0.1956 0.12123 0.14884 C 0.11953 0.14653 0.12044 0.14144 0.11992 0.13773 C 0.11667 0.11412 0.11419 0.08982 0.1099 0.06667 C 0.10495 0.03935 0.09245 -0.01343 0.09245 -0.01343 C 0.09414 -0.03102 0.09453 -0.0493 0.0974 -0.06667 C 0.0987 -0.0743 0.10183 -0.08102 0.10495 -0.08657 C 0.11641 -0.10764 0.12748 -0.13009 0.14115 -0.14676 C 0.15156 -0.15926 0.16094 -0.17546 0.1724 -0.18449 C 0.19167 -0.1993 0.21315 -0.20301 0.23242 -0.21782 C 0.23529 -0.21991 0.23802 -0.22338 0.24115 -0.22454 C 0.25651 -0.2294 0.27201 -0.23194 0.28737 -0.23565 C 0.29115 -0.23634 0.29492 -0.23773 0.2987 -0.23773 L 0.48867 -0.24005 C 0.49623 -0.24329 0.49388 -0.24537 0.49492 -0.22662 C 0.49753 -0.1794 0.50235 -0.08449 0.50235 -0.08449 C 0.50287 -0.03194 0.50196 0.02083 0.50365 0.07338 C 0.50443 0.09653 0.5086 0.11898 0.5099 0.14213 C 0.51029 0.15046 0.51107 0.15972 0.5086 0.16667 C 0.50703 0.1713 0.50287 0.16968 0.49987 0.17107 C 0.49909 0.17338 0.4987 0.17639 0.4974 0.17778 C 0.49597 0.1794 0.49401 0.17894 0.49245 0.18009 C 0.49063 0.18125 0.48919 0.1838 0.48737 0.18449 C 0.47748 0.1882 0.46745 0.19097 0.45742 0.19329 C 0.44284 0.19676 0.42813 0.19792 0.41367 0.20232 C 0.4112 0.20301 0.4086 0.20347 0.40612 0.2044 C 0.39271 0.20926 0.39909 0.2088 0.39245 0.2088 L 0.39245 0.2088 " pathEditMode="relative" ptsTypes="AAAAAAAAAAAAAAAAAAAAAAAAAAAAAAAAAAAAAAAAAAA">
                                      <p:cBhvr>
                                        <p:cTn id="110" dur="8000" fill="hold"/>
                                        <p:tgtEl>
                                          <p:spTgt spid="77"/>
                                        </p:tgtEl>
                                        <p:attrNameLst>
                                          <p:attrName>ppt_x</p:attrName>
                                          <p:attrName>ppt_y</p:attrName>
                                        </p:attrNameLst>
                                      </p:cBhvr>
                                    </p:animMotion>
                                  </p:childTnLst>
                                </p:cTn>
                              </p:par>
                              <p:par>
                                <p:cTn id="111" presetID="0" presetClass="path" presetSubtype="0" accel="50000" decel="50000" fill="hold" grpId="1" nodeType="withEffect">
                                  <p:stCondLst>
                                    <p:cond delay="0"/>
                                  </p:stCondLst>
                                  <p:childTnLst>
                                    <p:animMotion origin="layout" path="M 0 0 L 0 0 C 0.00417 -0.00532 0.00821 -0.01088 0.0125 -0.01574 C 0.01706 -0.02083 0.02396 -0.025 0.02878 -0.02893 C 0.03204 -0.03171 0.03542 -0.03472 0.03868 -0.03796 C 0.04167 -0.04074 0.04414 -0.04537 0.0474 -0.04676 C 0.06732 -0.0544 0.0875 -0.05833 0.10743 -0.06458 C 0.11368 -0.06643 0.11993 -0.06944 0.12618 -0.07129 L 0.2099 -0.09352 C 0.23125 -0.09907 0.25274 -0.10278 0.2737 -0.11111 C 0.27748 -0.11273 0.28112 -0.11458 0.2849 -0.11574 C 0.33243 -0.1287 0.30899 -0.11852 0.32748 -0.12662 C 0.31263 -0.09305 0.32513 -0.11991 0.30743 -0.0868 C 0.29623 -0.06597 0.29584 -0.0618 0.2849 -0.04676 C 0.26797 -0.02361 0.24779 -0.00648 0.23373 0.02222 C 0.23073 0.02801 0.22774 0.0338 0.22487 0.03982 C 0.22357 0.04283 0.2224 0.04584 0.22123 0.04884 C 0.22032 0.05093 0.2198 0.05371 0.21862 0.05556 C 0.21771 0.05695 0.21628 0.05764 0.21498 0.05764 L -0.175 0.06204 C -0.17786 0.18056 -0.17955 0.29931 -0.18372 0.41759 C -0.18411 0.42917 -0.18255 0.44769 -0.1888 0.45093 C -0.20468 0.45949 -0.22213 0.44792 -0.23867 0.44653 C -0.23046 0.42454 -0.23398 0.43843 -0.23255 0.40209 C -0.23203 0.37315 -0.23242 0.34422 -0.23125 0.31551 C -0.23112 0.31273 -0.2302 0.30857 -0.22877 0.3088 C -0.21276 0.31019 -0.197 0.31551 -0.18125 0.31991 C -0.17786 0.32084 -0.17461 0.32269 -0.17122 0.32431 C -0.16836 0.3257 -0.16549 0.32824 -0.1625 0.32871 C -0.15377 0.33033 -0.14505 0.33033 -0.13619 0.33102 C -0.1233 0.33033 -0.11041 0.32732 -0.09752 0.32871 C -0.09596 0.32894 -0.09518 0.33287 -0.09505 0.33542 C -0.0914 0.37685 -0.09075 0.41875 -0.08632 0.45996 C -0.08567 0.46551 -0.08203 0.46852 -0.08007 0.47315 C -0.05716 0.52593 -0.06927 0.50347 -0.05507 0.52871 C -0.05664 0.54676 -0.05416 0.54584 -0.06875 0.54653 C -0.09961 0.54792 -0.13046 0.54653 -0.16119 0.54653 L -0.16119 0.54653 " pathEditMode="relative" ptsTypes="AAAAAAAAAAAAAAAAAAAAAAAAAAAAAAAAAAAAAA">
                                      <p:cBhvr>
                                        <p:cTn id="112" dur="8000" fill="hold"/>
                                        <p:tgtEl>
                                          <p:spTgt spid="34"/>
                                        </p:tgtEl>
                                        <p:attrNameLst>
                                          <p:attrName>ppt_x</p:attrName>
                                          <p:attrName>ppt_y</p:attrName>
                                        </p:attrNameLst>
                                      </p:cBhvr>
                                    </p:animMotion>
                                  </p:childTnLst>
                                </p:cTn>
                              </p:par>
                              <p:par>
                                <p:cTn id="113" presetID="0" presetClass="path" presetSubtype="0" accel="50000" decel="50000" fill="hold" grpId="1" nodeType="withEffect">
                                  <p:stCondLst>
                                    <p:cond delay="0"/>
                                  </p:stCondLst>
                                  <p:childTnLst>
                                    <p:animMotion origin="layout" path="M 0 0 L 0 0 C 0.00417 -0.0044 0.0082 -0.00926 0.0125 -0.01343 C 0.01367 -0.01458 0.0151 -0.01458 0.01615 -0.01551 C 0.01888 -0.01829 0.02096 -0.02245 0.0237 -0.02454 C 0.02604 -0.02616 0.02878 -0.02546 0.03125 -0.02662 C 0.08268 -0.05139 0.02943 -0.03472 0.1125 -0.05116 C 0.12396 -0.05625 0.13164 -0.05995 0.14622 -0.05995 C 0.14753 -0.05995 0.14701 -0.05556 0.14753 -0.05347 C 0.1431 -0.0419 0.14622 -0.05185 0.14375 -0.03565 C 0.13945 -0.0081 0.14258 -0.03426 0.13997 -0.01343 C 0.12865 0.07477 0.1319 0.04769 0.12617 0.09769 C 0.12096 0.32639 0.125 0.09954 0.12617 0.48218 C 0.1263 0.52292 0.12578 0.56389 0.125 0.6044 C 0.12487 0.60694 0.12461 0.60949 0.1237 0.61111 C 0.12305 0.61227 0.11497 0.61551 0.11497 0.61551 C 0.11315 0.6169 0.11172 0.61944 0.1099 0.62014 C 0.09792 0.62454 0.08581 0.62755 0.0737 0.63125 C 0.01823 0.63032 -0.03737 0.6375 -0.09258 0.62894 C -0.10534 0.62708 -0.11589 0.60949 -0.1276 0.6 C -0.15208 0.58009 -0.13633 0.60139 -0.18008 0.54005 C -0.18424 0.53426 -0.1901 0.51782 -0.1901 0.51782 C -0.20117 0.46921 -0.20391 0.44606 -0.21758 0.40903 C -0.23021 0.37454 -0.2431 0.34051 -0.25625 0.30671 C -0.2582 0.30185 -0.26094 0.29838 -0.2625 0.29329 C -0.27331 0.26111 -0.27357 0.2588 -0.27878 0.23565 C -0.28047 0.21343 -0.28255 0.1912 -0.28385 0.16875 C -0.28503 0.14884 -0.28477 0.1287 -0.28633 0.1088 C -0.28958 0.06574 -0.29453 0.04144 -0.3013 0 C -0.30169 -0.01481 -0.30469 -0.03009 -0.3026 -0.04444 C -0.30195 -0.04884 -0.2974 -0.04421 -0.29505 -0.04236 C -0.29128 -0.03912 -0.25977 -0.00556 -0.25508 -0.0044 C -0.22357 0.00255 -0.24844 -0.00231 -0.18008 0 C -0.14844 0.01944 -0.1599 0.01736 -0.13385 0.01991 C -0.13216 0.02014 -0.13047 0.01991 -0.12878 0.01991 L -0.1263 0.01991 " pathEditMode="relative" ptsTypes="AAAAAAAAAAAAAAAAAAAAAAAAAAAAAAAAAAAA">
                                      <p:cBhvr>
                                        <p:cTn id="114" dur="8000" fill="hold"/>
                                        <p:tgtEl>
                                          <p:spTgt spid="21"/>
                                        </p:tgtEl>
                                        <p:attrNameLst>
                                          <p:attrName>ppt_x</p:attrName>
                                          <p:attrName>ppt_y</p:attrName>
                                        </p:attrNameLst>
                                      </p:cBhvr>
                                    </p:animMotion>
                                  </p:childTnLst>
                                </p:cTn>
                              </p:par>
                              <p:par>
                                <p:cTn id="115" presetID="0" presetClass="path" presetSubtype="0" accel="50000" decel="50000" fill="hold" grpId="1" nodeType="withEffect">
                                  <p:stCondLst>
                                    <p:cond delay="0"/>
                                  </p:stCondLst>
                                  <p:childTnLst>
                                    <p:animMotion origin="layout" path="M 0 0 L 0 0 L -0.15 0.00209 C -0.1517 0.00209 -0.15339 0.00348 -0.15495 0.0044 C -0.1625 0.00788 -0.17006 0.01135 -0.17748 0.01551 C -0.18321 0.01875 -0.19414 0.03519 -0.19623 0.03774 C -0.1974 0.03889 -0.1987 0.03913 -0.2 0.03982 C -0.20625 0.05024 -0.21237 0.06088 -0.21875 0.07107 C -0.22071 0.07408 -0.22409 0.07547 -0.225 0.07987 C -0.22813 0.0963 -0.22813 0.11413 -0.22995 0.13102 C -0.23894 0.21227 -0.23425 0.15186 -0.23868 0.21991 C -0.2375 0.25024 -0.23646 0.28056 -0.23503 0.31088 C -0.2349 0.31413 -0.23451 0.31713 -0.23373 0.31991 C -0.22982 0.33426 -0.22735 0.35047 -0.22123 0.36204 C -0.22071 0.36297 -0.19102 0.42014 -0.1875 0.42431 C -0.18503 0.42732 -0.18217 0.4294 -0.17995 0.43311 C -0.17214 0.44653 -0.16524 0.46181 -0.15743 0.47547 C -0.15599 0.47801 -0.1543 0.48033 -0.15248 0.48218 C -0.13724 0.49607 -0.12201 0.50996 -0.10625 0.522 C -0.10274 0.52477 -0.0987 0.52477 -0.09493 0.52663 C -0.07956 0.53426 -0.06433 0.54399 -0.0487 0.55093 C -0.04467 0.55278 -0.04037 0.55232 -0.0362 0.55325 L 0.02005 0.56436 C 0.02578 0.56366 0.0875 0.57014 0.10872 0.54653 C 0.12031 0.53357 0.13046 0.5169 0.14127 0.50209 C 0.15182 0.46459 0.14088 0.50255 0.16627 0.42431 C 0.16718 0.42153 0.16809 0.41852 0.16875 0.41551 C 0.17343 0.3963 0.17838 0.37709 0.18255 0.35764 C 0.18372 0.35186 0.18424 0.34584 0.18502 0.33982 C 0.18632 0.3213 0.19036 0.30278 0.1888 0.28426 C 0.17994 0.1801 0.18007 0.23496 0.16757 0.18866 C 0.16341 0.17362 0.16041 0.15741 0.15625 0.14213 C 0.15533 0.13866 0.15364 0.13635 0.15247 0.13311 C 0.14466 0.11088 0.1457 0.10625 0.13502 0.09098 C 0.13398 0.08959 0.13255 0.08913 0.13125 0.08866 C 0.11927 0.08612 0.10716 0.08426 0.09505 0.08218 C 0.06653 0.08936 0.08164 0.08288 0.04505 0.11088 C 0.04336 0.11227 0.04153 0.11343 0.03997 0.11551 C 0.01692 0.14792 0.02421 0.13959 0.00507 0.17987 C 0.00351 0.18311 0.0013 0.18519 0 0.18866 C -0.00691 0.20811 -0.01537 0.23959 -0.01745 0.26204 L -0.01993 0.28866 C -0.01784 0.32547 -0.02592 0.34931 -0.00873 0.36204 C -0.00638 0.36389 -0.00378 0.36366 -0.00118 0.36436 C 0.0263 0.36204 0.04296 0.37176 0.0638 0.34885 C 0.06836 0.34375 0.07213 0.33681 0.0763 0.33102 C 0.0733 0.31181 0.07083 0.29237 0.06757 0.27315 C 0.06705 0.27061 0.06614 0.26829 0.06497 0.26644 C 0.06028 0.25857 0.05494 0.25186 0.05 0.24422 C 0.03984 0.22871 0.05573 0.24815 0.03632 0.22663 C 0.025 0.23033 0.01354 0.23218 0.00247 0.23774 C -0.02305 0.25024 -0.03191 0.25788 -0.05118 0.27315 C -0.0543 0.28056 -0.05821 0.28913 -0.06003 0.29769 C -0.06094 0.30255 -0.06081 0.30811 -0.0612 0.3132 L -0.05873 0.33982 L -0.05873 0.33982 " pathEditMode="relative" ptsTypes="AAAAAAAAAAAAAAAAAAAAAAAAAAAAAAAAAAAAAAAAAAAAAAAAAAAAAAAA">
                                      <p:cBhvr>
                                        <p:cTn id="116" dur="8000" fill="hold"/>
                                        <p:tgtEl>
                                          <p:spTgt spid="79"/>
                                        </p:tgtEl>
                                        <p:attrNameLst>
                                          <p:attrName>ppt_x</p:attrName>
                                          <p:attrName>ppt_y</p:attrName>
                                        </p:attrNameLst>
                                      </p:cBhvr>
                                    </p:animMotion>
                                  </p:childTnLst>
                                </p:cTn>
                              </p:par>
                              <p:par>
                                <p:cTn id="117" presetID="0" presetClass="path" presetSubtype="0" accel="50000" decel="50000" fill="hold" grpId="2" nodeType="withEffect">
                                  <p:stCondLst>
                                    <p:cond delay="0"/>
                                  </p:stCondLst>
                                  <p:childTnLst>
                                    <p:animMotion origin="layout" path="M 0 0 L 0 0 C -0.00313 -0.00209 -0.01446 -0.0088 -0.01758 -0.0132 C -0.02175 -0.01922 -0.02487 -0.02686 -0.02878 -0.03334 C -0.04453 -0.0588 -0.06068 -0.08334 -0.0763 -0.1088 C -0.08021 -0.11528 -0.0836 -0.12246 -0.0875 -0.12894 C -0.10781 -0.16181 -0.12865 -0.19352 -0.14883 -0.22662 C -0.15169 -0.23125 -0.15365 -0.23727 -0.15625 -0.24213 C -0.15951 -0.24838 -0.16302 -0.25394 -0.16628 -0.25996 C -0.17279 -0.28843 -0.16446 -0.25325 -0.17253 -0.28218 C -0.17396 -0.28727 -0.175 -0.2926 -0.1763 -0.29769 C -0.17956 -0.26922 -0.17513 -0.31065 -0.17878 -0.26227 C -0.17943 -0.25394 -0.1806 -0.24584 -0.18125 -0.23774 C -0.18307 -0.21783 -0.18633 -0.17778 -0.18633 -0.17778 C -0.18672 -0.16667 -0.18672 -0.15556 -0.1875 -0.14445 C -0.19115 -0.097 -0.19531 -0.04237 -0.2013 0.00671 C -0.20495 0.03634 -0.20899 0.06597 -0.2125 0.0956 C -0.21315 0.10069 -0.21302 0.10601 -0.2138 0.11111 C -0.21719 0.13425 -0.22162 0.15694 -0.225 0.18009 C -0.22617 0.18726 -0.22669 0.1949 -0.22761 0.20231 C -0.22826 0.2081 -0.22917 0.21412 -0.23008 0.22013 C -0.23086 0.21481 -0.23177 0.20972 -0.23255 0.20439 C -0.23307 0.20069 -0.23294 0.19675 -0.23386 0.19328 C -0.24245 0.16111 -0.25117 0.1287 -0.26133 0.09791 C -0.26459 0.08773 -0.27031 0.08078 -0.27383 0.07106 C -0.29076 0.02384 -0.30612 -0.02524 -0.32253 -0.07338 C -0.32487 -0.0801 -0.32787 -0.08635 -0.33008 -0.09329 C -0.33672 -0.11528 -0.34258 -0.13774 -0.34883 -0.15996 C -0.35209 -0.18889 -0.35599 -0.2176 -0.35886 -0.24653 C -0.35964 -0.25556 -0.36185 -0.29885 -0.3625 -0.3132 C -0.36511 -0.30741 -0.36732 -0.30116 -0.37005 -0.29561 C -0.37201 -0.29144 -0.37461 -0.28866 -0.3763 -0.2845 C -0.38516 -0.26135 -0.39167 -0.23542 -0.4013 -0.2132 C -0.42005 -0.17061 -0.43854 -0.12709 -0.46133 -0.09098 C -0.46511 -0.08519 -0.46849 -0.07848 -0.47253 -0.07338 C -0.49024 -0.05093 -0.50847 -0.03056 -0.5263 -0.0088 C -0.52969 -0.00463 -0.53268 0.00069 -0.53633 0.00439 C -0.54401 0.0125 -0.55287 0.01713 -0.56003 0.02662 C -0.56172 0.02893 -0.56328 0.03148 -0.56511 0.03333 C -0.56615 0.03449 -0.56875 0.03564 -0.56875 0.03564 L -0.56875 0.03564 " pathEditMode="relative" ptsTypes="AAAAAAAAAAAAAAAAAAAAAAAAAAAAAAAAAAAAAAAAA">
                                      <p:cBhvr>
                                        <p:cTn id="118" dur="8000" fill="hold"/>
                                        <p:tgtEl>
                                          <p:spTgt spid="76"/>
                                        </p:tgtEl>
                                        <p:attrNameLst>
                                          <p:attrName>ppt_x</p:attrName>
                                          <p:attrName>ppt_y</p:attrName>
                                        </p:attrNameLst>
                                      </p:cBhvr>
                                    </p:animMotion>
                                  </p:childTnLst>
                                </p:cTn>
                              </p:par>
                              <p:par>
                                <p:cTn id="119" presetID="0" presetClass="path" presetSubtype="0" accel="50000" decel="50000" fill="hold" grpId="1" nodeType="withEffect">
                                  <p:stCondLst>
                                    <p:cond delay="0"/>
                                  </p:stCondLst>
                                  <p:childTnLst>
                                    <p:animMotion origin="layout" path="M 0 0 L 0 0 L -0.04244 0.00209 C -0.1026 0.00486 -0.07799 0.00116 -0.10872 0.00648 C -0.11796 0.0125 -0.12734 0.0176 -0.13619 0.02431 C -0.13906 0.02639 -0.14101 0.03102 -0.14375 0.03334 C -0.14856 0.03704 -0.1539 0.03866 -0.15872 0.04213 C -0.16015 0.04306 -0.16119 0.04537 -0.1625 0.04653 C -0.17994 0.06204 -0.19817 0.07732 -0.21627 0.09098 C -0.21744 0.0919 -0.21875 0.0926 -0.22005 0.09329 C -0.225 0.0956 -0.23007 0.09746 -0.23502 0.1 C -0.24088 0.10278 -0.24674 0.10579 -0.25247 0.1088 C -0.25377 0.10949 -0.25507 0.10973 -0.25625 0.11111 C -0.26224 0.11736 -0.26823 0.12361 -0.27369 0.13102 C -0.27617 0.13403 -0.2776 0.13935 -0.27994 0.14213 C -0.28724 0.15047 -0.29479 0.15741 -0.30247 0.16435 C -0.30403 0.16574 -0.30586 0.16551 -0.30755 0.16667 C -0.31718 0.17292 -0.32721 0.17801 -0.33619 0.18658 C -0.34309 0.19306 -0.34843 0.20371 -0.35494 0.21111 C -0.35651 0.21273 -0.35846 0.21204 -0.36002 0.2132 C -0.36849 0.21945 -0.3763 0.22824 -0.38502 0.23334 C -0.40351 0.24375 -0.42291 0.24908 -0.44127 0.25996 C -0.44375 0.26135 -0.44622 0.26297 -0.44869 0.26435 C -0.45586 0.26806 -0.46289 0.27153 -0.47005 0.27547 C -0.47252 0.27685 -0.475 0.27848 -0.47747 0.27986 C -0.4888 0.28588 -0.50013 0.29121 -0.51119 0.29769 C -0.51302 0.29861 -0.51445 0.30116 -0.51627 0.30209 C -0.52994 0.30926 -0.54479 0.31088 -0.55755 0.32223 C -0.55911 0.32361 -0.5608 0.32547 -0.5625 0.32662 C -0.58776 0.34329 -0.58385 0.34051 -0.60755 0.35093 C -0.6125 0.35324 -0.61757 0.35486 -0.62252 0.35764 L -0.62994 0.36204 C -0.62786 0.3426 -0.63112 0.3551 -0.61744 0.34445 C -0.60612 0.33542 -0.59505 0.325 -0.58372 0.31551 C -0.55481 0.29121 -0.55377 0.29792 -0.50247 0.28658 C -0.37252 0.25764 -0.45599 0.27176 -0.2513 0.26435 C -0.22265 0.25648 -0.22903 0.25787 -0.18619 0.25093 C -0.16497 0.24769 -0.14375 0.24352 -0.12252 0.24213 L -0.05755 0.23773 C -0.03671 0.23473 -0.00104 0.23195 0.02123 0.22223 L 0.02631 0.21991 C 0.02396 0.23218 0.02644 0.22199 0.02006 0.23542 C 0.01901 0.2375 0.01836 0.24005 0.01745 0.24213 C 0.0142 0.24954 0.00756 0.26435 0.00756 0.26435 C 0.00365 0.28496 0.00808 0.2632 -0.00755 0.3044 C -0.01276 0.31806 -0.01718 0.33287 -0.02252 0.34653 C -0.02786 0.36065 -0.03307 0.375 -0.0388 0.38889 C -0.03984 0.39121 -0.0414 0.39283 -0.04244 0.39537 C -0.04895 0.41065 -0.05559 0.42593 -0.06119 0.44213 C -0.06523 0.45348 -0.06718 0.46667 -0.07122 0.47778 L -0.07369 0.48426 C -0.07461 0.49167 -0.07513 0.49931 -0.0763 0.50648 C -0.07721 0.51343 -0.07903 0.51968 -0.07994 0.52662 C -0.08073 0.53172 -0.08086 0.53704 -0.08125 0.54213 C -0.08164 0.54653 -0.0819 0.55116 -0.08255 0.55556 C -0.08554 0.57685 -0.08502 0.56065 -0.08502 0.57755 L -0.08502 0.57755 " pathEditMode="relative" ptsTypes="AAAAAAAAAAAAAAAAAAAAAAAAAAAAAAAAAAAAAAAAAAAAAAAAAAAAAAAAA">
                                      <p:cBhvr>
                                        <p:cTn id="120" dur="8000" fill="hold"/>
                                        <p:tgtEl>
                                          <p:spTgt spid="2"/>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4" grpId="0" animBg="1"/>
      <p:bldP spid="3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fik 4" descr="Ein Bild, das Essen enthält.&#10;&#10;Automatisch generierte Beschreibung">
            <a:extLst>
              <a:ext uri="{FF2B5EF4-FFF2-40B4-BE49-F238E27FC236}">
                <a16:creationId xmlns:a16="http://schemas.microsoft.com/office/drawing/2014/main" id="{C82AA7DE-4105-4BFF-AB94-6A086A7065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91863" y="-3040450"/>
            <a:ext cx="362224" cy="218801"/>
          </a:xfrm>
          <a:prstGeom prst="rect">
            <a:avLst/>
          </a:prstGeom>
        </p:spPr>
      </p:pic>
      <p:sp>
        <p:nvSpPr>
          <p:cNvPr id="11" name="Textfeld 10">
            <a:extLst>
              <a:ext uri="{FF2B5EF4-FFF2-40B4-BE49-F238E27FC236}">
                <a16:creationId xmlns:a16="http://schemas.microsoft.com/office/drawing/2014/main" id="{88D1F1FD-745E-4C58-9056-474314EE220B}"/>
              </a:ext>
            </a:extLst>
          </p:cNvPr>
          <p:cNvSpPr txBox="1"/>
          <p:nvPr/>
        </p:nvSpPr>
        <p:spPr>
          <a:xfrm>
            <a:off x="4011283" y="1092906"/>
            <a:ext cx="3841738" cy="369332"/>
          </a:xfrm>
          <a:prstGeom prst="rect">
            <a:avLst/>
          </a:prstGeom>
          <a:noFill/>
        </p:spPr>
        <p:txBody>
          <a:bodyPr wrap="square" rtlCol="0">
            <a:spAutoFit/>
          </a:bodyPr>
          <a:lstStyle/>
          <a:p>
            <a:pPr algn="ctr"/>
            <a:r>
              <a:rPr lang="de-DE" dirty="0">
                <a:latin typeface="Segoe UI Black" panose="020B0A02040204020203" pitchFamily="34" charset="0"/>
                <a:ea typeface="Segoe UI Black" panose="020B0A02040204020203" pitchFamily="34" charset="0"/>
              </a:rPr>
              <a:t>Übersicht behalten – Level 1</a:t>
            </a:r>
            <a:endParaRPr lang="de-DE" sz="1600" dirty="0">
              <a:latin typeface="Segoe UI Black" panose="020B0A02040204020203" pitchFamily="34" charset="0"/>
              <a:ea typeface="Segoe UI Black" panose="020B0A02040204020203" pitchFamily="34" charset="0"/>
            </a:endParaRPr>
          </a:p>
        </p:txBody>
      </p:sp>
      <p:sp>
        <p:nvSpPr>
          <p:cNvPr id="2" name="Textfeld 1"/>
          <p:cNvSpPr txBox="1"/>
          <p:nvPr/>
        </p:nvSpPr>
        <p:spPr>
          <a:xfrm>
            <a:off x="429358" y="1685814"/>
            <a:ext cx="11333284" cy="4093428"/>
          </a:xfrm>
          <a:prstGeom prst="rect">
            <a:avLst/>
          </a:prstGeom>
          <a:noFill/>
        </p:spPr>
        <p:txBody>
          <a:bodyPr wrap="square" rtlCol="0">
            <a:spAutoFit/>
          </a:bodyPr>
          <a:lstStyle/>
          <a:p>
            <a:pPr algn="just"/>
            <a:r>
              <a:rPr lang="de-DE" sz="2000" dirty="0">
                <a:latin typeface="Segoe UI" panose="020B0502040204020203" pitchFamily="34" charset="0"/>
                <a:ea typeface="Segoe UI Black" panose="020B0A02040204020203" pitchFamily="34" charset="0"/>
                <a:cs typeface="Segoe UI" panose="020B0502040204020203" pitchFamily="34" charset="0"/>
              </a:rPr>
              <a:t>Die meisten sportlichen Situationen sind geprägt von vielfältigen dynamischen Bewegungen. Aus diesen Aktionen sammeln wir wichtige Informationen, um richtige und schnelle Entscheidungen treffen zu können. Manchmal ist es dabei aber schwierig den Überblick zu behalten. Diese Übung soll dir daher helfen deine Wahrnehmung zu verbessern, indem du bewegende Objekte beobachtest.</a:t>
            </a:r>
          </a:p>
          <a:p>
            <a:pPr algn="just"/>
            <a:endParaRPr lang="de-DE" sz="2000" dirty="0">
              <a:latin typeface="Segoe UI" panose="020B0502040204020203" pitchFamily="34" charset="0"/>
              <a:ea typeface="Segoe UI Black" panose="020B0A02040204020203" pitchFamily="34" charset="0"/>
              <a:cs typeface="Segoe UI" panose="020B0502040204020203" pitchFamily="34" charset="0"/>
            </a:endParaRPr>
          </a:p>
          <a:p>
            <a:pPr algn="just"/>
            <a:r>
              <a:rPr lang="de-DE" sz="2000" dirty="0">
                <a:latin typeface="Segoe UI" panose="020B0502040204020203" pitchFamily="34" charset="0"/>
                <a:ea typeface="Segoe UI Black" panose="020B0A02040204020203" pitchFamily="34" charset="0"/>
                <a:cs typeface="Segoe UI" panose="020B0502040204020203" pitchFamily="34" charset="0"/>
              </a:rPr>
              <a:t>Wir empfehlen die Durchführung der Übung vor einem möglichst großen Bildschirm, wie z.B. deinem Fernseher, einem </a:t>
            </a:r>
            <a:r>
              <a:rPr lang="de-DE" sz="2000" dirty="0" err="1">
                <a:latin typeface="Segoe UI" panose="020B0502040204020203" pitchFamily="34" charset="0"/>
                <a:ea typeface="Segoe UI Black" panose="020B0A02040204020203" pitchFamily="34" charset="0"/>
                <a:cs typeface="Segoe UI" panose="020B0502040204020203" pitchFamily="34" charset="0"/>
              </a:rPr>
              <a:t>Beamer</a:t>
            </a:r>
            <a:r>
              <a:rPr lang="de-DE" sz="2000" dirty="0">
                <a:latin typeface="Segoe UI" panose="020B0502040204020203" pitchFamily="34" charset="0"/>
                <a:ea typeface="Segoe UI Black" panose="020B0A02040204020203" pitchFamily="34" charset="0"/>
                <a:cs typeface="Segoe UI" panose="020B0502040204020203" pitchFamily="34" charset="0"/>
              </a:rPr>
              <a:t> oder einem großen PC-Bildschirm. Je größer der Bildschirm, desto schwieriger wird es, alles im Blick zu behalten.  </a:t>
            </a:r>
          </a:p>
          <a:p>
            <a:pPr algn="just"/>
            <a:endParaRPr lang="de-DE" sz="2000" i="1" dirty="0">
              <a:latin typeface="Segoe UI" panose="020B0502040204020203" pitchFamily="34" charset="0"/>
              <a:ea typeface="Segoe UI Black" panose="020B0A02040204020203" pitchFamily="34" charset="0"/>
              <a:cs typeface="Segoe UI" panose="020B0502040204020203" pitchFamily="34" charset="0"/>
            </a:endParaRPr>
          </a:p>
          <a:p>
            <a:pPr algn="just"/>
            <a:r>
              <a:rPr lang="de-DE" sz="2000" dirty="0">
                <a:latin typeface="Segoe UI" panose="020B0502040204020203" pitchFamily="34" charset="0"/>
                <a:ea typeface="Segoe UI Black" panose="020B0A02040204020203" pitchFamily="34" charset="0"/>
                <a:cs typeface="Segoe UI" panose="020B0502040204020203" pitchFamily="34" charset="0"/>
              </a:rPr>
              <a:t>Du kannst übrigens jedes Level an deine Anforderungen anpassen, in dem du dir selber körperliche Aufgaben überlegst, die du während der Wahrnehmungsaufgabe oder nach der Aufgabe als Belohnung/Bestrafung ausführen kannst. In dieser Übungssammlung verzichten wir nämlich auf solche Vorgaben.</a:t>
            </a:r>
          </a:p>
        </p:txBody>
      </p:sp>
    </p:spTree>
    <p:extLst>
      <p:ext uri="{BB962C8B-B14F-4D97-AF65-F5344CB8AC3E}">
        <p14:creationId xmlns:p14="http://schemas.microsoft.com/office/powerpoint/2010/main" val="351968345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10003608" y="11985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7165815" y="476997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2296482" y="104913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2591511" y="465230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5801080" y="32913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3758552" y="4785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9283608" y="372082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8563608" y="32913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3 von 10</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4708949" y="485914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1419661" y="251468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Textfeld 3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27659"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2900275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78"/>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8"/>
                                        </p:tgtEl>
                                        <p:attrNameLst>
                                          <p:attrName>fillcolor</p:attrName>
                                        </p:attrNameLst>
                                      </p:cBhvr>
                                      <p:to>
                                        <a:srgbClr val="00B050"/>
                                      </p:to>
                                    </p:animClr>
                                    <p:set>
                                      <p:cBhvr>
                                        <p:cTn id="25" dur="1000" fill="hold"/>
                                        <p:tgtEl>
                                          <p:spTgt spid="78"/>
                                        </p:tgtEl>
                                        <p:attrNameLst>
                                          <p:attrName>fill.type</p:attrName>
                                        </p:attrNameLst>
                                      </p:cBhvr>
                                      <p:to>
                                        <p:strVal val="solid"/>
                                      </p:to>
                                    </p:set>
                                    <p:set>
                                      <p:cBhvr>
                                        <p:cTn id="26" dur="1000" fill="hold"/>
                                        <p:tgtEl>
                                          <p:spTgt spid="78"/>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2"/>
                                        </p:tgtEl>
                                        <p:attrNameLst>
                                          <p:attrName>fillcolor</p:attrName>
                                        </p:attrNameLst>
                                      </p:cBhvr>
                                      <p:to>
                                        <a:srgbClr val="00B050"/>
                                      </p:to>
                                    </p:animClr>
                                    <p:set>
                                      <p:cBhvr>
                                        <p:cTn id="32" dur="1000" fill="hold"/>
                                        <p:tgtEl>
                                          <p:spTgt spid="2"/>
                                        </p:tgtEl>
                                        <p:attrNameLst>
                                          <p:attrName>fill.type</p:attrName>
                                        </p:attrNameLst>
                                      </p:cBhvr>
                                      <p:to>
                                        <p:strVal val="solid"/>
                                      </p:to>
                                    </p:set>
                                    <p:set>
                                      <p:cBhvr>
                                        <p:cTn id="33" dur="1000" fill="hold"/>
                                        <p:tgtEl>
                                          <p:spTgt spid="2"/>
                                        </p:tgtEl>
                                        <p:attrNameLst>
                                          <p:attrName>fill.on</p:attrName>
                                        </p:attrNameLst>
                                      </p:cBhvr>
                                      <p:to>
                                        <p:strVal val="true"/>
                                      </p:to>
                                    </p:set>
                                  </p:childTnLst>
                                  <p:subTnLst>
                                    <p:audio>
                                      <p:cMediaNode vol="41000">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76"/>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withEffect">
                                  <p:stCondLst>
                                    <p:cond delay="0"/>
                                  </p:stCondLst>
                                  <p:childTnLst>
                                    <p:animClr clrSpc="rgb" dir="cw">
                                      <p:cBhvr override="childStyle">
                                        <p:cTn id="38" dur="1000" fill="hold"/>
                                        <p:tgtEl>
                                          <p:spTgt spid="76"/>
                                        </p:tgtEl>
                                        <p:attrNameLst>
                                          <p:attrName>style.color</p:attrName>
                                        </p:attrNameLst>
                                      </p:cBhvr>
                                      <p:to>
                                        <a:srgbClr val="00B050"/>
                                      </p:to>
                                    </p:animClr>
                                    <p:animClr clrSpc="rgb" dir="cw">
                                      <p:cBhvr>
                                        <p:cTn id="39" dur="1000" fill="hold"/>
                                        <p:tgtEl>
                                          <p:spTgt spid="76"/>
                                        </p:tgtEl>
                                        <p:attrNameLst>
                                          <p:attrName>fillcolor</p:attrName>
                                        </p:attrNameLst>
                                      </p:cBhvr>
                                      <p:to>
                                        <a:srgbClr val="00B050"/>
                                      </p:to>
                                    </p:animClr>
                                    <p:set>
                                      <p:cBhvr>
                                        <p:cTn id="40" dur="1000" fill="hold"/>
                                        <p:tgtEl>
                                          <p:spTgt spid="76"/>
                                        </p:tgtEl>
                                        <p:attrNameLst>
                                          <p:attrName>fill.type</p:attrName>
                                        </p:attrNameLst>
                                      </p:cBhvr>
                                      <p:to>
                                        <p:strVal val="solid"/>
                                      </p:to>
                                    </p:set>
                                    <p:set>
                                      <p:cBhvr>
                                        <p:cTn id="41" dur="1000" fill="hold"/>
                                        <p:tgtEl>
                                          <p:spTgt spid="7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2" restart="whenNotActive" fill="hold" evtFilter="cancelBubble" nodeType="interactiveSeq">
                <p:stCondLst>
                  <p:cond evt="onClick" delay="0">
                    <p:tgtEl>
                      <p:spTgt spid="80"/>
                    </p:tgtEl>
                  </p:cond>
                </p:stCondLst>
                <p:endSync evt="end" delay="0">
                  <p:rtn val="all"/>
                </p:endSync>
                <p:childTnLst>
                  <p:par>
                    <p:cTn id="43" fill="hold">
                      <p:stCondLst>
                        <p:cond delay="0"/>
                      </p:stCondLst>
                      <p:childTnLst>
                        <p:par>
                          <p:cTn id="44" fill="hold">
                            <p:stCondLst>
                              <p:cond delay="0"/>
                            </p:stCondLst>
                            <p:childTnLst>
                              <p:par>
                                <p:cTn id="45" presetID="19" presetClass="emph" presetSubtype="0" fill="hold" grpId="0" nodeType="clickEffect">
                                  <p:stCondLst>
                                    <p:cond delay="0"/>
                                  </p:stCondLst>
                                  <p:childTnLst>
                                    <p:animClr clrSpc="rgb" dir="cw">
                                      <p:cBhvr override="childStyle">
                                        <p:cTn id="46" dur="1000" fill="hold"/>
                                        <p:tgtEl>
                                          <p:spTgt spid="80"/>
                                        </p:tgtEl>
                                        <p:attrNameLst>
                                          <p:attrName>style.color</p:attrName>
                                        </p:attrNameLst>
                                      </p:cBhvr>
                                      <p:to>
                                        <a:srgbClr val="FF0000"/>
                                      </p:to>
                                    </p:animClr>
                                    <p:animClr clrSpc="rgb" dir="cw">
                                      <p:cBhvr>
                                        <p:cTn id="47" dur="1000" fill="hold"/>
                                        <p:tgtEl>
                                          <p:spTgt spid="80"/>
                                        </p:tgtEl>
                                        <p:attrNameLst>
                                          <p:attrName>fillcolor</p:attrName>
                                        </p:attrNameLst>
                                      </p:cBhvr>
                                      <p:to>
                                        <a:srgbClr val="FF0000"/>
                                      </p:to>
                                    </p:animClr>
                                    <p:set>
                                      <p:cBhvr>
                                        <p:cTn id="48" dur="1000" fill="hold"/>
                                        <p:tgtEl>
                                          <p:spTgt spid="80"/>
                                        </p:tgtEl>
                                        <p:attrNameLst>
                                          <p:attrName>fill.type</p:attrName>
                                        </p:attrNameLst>
                                      </p:cBhvr>
                                      <p:to>
                                        <p:strVal val="solid"/>
                                      </p:to>
                                    </p:set>
                                    <p:set>
                                      <p:cBhvr>
                                        <p:cTn id="49" dur="1000" fill="hold"/>
                                        <p:tgtEl>
                                          <p:spTgt spid="80"/>
                                        </p:tgtEl>
                                        <p:attrNameLst>
                                          <p:attrName>fill.on</p:attrName>
                                        </p:attrNameLst>
                                      </p:cBhvr>
                                      <p:to>
                                        <p:strVal val="true"/>
                                      </p:to>
                                    </p:set>
                                  </p:childTnLst>
                                  <p:subTnLst>
                                    <p:audio>
                                      <p:cMediaNode vol="77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0" restart="whenNotActive" fill="hold" evtFilter="cancelBubble" nodeType="interactiveSeq">
                <p:stCondLst>
                  <p:cond evt="onClick" delay="0">
                    <p:tgtEl>
                      <p:spTgt spid="79"/>
                    </p:tgtEl>
                  </p:cond>
                </p:stCondLst>
                <p:endSync evt="end" delay="0">
                  <p:rtn val="all"/>
                </p:endSync>
                <p:childTnLst>
                  <p:par>
                    <p:cTn id="51" fill="hold">
                      <p:stCondLst>
                        <p:cond delay="0"/>
                      </p:stCondLst>
                      <p:childTnLst>
                        <p:par>
                          <p:cTn id="52" fill="hold">
                            <p:stCondLst>
                              <p:cond delay="0"/>
                            </p:stCondLst>
                            <p:childTnLst>
                              <p:par>
                                <p:cTn id="53" presetID="19" presetClass="emph" presetSubtype="0" fill="hold" grpId="0" nodeType="clickEffect">
                                  <p:stCondLst>
                                    <p:cond delay="0"/>
                                  </p:stCondLst>
                                  <p:childTnLst>
                                    <p:animClr clrSpc="rgb" dir="cw">
                                      <p:cBhvr override="childStyle">
                                        <p:cTn id="54" dur="1000" fill="hold"/>
                                        <p:tgtEl>
                                          <p:spTgt spid="79"/>
                                        </p:tgtEl>
                                        <p:attrNameLst>
                                          <p:attrName>style.color</p:attrName>
                                        </p:attrNameLst>
                                      </p:cBhvr>
                                      <p:to>
                                        <a:srgbClr val="FF0000"/>
                                      </p:to>
                                    </p:animClr>
                                    <p:animClr clrSpc="rgb" dir="cw">
                                      <p:cBhvr>
                                        <p:cTn id="55" dur="1000" fill="hold"/>
                                        <p:tgtEl>
                                          <p:spTgt spid="79"/>
                                        </p:tgtEl>
                                        <p:attrNameLst>
                                          <p:attrName>fillcolor</p:attrName>
                                        </p:attrNameLst>
                                      </p:cBhvr>
                                      <p:to>
                                        <a:srgbClr val="FF0000"/>
                                      </p:to>
                                    </p:animClr>
                                    <p:set>
                                      <p:cBhvr>
                                        <p:cTn id="56" dur="1000" fill="hold"/>
                                        <p:tgtEl>
                                          <p:spTgt spid="79"/>
                                        </p:tgtEl>
                                        <p:attrNameLst>
                                          <p:attrName>fill.type</p:attrName>
                                        </p:attrNameLst>
                                      </p:cBhvr>
                                      <p:to>
                                        <p:strVal val="solid"/>
                                      </p:to>
                                    </p:set>
                                    <p:set>
                                      <p:cBhvr>
                                        <p:cTn id="57" dur="1000" fill="hold"/>
                                        <p:tgtEl>
                                          <p:spTgt spid="79"/>
                                        </p:tgtEl>
                                        <p:attrNameLst>
                                          <p:attrName>fill.on</p:attrName>
                                        </p:attrNameLst>
                                      </p:cBhvr>
                                      <p:to>
                                        <p:strVal val="true"/>
                                      </p:to>
                                    </p:set>
                                  </p:childTnLst>
                                  <p:subTnLst>
                                    <p:audio>
                                      <p:cMediaNode vol="77000">
                                        <p:cTn display="0" masterRel="sameClick">
                                          <p:stCondLst>
                                            <p:cond evt="begin" delay="0">
                                              <p:tn val="5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8" restart="whenNotActive" fill="hold" evtFilter="cancelBubble" nodeType="interactiveSeq">
                <p:stCondLst>
                  <p:cond evt="onClick" delay="0">
                    <p:tgtEl>
                      <p:spTgt spid="77"/>
                    </p:tgtEl>
                  </p:cond>
                </p:stCondLst>
                <p:endSync evt="end" delay="0">
                  <p:rtn val="all"/>
                </p:endSync>
                <p:childTnLst>
                  <p:par>
                    <p:cTn id="59" fill="hold">
                      <p:stCondLst>
                        <p:cond delay="0"/>
                      </p:stCondLst>
                      <p:childTnLst>
                        <p:par>
                          <p:cTn id="60" fill="hold">
                            <p:stCondLst>
                              <p:cond delay="0"/>
                            </p:stCondLst>
                            <p:childTnLst>
                              <p:par>
                                <p:cTn id="61" presetID="19" presetClass="emph" presetSubtype="0" fill="hold" grpId="0" nodeType="clickEffect">
                                  <p:stCondLst>
                                    <p:cond delay="0"/>
                                  </p:stCondLst>
                                  <p:childTnLst>
                                    <p:animClr clrSpc="rgb" dir="cw">
                                      <p:cBhvr override="childStyle">
                                        <p:cTn id="62" dur="1000" fill="hold"/>
                                        <p:tgtEl>
                                          <p:spTgt spid="77"/>
                                        </p:tgtEl>
                                        <p:attrNameLst>
                                          <p:attrName>style.color</p:attrName>
                                        </p:attrNameLst>
                                      </p:cBhvr>
                                      <p:to>
                                        <a:srgbClr val="FF0000"/>
                                      </p:to>
                                    </p:animClr>
                                    <p:animClr clrSpc="rgb" dir="cw">
                                      <p:cBhvr>
                                        <p:cTn id="63" dur="1000" fill="hold"/>
                                        <p:tgtEl>
                                          <p:spTgt spid="77"/>
                                        </p:tgtEl>
                                        <p:attrNameLst>
                                          <p:attrName>fillcolor</p:attrName>
                                        </p:attrNameLst>
                                      </p:cBhvr>
                                      <p:to>
                                        <a:srgbClr val="FF0000"/>
                                      </p:to>
                                    </p:animClr>
                                    <p:set>
                                      <p:cBhvr>
                                        <p:cTn id="64" dur="1000" fill="hold"/>
                                        <p:tgtEl>
                                          <p:spTgt spid="77"/>
                                        </p:tgtEl>
                                        <p:attrNameLst>
                                          <p:attrName>fill.type</p:attrName>
                                        </p:attrNameLst>
                                      </p:cBhvr>
                                      <p:to>
                                        <p:strVal val="solid"/>
                                      </p:to>
                                    </p:set>
                                    <p:set>
                                      <p:cBhvr>
                                        <p:cTn id="65" dur="1000" fill="hold"/>
                                        <p:tgtEl>
                                          <p:spTgt spid="77"/>
                                        </p:tgtEl>
                                        <p:attrNameLst>
                                          <p:attrName>fill.on</p:attrName>
                                        </p:attrNameLst>
                                      </p:cBhvr>
                                      <p:to>
                                        <p:strVal val="true"/>
                                      </p:to>
                                    </p:set>
                                  </p:childTnLst>
                                  <p:subTnLst>
                                    <p:audio>
                                      <p:cMediaNode vol="77000">
                                        <p:cTn display="0" masterRel="sameClick">
                                          <p:stCondLst>
                                            <p:cond evt="begin" delay="0">
                                              <p:tn val="6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9" presetClass="emph" presetSubtype="0" fill="hold" grpId="0" nodeType="clickEffect">
                                  <p:stCondLst>
                                    <p:cond delay="0"/>
                                  </p:stCondLst>
                                  <p:childTnLst>
                                    <p:animClr clrSpc="rgb" dir="cw">
                                      <p:cBhvr override="childStyle">
                                        <p:cTn id="70" dur="1000" fill="hold"/>
                                        <p:tgtEl>
                                          <p:spTgt spid="21"/>
                                        </p:tgtEl>
                                        <p:attrNameLst>
                                          <p:attrName>style.color</p:attrName>
                                        </p:attrNameLst>
                                      </p:cBhvr>
                                      <p:to>
                                        <a:srgbClr val="FF0000"/>
                                      </p:to>
                                    </p:animClr>
                                    <p:animClr clrSpc="rgb" dir="cw">
                                      <p:cBhvr>
                                        <p:cTn id="71" dur="1000" fill="hold"/>
                                        <p:tgtEl>
                                          <p:spTgt spid="21"/>
                                        </p:tgtEl>
                                        <p:attrNameLst>
                                          <p:attrName>fillcolor</p:attrName>
                                        </p:attrNameLst>
                                      </p:cBhvr>
                                      <p:to>
                                        <a:srgbClr val="FF0000"/>
                                      </p:to>
                                    </p:animClr>
                                    <p:set>
                                      <p:cBhvr>
                                        <p:cTn id="72" dur="1000" fill="hold"/>
                                        <p:tgtEl>
                                          <p:spTgt spid="21"/>
                                        </p:tgtEl>
                                        <p:attrNameLst>
                                          <p:attrName>fill.type</p:attrName>
                                        </p:attrNameLst>
                                      </p:cBhvr>
                                      <p:to>
                                        <p:strVal val="solid"/>
                                      </p:to>
                                    </p:set>
                                    <p:set>
                                      <p:cBhvr>
                                        <p:cTn id="73" dur="1000" fill="hold"/>
                                        <p:tgtEl>
                                          <p:spTgt spid="21"/>
                                        </p:tgtEl>
                                        <p:attrNameLst>
                                          <p:attrName>fill.on</p:attrName>
                                        </p:attrNameLst>
                                      </p:cBhvr>
                                      <p:to>
                                        <p:strVal val="true"/>
                                      </p:to>
                                    </p:set>
                                  </p:childTnLst>
                                  <p:subTnLst>
                                    <p:audio>
                                      <p:cMediaNode vol="100000">
                                        <p:cTn display="0" masterRel="sameClick">
                                          <p:stCondLst>
                                            <p:cond evt="begin" delay="0">
                                              <p:tn val="6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1000" fill="hold"/>
                                        <p:tgtEl>
                                          <p:spTgt spid="22"/>
                                        </p:tgtEl>
                                        <p:attrNameLst>
                                          <p:attrName>style.color</p:attrName>
                                        </p:attrNameLst>
                                      </p:cBhvr>
                                      <p:to>
                                        <a:srgbClr val="FF0000"/>
                                      </p:to>
                                    </p:animClr>
                                    <p:animClr clrSpc="rgb" dir="cw">
                                      <p:cBhvr>
                                        <p:cTn id="79" dur="1000" fill="hold"/>
                                        <p:tgtEl>
                                          <p:spTgt spid="22"/>
                                        </p:tgtEl>
                                        <p:attrNameLst>
                                          <p:attrName>fillcolor</p:attrName>
                                        </p:attrNameLst>
                                      </p:cBhvr>
                                      <p:to>
                                        <a:srgbClr val="FF0000"/>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vol="77000">
                                        <p:cTn display="0" masterRel="sameClick">
                                          <p:stCondLst>
                                            <p:cond evt="begin" delay="0">
                                              <p:tn val="7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9" presetClass="emph" presetSubtype="0" fill="hold" grpId="0" nodeType="clickEffect">
                                  <p:stCondLst>
                                    <p:cond delay="0"/>
                                  </p:stCondLst>
                                  <p:childTnLst>
                                    <p:animClr clrSpc="rgb" dir="cw">
                                      <p:cBhvr override="childStyle">
                                        <p:cTn id="86" dur="1000" fill="hold"/>
                                        <p:tgtEl>
                                          <p:spTgt spid="33"/>
                                        </p:tgtEl>
                                        <p:attrNameLst>
                                          <p:attrName>style.color</p:attrName>
                                        </p:attrNameLst>
                                      </p:cBhvr>
                                      <p:to>
                                        <a:srgbClr val="FF0000"/>
                                      </p:to>
                                    </p:animClr>
                                    <p:animClr clrSpc="rgb" dir="cw">
                                      <p:cBhvr>
                                        <p:cTn id="87" dur="1000" fill="hold"/>
                                        <p:tgtEl>
                                          <p:spTgt spid="33"/>
                                        </p:tgtEl>
                                        <p:attrNameLst>
                                          <p:attrName>fillcolor</p:attrName>
                                        </p:attrNameLst>
                                      </p:cBhvr>
                                      <p:to>
                                        <a:srgbClr val="FF0000"/>
                                      </p:to>
                                    </p:animClr>
                                    <p:set>
                                      <p:cBhvr>
                                        <p:cTn id="88" dur="1000" fill="hold"/>
                                        <p:tgtEl>
                                          <p:spTgt spid="33"/>
                                        </p:tgtEl>
                                        <p:attrNameLst>
                                          <p:attrName>fill.type</p:attrName>
                                        </p:attrNameLst>
                                      </p:cBhvr>
                                      <p:to>
                                        <p:strVal val="solid"/>
                                      </p:to>
                                    </p:set>
                                    <p:set>
                                      <p:cBhvr>
                                        <p:cTn id="89" dur="1000" fill="hold"/>
                                        <p:tgtEl>
                                          <p:spTgt spid="33"/>
                                        </p:tgtEl>
                                        <p:attrNameLst>
                                          <p:attrName>fill.on</p:attrName>
                                        </p:attrNameLst>
                                      </p:cBhvr>
                                      <p:to>
                                        <p:strVal val="true"/>
                                      </p:to>
                                    </p:set>
                                  </p:childTnLst>
                                  <p:subTnLst>
                                    <p:audio>
                                      <p:cMediaNode vol="77000">
                                        <p:cTn display="0" masterRel="sameClick">
                                          <p:stCondLst>
                                            <p:cond evt="begin" delay="0">
                                              <p:tn val="8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90" restart="whenNotActive" fill="hold" evtFilter="cancelBubble" nodeType="interactiveSeq">
                <p:stCondLst>
                  <p:cond evt="onClick" delay="0">
                    <p:tgtEl>
                      <p:spTgt spid="34"/>
                    </p:tgtEl>
                  </p:cond>
                </p:stCondLst>
                <p:endSync evt="end" delay="0">
                  <p:rtn val="all"/>
                </p:endSync>
                <p:childTnLst>
                  <p:par>
                    <p:cTn id="91" fill="hold">
                      <p:stCondLst>
                        <p:cond delay="0"/>
                      </p:stCondLst>
                      <p:childTnLst>
                        <p:par>
                          <p:cTn id="92" fill="hold">
                            <p:stCondLst>
                              <p:cond delay="0"/>
                            </p:stCondLst>
                            <p:childTnLst>
                              <p:par>
                                <p:cTn id="93" presetID="19" presetClass="emph" presetSubtype="0" fill="hold" grpId="0" nodeType="clickEffect">
                                  <p:stCondLst>
                                    <p:cond delay="0"/>
                                  </p:stCondLst>
                                  <p:childTnLst>
                                    <p:animClr clrSpc="rgb" dir="cw">
                                      <p:cBhvr override="childStyle">
                                        <p:cTn id="94" dur="1000" fill="hold"/>
                                        <p:tgtEl>
                                          <p:spTgt spid="34"/>
                                        </p:tgtEl>
                                        <p:attrNameLst>
                                          <p:attrName>style.color</p:attrName>
                                        </p:attrNameLst>
                                      </p:cBhvr>
                                      <p:to>
                                        <a:srgbClr val="FF0000"/>
                                      </p:to>
                                    </p:animClr>
                                    <p:animClr clrSpc="rgb" dir="cw">
                                      <p:cBhvr>
                                        <p:cTn id="95" dur="1000" fill="hold"/>
                                        <p:tgtEl>
                                          <p:spTgt spid="34"/>
                                        </p:tgtEl>
                                        <p:attrNameLst>
                                          <p:attrName>fillcolor</p:attrName>
                                        </p:attrNameLst>
                                      </p:cBhvr>
                                      <p:to>
                                        <a:srgbClr val="FF0000"/>
                                      </p:to>
                                    </p:animClr>
                                    <p:set>
                                      <p:cBhvr>
                                        <p:cTn id="96" dur="1000" fill="hold"/>
                                        <p:tgtEl>
                                          <p:spTgt spid="34"/>
                                        </p:tgtEl>
                                        <p:attrNameLst>
                                          <p:attrName>fill.type</p:attrName>
                                        </p:attrNameLst>
                                      </p:cBhvr>
                                      <p:to>
                                        <p:strVal val="solid"/>
                                      </p:to>
                                    </p:set>
                                    <p:set>
                                      <p:cBhvr>
                                        <p:cTn id="97" dur="1000" fill="hold"/>
                                        <p:tgtEl>
                                          <p:spTgt spid="34"/>
                                        </p:tgtEl>
                                        <p:attrNameLst>
                                          <p:attrName>fill.on</p:attrName>
                                        </p:attrNameLst>
                                      </p:cBhvr>
                                      <p:to>
                                        <p:strVal val="true"/>
                                      </p:to>
                                    </p:set>
                                  </p:childTnLst>
                                  <p:subTnLst>
                                    <p:audio>
                                      <p:cMediaNode vol="77000">
                                        <p:cTn display="0" masterRel="sameClick">
                                          <p:stCondLst>
                                            <p:cond evt="begin" delay="0">
                                              <p:tn val="9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98" restart="whenNotActive" fill="hold" evtFilter="cancelBubble" nodeType="interactiveSeq">
                <p:stCondLst>
                  <p:cond evt="onClick" delay="0">
                    <p:tgtEl>
                      <p:spTgt spid="28"/>
                    </p:tgtEl>
                  </p:cond>
                </p:stCondLst>
                <p:endSync evt="end" delay="0">
                  <p:rtn val="all"/>
                </p:endSync>
                <p:childTnLst>
                  <p:par>
                    <p:cTn id="99" fill="hold">
                      <p:stCondLst>
                        <p:cond delay="0"/>
                      </p:stCondLst>
                      <p:childTnLst>
                        <p:par>
                          <p:cTn id="100" fill="hold">
                            <p:stCondLst>
                              <p:cond delay="0"/>
                            </p:stCondLst>
                            <p:childTnLst>
                              <p:par>
                                <p:cTn id="101" presetID="0" presetClass="path" presetSubtype="0" accel="50000" decel="50000" fill="hold" grpId="1" nodeType="withEffect">
                                  <p:stCondLst>
                                    <p:cond delay="0"/>
                                  </p:stCondLst>
                                  <p:childTnLst>
                                    <p:animMotion origin="layout" path="M 0 0 L 0 0 C -0.00429 0.08172 -0.00195 0.02871 0 0.20209 C 0.00039 0.24329 -0.00065 0.23334 0.00248 0.25533 C 0.00143 0.26181 0.00091 0.27431 -0.00377 0.27755 C -0.00651 0.27963 -0.00963 0.27917 -0.0125 0.27987 C -0.0069 0.28311 -0.00286 0.28704 0.00365 0.27547 C 0.00638 0.27061 0.00534 0.26204 0.00625 0.25533 C 0.00638 0.24954 0.00638 0.21112 0.00873 0.19537 C 0.00977 0.18866 0.01146 0.18218 0.0125 0.17547 C 0.01393 0.16598 0.01393 0.15556 0.01615 0.14653 C 0.02136 0.12593 0.04427 0.07431 0.0487 0.05996 C 0.05078 0.05325 0.05274 0.04653 0.05495 0.04005 C 0.05716 0.03334 0.06615 0.00973 0.06875 0 C 0.06979 -0.00439 0.07005 -0.00902 0.07123 -0.01342 C 0.07539 -0.02986 0.07787 -0.03217 0.0849 -0.04675 C 0.08802 -0.06342 0.08386 -0.04282 0.08867 -0.05995 C 0.09102 -0.06805 0.08841 -0.06713 0.09375 -0.07338 C 0.09479 -0.07453 0.09623 -0.075 0.0974 -0.07546 C 0.10039 -0.07708 0.10729 -0.07986 0.1099 -0.08009 L 0.27617 -0.08217 L 0.37995 -0.08449 C 0.38828 -0.08588 0.41524 -0.09189 0.41875 -0.08449 C 0.42539 -0.07037 0.4194 -0.04745 0.41992 -0.02893 C 0.42031 -0.0155 0.42058 -0.00231 0.42123 0.01112 C 0.42214 0.03056 0.42214 0.01482 0.4237 0.02894 C 0.42383 0.03033 0.4237 0.03172 0.4237 0.03334 L 0.4237 0.03334 " pathEditMode="relative" ptsTypes="AAAAAAAAAAAAAAAAAAAAAAAAAAAA">
                                      <p:cBhvr>
                                        <p:cTn id="102" dur="8000" fill="hold"/>
                                        <p:tgtEl>
                                          <p:spTgt spid="79"/>
                                        </p:tgtEl>
                                        <p:attrNameLst>
                                          <p:attrName>ppt_x</p:attrName>
                                          <p:attrName>ppt_y</p:attrName>
                                        </p:attrNameLst>
                                      </p:cBhvr>
                                    </p:animMotion>
                                  </p:childTnLst>
                                </p:cTn>
                              </p:par>
                              <p:par>
                                <p:cTn id="103" presetID="0" presetClass="path" presetSubtype="0" accel="50000" decel="50000" fill="hold" grpId="1" nodeType="withEffect">
                                  <p:stCondLst>
                                    <p:cond delay="0"/>
                                  </p:stCondLst>
                                  <p:childTnLst>
                                    <p:animMotion origin="layout" path="M 0 0 L 0 0 C 0.00091 0.00648 0.00156 0.01319 0.0026 0.0199 C 0.00286 0.02222 0.00312 0.02453 0.00377 0.02662 C 0.00573 0.03171 0.00859 0.03449 0.01133 0.03773 C 0.01172 0.04074 0.01263 0.04352 0.0125 0.04653 C 0.01237 0.05162 0.01054 0.06759 0.00885 0.07546 C 0.00638 0.08588 0.00325 0.09583 0.0013 0.10648 C -0.00313 0.12986 -0.00065 0.11528 -0.00495 0.15092 C -0.00821 0.23125 -0.00378 0.14421 -0.00873 0.20208 C -0.00938 0.21018 -0.00938 0.21852 -0.0099 0.22662 C -0.01029 0.23171 -0.01094 0.23703 -0.0112 0.24213 C -0.01211 0.25764 -0.01289 0.27338 -0.01367 0.28889 C -0.01328 0.32153 -0.01302 0.35393 -0.0125 0.38657 C -0.0112 0.45 -0.00638 0.43981 -0.01615 0.53333 C -0.01706 0.54166 -0.02201 0.54676 -0.025 0.55324 C -0.02748 0.5669 -0.02474 0.55324 -0.02995 0.57338 C -0.03125 0.57847 -0.03242 0.58379 -0.03373 0.58889 C -0.03451 0.5919 -0.03555 0.59467 -0.0362 0.59768 C -0.03711 0.60208 -0.03737 0.60694 -0.03867 0.61111 C -0.04037 0.6162 -0.04193 0.62153 -0.04375 0.62662 C -0.04544 0.63171 -0.04714 0.63634 -0.05 0.64004 C -0.05183 0.64259 -0.05391 0.64537 -0.05625 0.64676 C -0.06146 0.64977 -0.06706 0.65092 -0.0724 0.65324 C -0.0737 0.65393 -0.07487 0.65509 -0.07617 0.65555 C -0.10143 0.66504 -0.08893 0.65787 -0.09987 0.66458 L -0.2836 0.65995 L -0.43242 0.65787 C -0.43542 0.65764 -0.43815 0.6544 -0.44115 0.65324 C -0.45196 0.64977 -0.46276 0.64745 -0.47357 0.64444 C -0.47995 0.64074 -0.49336 0.6331 -0.4974 0.62893 C -0.49857 0.62778 -0.49792 0.6243 -0.49857 0.62222 C -0.49961 0.61898 -0.50143 0.61666 -0.50235 0.61342 C -0.51433 0.5743 -0.51966 0.52685 -0.53737 0.4956 C -0.58334 0.41389 -0.5194 0.52546 -0.5586 0.46227 C -0.56016 0.45972 -0.5612 0.45625 -0.56237 0.45324 C -0.5694 0.43518 -0.57474 0.42291 -0.57865 0.40208 C -0.58281 0.37963 -0.58503 0.35208 -0.58737 0.32893 C -0.58698 0.29097 -0.58711 0.25324 -0.58607 0.21551 C -0.58334 0.11319 -0.57787 0.17291 -0.58607 0.05324 C -0.58685 0.0419 -0.59206 0.03379 -0.59492 0.0243 C -0.59675 0.01782 -0.59818 0.01088 -0.59987 0.0044 C -0.60026 0.00278 -0.60065 0.00139 -0.60104 0 L -0.60104 0 " pathEditMode="relative" ptsTypes="AAAAAAAAAAAAAAAAAAAAAAAAAAAAAAAAAAAAAAAAAAAA">
                                      <p:cBhvr>
                                        <p:cTn id="104" dur="8000" fill="hold"/>
                                        <p:tgtEl>
                                          <p:spTgt spid="22"/>
                                        </p:tgtEl>
                                        <p:attrNameLst>
                                          <p:attrName>ppt_x</p:attrName>
                                          <p:attrName>ppt_y</p:attrName>
                                        </p:attrNameLst>
                                      </p:cBhvr>
                                    </p:animMotion>
                                  </p:childTnLst>
                                </p:cTn>
                              </p:par>
                              <p:par>
                                <p:cTn id="105" presetID="0" presetClass="path" presetSubtype="0" accel="50000" decel="50000" fill="hold" grpId="1" nodeType="withEffect">
                                  <p:stCondLst>
                                    <p:cond delay="0"/>
                                  </p:stCondLst>
                                  <p:childTnLst>
                                    <p:animMotion origin="layout" path="M 0 0 L 0 0 C 0.00247 -0.00509 0.00416 -0.01204 0.00742 -0.01551 C 0.00885 -0.01713 0.01107 -0.01528 0.0125 -0.01319 C 0.01393 -0.01111 0.01419 -0.00741 0.01497 -0.0044 C 0.02044 0.01852 0.01041 -0.01829 0.01875 0.01111 C 0.01914 0.03773 0.01927 0.06458 0.01992 0.09121 C 0.02018 0.09861 0.02044 0.10602 0.02122 0.11343 C 0.02161 0.11806 0.02291 0.12222 0.0237 0.12685 C 0.02409 0.13264 0.02409 0.13866 0.025 0.14445 C 0.02656 0.15533 0.02825 0.1588 0.03125 0.16667 C 0.03203 0.17199 0.03229 0.17755 0.03372 0.18241 C 0.0345 0.18519 0.03633 0.18658 0.0375 0.18889 C 0.03841 0.19097 0.03906 0.19352 0.03997 0.1956 C 0.04036 0.20232 0.04101 0.20903 0.04114 0.21574 C 0.04219 0.24607 0.04153 0.27662 0.04375 0.30671 C 0.0444 0.3169 0.04804 0.32593 0.05 0.33565 C 0.05443 0.35833 0.04453 0.32801 0.05742 0.3713 C 0.05833 0.37408 0.05989 0.3757 0.0612 0.37778 C 0.06406 0.40833 0.06276 0.3956 0.06497 0.41574 L 0.1125 0.40671 C 0.11666 0.40579 0.1207 0.40301 0.125 0.40232 C 0.17864 0.39259 0.23528 0.38866 0.28867 0.38241 C 0.30377 0.38056 0.31862 0.37616 0.33372 0.3757 C 0.42656 0.37315 0.51953 0.37408 0.6125 0.37338 C 0.61458 0.37199 0.61653 0.36829 0.61875 0.36898 C 0.62005 0.36945 0.61992 0.37338 0.61992 0.3757 C 0.61992 0.37894 0.61666 0.38958 0.61627 0.39121 C 0.61575 0.39491 0.61575 0.39884 0.61497 0.40232 C 0.61406 0.40695 0.61185 0.41088 0.6112 0.41574 C 0.60768 0.44746 0.60456 0.53565 0.60377 0.55787 C 0.60312 0.5757 0.60247 0.61134 0.60247 0.61134 L 0.60247 0.61134 " pathEditMode="relative" ptsTypes="AAAAAAAAAAAAAAAAAAAAAAAAAAAAAAAAA">
                                      <p:cBhvr>
                                        <p:cTn id="106" dur="8000" fill="hold"/>
                                        <p:tgtEl>
                                          <p:spTgt spid="80"/>
                                        </p:tgtEl>
                                        <p:attrNameLst>
                                          <p:attrName>ppt_x</p:attrName>
                                          <p:attrName>ppt_y</p:attrName>
                                        </p:attrNameLst>
                                      </p:cBhvr>
                                    </p:animMotion>
                                  </p:childTnLst>
                                </p:cTn>
                              </p:par>
                              <p:par>
                                <p:cTn id="107" presetID="0" presetClass="path" presetSubtype="0" accel="50000" decel="50000" fill="hold" grpId="1" nodeType="withEffect">
                                  <p:stCondLst>
                                    <p:cond delay="0"/>
                                  </p:stCondLst>
                                  <p:childTnLst>
                                    <p:animMotion origin="layout" path="M 0 0 L 0 0 C 0.06693 0.06342 0.0737 0.07384 0.15743 0.1287 C 0.18855 0.1493 0.22071 0.16458 0.25248 0.18217 C 0.25404 0.1831 0.25573 0.18356 0.25743 0.18425 C 0.26211 0.18657 0.27136 0.19375 0.2737 0.19537 C 0.27409 0.19837 0.27474 0.20138 0.275 0.20439 C 0.27552 0.21319 0.27592 0.22199 0.27618 0.23101 C 0.27683 0.25092 0.27592 0.27106 0.27748 0.29097 C 0.27917 0.31273 0.28334 0.33402 0.2862 0.35532 C 0.2875 0.40856 0.28698 0.41574 0.29115 0.47106 C 0.29206 0.48287 0.29336 0.4949 0.29493 0.50648 C 0.29584 0.51273 0.29519 0.52268 0.2987 0.5243 C 0.3125 0.53032 0.32709 0.52569 0.34115 0.52662 C 0.34245 0.52569 0.34362 0.52476 0.34493 0.5243 C 0.35456 0.52037 0.3612 0.51828 0.37123 0.51759 L 0.46498 0.51319 C 0.47227 0.51111 0.4836 0.51041 0.4599 0.49976 C 0.41433 0.47962 0.36771 0.46643 0.3224 0.44421 C 0.27266 0.4199 0.22526 0.38101 0.175 0.35995 L 0.10118 0.3287 C 0.07787 0.30208 0.05144 0.28263 0.03125 0.24884 C 0.0211 0.23194 0.01537 0.20648 0.01368 0.18217 C 0.00938 0.11689 0.01042 0.11759 0.0237 0.11759 L 0.0237 0.11759 " pathEditMode="relative" ptsTypes="AAAAAAAAAAAAAAAAAAAAAAAAA">
                                      <p:cBhvr>
                                        <p:cTn id="108" dur="8000" fill="hold"/>
                                        <p:tgtEl>
                                          <p:spTgt spid="77"/>
                                        </p:tgtEl>
                                        <p:attrNameLst>
                                          <p:attrName>ppt_x</p:attrName>
                                          <p:attrName>ppt_y</p:attrName>
                                        </p:attrNameLst>
                                      </p:cBhvr>
                                    </p:animMotion>
                                  </p:childTnLst>
                                </p:cTn>
                              </p:par>
                              <p:par>
                                <p:cTn id="109" presetID="0" presetClass="path" presetSubtype="0" accel="50000" decel="50000" fill="hold" grpId="1" nodeType="withEffect">
                                  <p:stCondLst>
                                    <p:cond delay="0"/>
                                  </p:stCondLst>
                                  <p:childTnLst>
                                    <p:animMotion origin="layout" path="M 0 0 L 0 0 C 0.05208 -0.01041 0.02721 -0.00602 0.13997 -0.00671 L 0.39245 -0.00439 C 0.51354 0.00695 0.63516 0.00764 0.75625 -0.00671 C 0.77865 -0.02014 0.75651 -0.00764 0.81875 -0.01342 C 0.82292 -0.01389 0.82708 -0.01481 0.83125 -0.01574 C 0.82318 -0.025 0.83242 -0.01504 0.81992 -0.02453 C 0.81706 -0.02685 0.81419 -0.02963 0.8112 -0.03125 C 0.80872 -0.03264 0.80625 -0.0331 0.80365 -0.03356 C 0.7875 -0.03611 0.77122 -0.03796 0.75495 -0.04004 C 0.72526 -0.05764 0.74844 -0.04606 0.6862 -0.04907 L 0.6474 -0.05115 C 0.59427 -0.04537 0.66927 -0.05324 0.55872 -0.04676 C 0.55573 -0.04676 0.55286 -0.04467 0.55 -0.04467 C 0.53659 -0.04398 0.52331 -0.04467 0.5099 -0.04467 L 0.5099 -0.04467 " pathEditMode="relative" ptsTypes="AAAAAAAAAAAAAAAAA">
                                      <p:cBhvr>
                                        <p:cTn id="110" dur="8000" fill="hold"/>
                                        <p:tgtEl>
                                          <p:spTgt spid="34"/>
                                        </p:tgtEl>
                                        <p:attrNameLst>
                                          <p:attrName>ppt_x</p:attrName>
                                          <p:attrName>ppt_y</p:attrName>
                                        </p:attrNameLst>
                                      </p:cBhvr>
                                    </p:animMotion>
                                  </p:childTnLst>
                                </p:cTn>
                              </p:par>
                              <p:par>
                                <p:cTn id="111" presetID="0" presetClass="path" presetSubtype="0" accel="50000" decel="50000" fill="hold" grpId="1" nodeType="withEffect">
                                  <p:stCondLst>
                                    <p:cond delay="0"/>
                                  </p:stCondLst>
                                  <p:childTnLst>
                                    <p:animMotion origin="layout" path="M 0 0 L 0 0 L 0.01237 -0.01343 C 0.01367 -0.01482 0.01485 -0.01667 0.01615 -0.01783 C 0.01784 -0.01945 0.01966 -0.0206 0.02123 -0.02246 C 0.03086 -0.0338 0.04024 -0.0463 0.04987 -0.05787 C 0.05313 -0.06181 0.05651 -0.06574 0.0599 -0.06898 C 0.07409 -0.08241 0.08841 -0.09537 0.10248 -0.10903 C 0.10508 -0.11158 0.10716 -0.11574 0.1099 -0.11783 C 0.12044 -0.12639 0.12696 -0.13033 0.1362 -0.13565 C 0.16328 -0.1882 0.13503 -0.13565 0.1737 -0.19792 C 0.17474 -0.19977 0.17513 -0.20255 0.17617 -0.20463 C 0.18099 -0.21505 0.18581 -0.22593 0.19115 -0.23565 C 0.19714 -0.24676 0.20534 -0.25394 0.2099 -0.2669 C 0.21758 -0.2882 0.21914 -0.29468 0.22865 -0.31343 C 0.23216 -0.3206 0.23607 -0.32709 0.23985 -0.33357 C 0.25013 -0.35047 0.24492 -0.33797 0.24987 -0.35116 C 0.26354 -0.32685 0.24518 -0.36088 0.2599 -0.32894 C 0.26576 -0.31644 0.27149 -0.30371 0.27735 -0.29121 C 0.27852 -0.28889 0.27995 -0.28704 0.28112 -0.28449 C 0.28672 -0.27292 0.29167 -0.26042 0.2974 -0.24908 C 0.30169 -0.24051 0.30651 -0.23264 0.31107 -0.22454 L 0.31485 -0.21783 C 0.31055 -0.21598 0.30703 -0.21412 0.30235 -0.21343 C 0.29492 -0.21227 0.28737 -0.21204 0.27982 -0.21135 C 0.25156 -0.19445 0.29011 -0.21574 0.2336 -0.19792 C 0.21927 -0.19329 0.20495 -0.18843 0.19115 -0.1801 C 0.18867 -0.17871 0.1862 -0.17685 0.1836 -0.1757 C 0.175 -0.17176 0.16628 -0.16783 0.15742 -0.16459 C 0.15534 -0.16389 0.15326 -0.1632 0.15117 -0.16227 C 0.14987 -0.16181 0.1487 -0.16088 0.1474 -0.16019 C 0.14571 -0.15926 0.14401 -0.15857 0.14245 -0.15787 C 0.11888 -0.16991 0.15261 -0.15047 0.1099 -0.19792 C 0.09323 -0.21644 0.07461 -0.23033 0.0599 -0.25348 C 0.04909 -0.2706 0.03698 -0.28519 0.02748 -0.30463 C 0.01719 -0.32547 0.02188 -0.3169 0.01367 -0.33125 C 0.01615 -0.33195 0.01875 -0.33473 0.02123 -0.33357 C 0.04961 -0.31852 0.0431 -0.31343 0.06745 -0.29352 C 0.08672 -0.27778 0.10638 -0.26297 0.12617 -0.24908 C 0.13268 -0.24445 0.13972 -0.24283 0.1461 -0.23797 C 0.20547 -0.19236 0.26589 -0.13195 0.32865 -0.10232 C 0.35534 -0.08982 0.38112 -0.06945 0.4086 -0.06459 C 0.43008 -0.06065 0.43919 -0.05949 0.46615 -0.05116 C 0.48281 -0.04607 0.51615 -0.03357 0.51615 -0.03357 L 0.51615 -0.03357 " pathEditMode="relative" ptsTypes="AAAAAAAAAAAAAAAAAAAAAAAAAAAAAAAAAAAAAAAAAAAAA">
                                      <p:cBhvr>
                                        <p:cTn id="112" dur="8000" fill="hold"/>
                                        <p:tgtEl>
                                          <p:spTgt spid="78"/>
                                        </p:tgtEl>
                                        <p:attrNameLst>
                                          <p:attrName>ppt_x</p:attrName>
                                          <p:attrName>ppt_y</p:attrName>
                                        </p:attrNameLst>
                                      </p:cBhvr>
                                    </p:animMotion>
                                  </p:childTnLst>
                                </p:cTn>
                              </p:par>
                              <p:par>
                                <p:cTn id="113" presetID="0" presetClass="path" presetSubtype="0" accel="50000" decel="50000" fill="hold" grpId="1" nodeType="withEffect">
                                  <p:stCondLst>
                                    <p:cond delay="0"/>
                                  </p:stCondLst>
                                  <p:childTnLst>
                                    <p:animMotion origin="layout" path="M 0 0 L 0 0 C -0.00338 -0.00671 -0.00755 -0.01227 -0.01002 -0.02014 C -0.01184 -0.02616 -0.01119 -0.03357 -0.0125 -0.04005 C -0.01419 -0.04861 -0.01679 -0.05625 -0.01875 -0.06458 C -0.01927 -0.06667 -0.01927 -0.06921 -0.02005 -0.0713 C -0.02265 -0.07894 -0.02591 -0.08611 -0.02877 -0.09352 C -0.03046 -0.10232 -0.03138 -0.11181 -0.03372 -0.12014 C -0.03737 -0.13287 -0.04101 -0.14468 -0.04375 -0.15787 C -0.04765 -0.17639 -0.0513 -0.19491 -0.05507 -0.21343 C -0.05716 -0.22384 -0.05976 -0.2338 -0.06132 -0.24468 C -0.06367 -0.26204 -0.06354 -0.2625 -0.07005 -0.28681 C -0.07096 -0.29005 -0.07265 -0.29259 -0.07382 -0.2956 C -0.07643 -0.30371 -0.07825 -0.3125 -0.08125 -0.32014 C -0.08333 -0.32523 -0.08671 -0.32824 -0.0888 -0.33357 C -0.0914 -0.34028 -0.09296 -0.34838 -0.09505 -0.35579 C -0.09544 -0.35949 -0.0957 -0.3632 -0.09622 -0.3669 C -0.09726 -0.37292 -0.09921 -0.37847 -0.1 -0.38449 C -0.10078 -0.39028 -0.10078 -0.39653 -0.1013 -0.40232 C -0.10169 -0.40764 -0.10208 -0.41273 -0.10247 -0.41783 C -0.10091 -0.42755 -0.10104 -0.43889 -0.09752 -0.44676 C -0.09101 -0.46181 -0.0763 -0.4713 -0.06627 -0.4757 C -0.05768 -0.4794 -0.04882 -0.48171 -0.03997 -0.48449 C -0.0375 -0.48542 -0.03502 -0.48634 -0.03255 -0.48681 L 0 -0.49352 C 0.01459 -0.49699 0.02917 -0.50116 0.04375 -0.50463 C 0.08685 -0.51435 0.08386 -0.51366 0.1125 -0.51783 C 0.12995 -0.51713 0.14792 -0.52269 0.16498 -0.51574 C 0.16862 -0.51412 0.16576 -0.50232 0.16628 -0.4956 C 0.16667 -0.49051 0.16719 -0.48542 0.16745 -0.48009 C 0.16797 -0.47361 0.16745 -0.46644 0.16875 -0.46019 C 0.18607 -0.37199 0.19024 -0.39445 0.20495 -0.28912 C 0.20691 -0.27546 0.20677 -0.275 0.2112 -0.25787 C 0.21263 -0.25255 0.2142 -0.24699 0.21628 -0.24236 C 0.21836 -0.23727 0.22097 -0.23287 0.2237 -0.22894 C 0.22526 -0.22685 0.22709 -0.22616 0.22878 -0.22454 C 0.22917 -0.20671 0.23164 -0.18889 0.22995 -0.1713 C 0.22969 -0.16759 0.22592 -0.16898 0.2237 -0.16898 L 0.00495 -0.1757 C -0.01132 -0.18148 -0.0069 -0.18056 -0.03632 -0.18009 L -0.325 -0.17338 C -0.32669 -0.17338 -0.35546 -0.17708 -0.36132 -0.16227 C -0.36341 -0.15695 -0.36145 -0.14884 -0.3625 -0.14236 C -0.36354 -0.13658 -0.36588 -0.13195 -0.36757 -0.12685 C -0.36901 -0.02986 -0.36875 -0.0706 -0.36875 -0.00463 L -0.36875 -0.00463 " pathEditMode="relative" ptsTypes="AAAAAAAAAAAAAAAAAAAAAAAAAAAAAAAAAAAAAAAAAAAAAA">
                                      <p:cBhvr>
                                        <p:cTn id="114" dur="8000" fill="hold"/>
                                        <p:tgtEl>
                                          <p:spTgt spid="33"/>
                                        </p:tgtEl>
                                        <p:attrNameLst>
                                          <p:attrName>ppt_x</p:attrName>
                                          <p:attrName>ppt_y</p:attrName>
                                        </p:attrNameLst>
                                      </p:cBhvr>
                                    </p:animMotion>
                                  </p:childTnLst>
                                </p:cTn>
                              </p:par>
                              <p:par>
                                <p:cTn id="115" presetID="0" presetClass="path" presetSubtype="0" accel="50000" decel="50000" fill="hold" grpId="2" nodeType="withEffect">
                                  <p:stCondLst>
                                    <p:cond delay="0"/>
                                  </p:stCondLst>
                                  <p:childTnLst>
                                    <p:animMotion origin="layout" path="M 0 0 L 0 0 C -0.00261 -0.00509 -0.00521 -0.01018 -0.00755 -0.01551 C -0.00847 -0.01759 -0.00899 -0.02037 -0.01003 -0.02222 C -0.01107 -0.02407 -0.0125 -0.02523 -0.0138 -0.02662 C -0.01745 -0.04606 -0.01406 -0.03009 -0.02761 -0.06666 C -0.03216 -0.07916 -0.03594 -0.09282 -0.04128 -0.1044 C -0.04336 -0.10879 -0.04571 -0.11296 -0.04753 -0.11782 C -0.05573 -0.13889 -0.06315 -0.16088 -0.07136 -0.18217 C -0.07526 -0.19282 -0.08373 -0.21319 -0.08373 -0.21319 C -0.08672 -0.23379 -0.08386 -0.21736 -0.09505 -0.25115 C -0.09727 -0.25764 -0.09922 -0.26435 -0.1013 -0.27106 C -0.10169 -0.27407 -0.10078 -0.27986 -0.10248 -0.27986 C -0.1043 -0.27986 -0.10378 -0.27407 -0.10378 -0.27106 C -0.10339 -0.24143 -0.10235 -0.2118 -0.1013 -0.18217 C -0.10117 -0.17777 -0.10065 -0.17315 -0.1 -0.16875 C -0.09401 -0.1294 -0.0875 -0.09027 -0.08125 -0.05115 C -0.09727 -0.0368 -0.08841 -0.04259 -0.125 -0.05324 C -0.13021 -0.05486 -0.13503 -0.05879 -0.13998 -0.06227 C -0.153 -0.07083 -0.16589 -0.08009 -0.17878 -0.08889 C -0.17995 -0.08958 -0.18138 -0.09004 -0.18255 -0.09097 C -0.18594 -0.09375 -0.18906 -0.09745 -0.19258 -0.1 C -0.19414 -0.10115 -0.1987 -0.1044 -0.19753 -0.10208 C -0.19557 -0.09861 -0.19219 -0.09861 -0.18998 -0.0956 C -0.18034 -0.0824 -0.17904 -0.06967 -0.16758 -0.05764 C -0.15964 -0.04953 -0.15182 -0.04097 -0.14375 -0.03333 C -0.13164 -0.02176 -0.12617 -0.01898 -0.1138 -0.01111 C -0.09961 0.00787 -0.11029 -0.00509 -0.0763 0.01783 C -0.075 0.01875 -0.07383 0.01945 -0.07253 0.02014 C -0.06133 0.02616 -0.05 0.03148 -0.0388 0.03773 C -0.03698 0.03889 -0.03555 0.04144 -0.03386 0.04236 C -0.02852 0.04514 -0.02292 0.04676 -0.01758 0.04908 C -0.01419 0.04815 -0.01042 0.04977 -0.00755 0.04676 C 0.00299 0.03565 0.00143 0.02963 0.00742 0.01783 C 0.01432 0.00417 0.022 -0.00833 0.02864 -0.02222 C 0.02995 -0.02477 0.03021 -0.02824 0.03125 -0.03102 C 0.05403 -0.10046 0.04388 -0.06504 0.05364 -0.1 C 0.05573 -0.1162 0.05495 -0.16296 0.05989 -0.14884 C 0.06836 -0.12477 0.06367 -0.09236 0.06614 -0.06435 C 0.06666 -0.05972 0.06732 -0.05509 0.06875 -0.05115 C 0.07604 -0.02963 0.08242 -0.00648 0.09245 0.01111 C 0.09375 0.01343 0.09479 0.01574 0.09622 0.01783 C 0.09739 0.01945 0.0987 0.02084 0.1 0.02223 C 0.0987 0.02385 0.09765 0.02639 0.09622 0.02662 C 0.0707 0.03195 0.04544 0.02685 0.01992 0.02454 C 0.0013 0.01042 0.00325 0.00417 0 0 Z " pathEditMode="relative" ptsTypes="AAAAAAAAAAAAAAAAAAAAAAAAAAAAAAAAAAAAAAAAAAAAAA">
                                      <p:cBhvr>
                                        <p:cTn id="116" dur="8000" fill="hold"/>
                                        <p:tgtEl>
                                          <p:spTgt spid="76"/>
                                        </p:tgtEl>
                                        <p:attrNameLst>
                                          <p:attrName>ppt_x</p:attrName>
                                          <p:attrName>ppt_y</p:attrName>
                                        </p:attrNameLst>
                                      </p:cBhvr>
                                    </p:animMotion>
                                  </p:childTnLst>
                                </p:cTn>
                              </p:par>
                              <p:par>
                                <p:cTn id="117" presetID="0" presetClass="path" presetSubtype="0" accel="50000" decel="50000" fill="hold" grpId="1" nodeType="withEffect">
                                  <p:stCondLst>
                                    <p:cond delay="0"/>
                                  </p:stCondLst>
                                  <p:childTnLst>
                                    <p:animMotion origin="layout" path="M 0 0 L 0 0 C -0.16966 -0.01204 -0.33945 -0.01459 -0.50885 -0.03565 C -0.55481 -0.04144 -0.65963 -0.00232 -0.64505 -0.0801 C -0.62656 -0.17894 -0.53489 -0.15185 -0.48007 -0.18889 C -0.47487 -0.1926 -0.47018 -0.19815 -0.4651 -0.20232 C -0.45638 -0.20926 -0.43724 -0.22408 -0.4263 -0.22894 C -0.42135 -0.23102 -0.41627 -0.23148 -0.41132 -0.23334 L -0.3276 -0.26667 C -0.322 -0.24306 -0.30091 -0.1507 -0.29505 -0.13797 C -0.21757 0.03333 -0.16341 0.02916 -0.27382 -0.00672 C -0.43802 -0.12014 -0.61966 -0.17338 -0.76627 -0.34676 C -0.84974 -0.44537 -0.57044 -0.2676 -0.47135 -0.24005 C -0.42929 -0.22824 -0.34388 -0.22894 -0.34388 -0.22894 L -0.34388 -0.22894 " pathEditMode="relative" ptsTypes="AAAAAAAAAAAAAAA">
                                      <p:cBhvr>
                                        <p:cTn id="118" dur="8000" fill="hold"/>
                                        <p:tgtEl>
                                          <p:spTgt spid="21"/>
                                        </p:tgtEl>
                                        <p:attrNameLst>
                                          <p:attrName>ppt_x</p:attrName>
                                          <p:attrName>ppt_y</p:attrName>
                                        </p:attrNameLst>
                                      </p:cBhvr>
                                    </p:animMotion>
                                  </p:childTnLst>
                                </p:cTn>
                              </p:par>
                              <p:par>
                                <p:cTn id="119" presetID="0" presetClass="path" presetSubtype="0" accel="50000" decel="50000" fill="hold" grpId="1" nodeType="withEffect">
                                  <p:stCondLst>
                                    <p:cond delay="0"/>
                                  </p:stCondLst>
                                  <p:childTnLst>
                                    <p:animMotion origin="layout" path="M 0 0 L 0 0 C 0.00573 0.06597 0.00196 0.01389 0.00378 0.13773 C 0.00443 0.18726 0.0043 0.23703 0.00625 0.28657 C 0.00677 0.30092 0.00964 0.31458 0.0112 0.3287 C 0.01615 0.37407 0.0125 0.35347 0.01628 0.37314 C 0.01667 0.38055 0.01693 0.38796 0.01745 0.39537 C 0.0181 0.40347 0.01927 0.41157 0.01993 0.4199 C 0.02084 0.43009 0.02162 0.44051 0.02253 0.45092 C 0.02123 0.46203 0.02045 0.47338 0.01875 0.48426 C 0.01836 0.4868 0.01706 0.48865 0.01628 0.49097 C 0.01381 0.49699 0.0112 0.50277 0.00873 0.50879 C 0.00834 0.51157 0.00782 0.5206 0.00743 0.51759 C 0.00586 0.50439 0.00625 0.49074 0.00495 0.47754 C 0.00469 0.4743 0.00326 0.47176 0.00248 0.46875 C -0.00013 0.45833 -0.00221 0.44768 -0.00507 0.4375 C -0.04687 0.29189 -0.01601 0.39004 -0.03632 0.34213 C -0.04934 0.31111 -0.0608 0.27801 -0.075 0.24884 C -0.08541 0.22731 -0.11002 0.19097 -0.11002 0.19097 C -0.11627 0.16875 -0.10872 0.19444 -0.12382 0.15324 C -0.12942 0.13773 -0.13489 0.12245 -0.13997 0.10648 C -0.15559 0.05879 -0.14088 0.09861 -0.14882 0.07754 C -0.15586 0.01458 -0.14739 0.07523 -0.15377 0.04884 C -0.15559 0.04097 -0.15468 0.03472 -0.15625 0.02662 C -0.15677 0.02407 -0.15807 0.02222 -0.15872 0.0199 C -0.16093 0.0125 -0.1625 0.00463 -0.16497 -0.00232 C -0.16666 -0.00672 -0.16862 -0.01088 -0.17005 -0.01574 C -0.17109 -0.01922 -0.17031 -0.02639 -0.17252 -0.02686 C -0.20664 -0.03172 -0.24088 -0.02963 -0.275 -0.03125 C -0.27786 -0.03195 -0.28815 -0.03449 -0.29127 -0.03565 C -0.29609 -0.0375 -0.29518 -0.03982 -0.3013 -0.04005 C -0.33541 -0.04144 -0.36966 -0.04167 -0.40377 -0.04236 C -0.40963 -0.04491 -0.40703 -0.04445 -0.41119 -0.04445 L -0.41119 -0.04445 " pathEditMode="relative" ptsTypes="AAAAAAAAAAAAAAAAAAAAAAAAAAAAAAAAAA">
                                      <p:cBhvr>
                                        <p:cTn id="120" dur="8000" fill="hold"/>
                                        <p:tgtEl>
                                          <p:spTgt spid="2"/>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4" grpId="0" animBg="1"/>
      <p:bldP spid="34"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8414857" y="168408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4169127" y="429753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2243984" y="73842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5797238" y="137074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6742856" y="271260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600785" y="295176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5682704" y="305275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8563608" y="32913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3 von 12</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3433878" y="20641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7405274" y="465753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a:hlinkClick r:id="" action="ppaction://noaction">
              <a:snd r:embed="rId5" name="bomb.wav"/>
            </a:hlinkClick>
          </p:cNvPr>
          <p:cNvSpPr/>
          <p:nvPr/>
        </p:nvSpPr>
        <p:spPr>
          <a:xfrm>
            <a:off x="9803148" y="275698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a:hlinkClick r:id="" action="ppaction://noaction">
              <a:snd r:embed="rId5" name="bomb.wav"/>
            </a:hlinkClick>
          </p:cNvPr>
          <p:cNvSpPr/>
          <p:nvPr/>
        </p:nvSpPr>
        <p:spPr>
          <a:xfrm>
            <a:off x="10363608" y="444548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Textfeld 36"/>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31755"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4915499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78"/>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8"/>
                                        </p:tgtEl>
                                        <p:attrNameLst>
                                          <p:attrName>fillcolor</p:attrName>
                                        </p:attrNameLst>
                                      </p:cBhvr>
                                      <p:to>
                                        <a:srgbClr val="00B050"/>
                                      </p:to>
                                    </p:animClr>
                                    <p:set>
                                      <p:cBhvr>
                                        <p:cTn id="25" dur="1000" fill="hold"/>
                                        <p:tgtEl>
                                          <p:spTgt spid="78"/>
                                        </p:tgtEl>
                                        <p:attrNameLst>
                                          <p:attrName>fill.type</p:attrName>
                                        </p:attrNameLst>
                                      </p:cBhvr>
                                      <p:to>
                                        <p:strVal val="solid"/>
                                      </p:to>
                                    </p:set>
                                    <p:set>
                                      <p:cBhvr>
                                        <p:cTn id="26" dur="1000" fill="hold"/>
                                        <p:tgtEl>
                                          <p:spTgt spid="78"/>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2"/>
                                        </p:tgtEl>
                                        <p:attrNameLst>
                                          <p:attrName>fillcolor</p:attrName>
                                        </p:attrNameLst>
                                      </p:cBhvr>
                                      <p:to>
                                        <a:srgbClr val="00B050"/>
                                      </p:to>
                                    </p:animClr>
                                    <p:set>
                                      <p:cBhvr>
                                        <p:cTn id="32" dur="1000" fill="hold"/>
                                        <p:tgtEl>
                                          <p:spTgt spid="2"/>
                                        </p:tgtEl>
                                        <p:attrNameLst>
                                          <p:attrName>fill.type</p:attrName>
                                        </p:attrNameLst>
                                      </p:cBhvr>
                                      <p:to>
                                        <p:strVal val="solid"/>
                                      </p:to>
                                    </p:set>
                                    <p:set>
                                      <p:cBhvr>
                                        <p:cTn id="33" dur="1000" fill="hold"/>
                                        <p:tgtEl>
                                          <p:spTgt spid="2"/>
                                        </p:tgtEl>
                                        <p:attrNameLst>
                                          <p:attrName>fill.on</p:attrName>
                                        </p:attrNameLst>
                                      </p:cBhvr>
                                      <p:to>
                                        <p:strVal val="true"/>
                                      </p:to>
                                    </p:set>
                                  </p:childTnLst>
                                  <p:subTnLst>
                                    <p:audio>
                                      <p:cMediaNode vol="41000">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76"/>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withEffect">
                                  <p:stCondLst>
                                    <p:cond delay="0"/>
                                  </p:stCondLst>
                                  <p:childTnLst>
                                    <p:animClr clrSpc="rgb" dir="cw">
                                      <p:cBhvr override="childStyle">
                                        <p:cTn id="38" dur="1000" fill="hold"/>
                                        <p:tgtEl>
                                          <p:spTgt spid="76"/>
                                        </p:tgtEl>
                                        <p:attrNameLst>
                                          <p:attrName>style.color</p:attrName>
                                        </p:attrNameLst>
                                      </p:cBhvr>
                                      <p:to>
                                        <a:srgbClr val="00B050"/>
                                      </p:to>
                                    </p:animClr>
                                    <p:animClr clrSpc="rgb" dir="cw">
                                      <p:cBhvr>
                                        <p:cTn id="39" dur="1000" fill="hold"/>
                                        <p:tgtEl>
                                          <p:spTgt spid="76"/>
                                        </p:tgtEl>
                                        <p:attrNameLst>
                                          <p:attrName>fillcolor</p:attrName>
                                        </p:attrNameLst>
                                      </p:cBhvr>
                                      <p:to>
                                        <a:srgbClr val="00B050"/>
                                      </p:to>
                                    </p:animClr>
                                    <p:set>
                                      <p:cBhvr>
                                        <p:cTn id="40" dur="1000" fill="hold"/>
                                        <p:tgtEl>
                                          <p:spTgt spid="76"/>
                                        </p:tgtEl>
                                        <p:attrNameLst>
                                          <p:attrName>fill.type</p:attrName>
                                        </p:attrNameLst>
                                      </p:cBhvr>
                                      <p:to>
                                        <p:strVal val="solid"/>
                                      </p:to>
                                    </p:set>
                                    <p:set>
                                      <p:cBhvr>
                                        <p:cTn id="41" dur="1000" fill="hold"/>
                                        <p:tgtEl>
                                          <p:spTgt spid="7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2" restart="whenNotActive" fill="hold" evtFilter="cancelBubble" nodeType="interactiveSeq">
                <p:stCondLst>
                  <p:cond evt="onClick" delay="0">
                    <p:tgtEl>
                      <p:spTgt spid="80"/>
                    </p:tgtEl>
                  </p:cond>
                </p:stCondLst>
                <p:endSync evt="end" delay="0">
                  <p:rtn val="all"/>
                </p:endSync>
                <p:childTnLst>
                  <p:par>
                    <p:cTn id="43" fill="hold">
                      <p:stCondLst>
                        <p:cond delay="0"/>
                      </p:stCondLst>
                      <p:childTnLst>
                        <p:par>
                          <p:cTn id="44" fill="hold">
                            <p:stCondLst>
                              <p:cond delay="0"/>
                            </p:stCondLst>
                            <p:childTnLst>
                              <p:par>
                                <p:cTn id="45" presetID="19" presetClass="emph" presetSubtype="0" fill="hold" grpId="0" nodeType="clickEffect">
                                  <p:stCondLst>
                                    <p:cond delay="0"/>
                                  </p:stCondLst>
                                  <p:childTnLst>
                                    <p:animClr clrSpc="rgb" dir="cw">
                                      <p:cBhvr override="childStyle">
                                        <p:cTn id="46" dur="1000" fill="hold"/>
                                        <p:tgtEl>
                                          <p:spTgt spid="80"/>
                                        </p:tgtEl>
                                        <p:attrNameLst>
                                          <p:attrName>style.color</p:attrName>
                                        </p:attrNameLst>
                                      </p:cBhvr>
                                      <p:to>
                                        <a:srgbClr val="FF0000"/>
                                      </p:to>
                                    </p:animClr>
                                    <p:animClr clrSpc="rgb" dir="cw">
                                      <p:cBhvr>
                                        <p:cTn id="47" dur="1000" fill="hold"/>
                                        <p:tgtEl>
                                          <p:spTgt spid="80"/>
                                        </p:tgtEl>
                                        <p:attrNameLst>
                                          <p:attrName>fillcolor</p:attrName>
                                        </p:attrNameLst>
                                      </p:cBhvr>
                                      <p:to>
                                        <a:srgbClr val="FF0000"/>
                                      </p:to>
                                    </p:animClr>
                                    <p:set>
                                      <p:cBhvr>
                                        <p:cTn id="48" dur="1000" fill="hold"/>
                                        <p:tgtEl>
                                          <p:spTgt spid="80"/>
                                        </p:tgtEl>
                                        <p:attrNameLst>
                                          <p:attrName>fill.type</p:attrName>
                                        </p:attrNameLst>
                                      </p:cBhvr>
                                      <p:to>
                                        <p:strVal val="solid"/>
                                      </p:to>
                                    </p:set>
                                    <p:set>
                                      <p:cBhvr>
                                        <p:cTn id="49" dur="1000" fill="hold"/>
                                        <p:tgtEl>
                                          <p:spTgt spid="80"/>
                                        </p:tgtEl>
                                        <p:attrNameLst>
                                          <p:attrName>fill.on</p:attrName>
                                        </p:attrNameLst>
                                      </p:cBhvr>
                                      <p:to>
                                        <p:strVal val="true"/>
                                      </p:to>
                                    </p:set>
                                  </p:childTnLst>
                                  <p:subTnLst>
                                    <p:audio>
                                      <p:cMediaNode vol="77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0" restart="whenNotActive" fill="hold" evtFilter="cancelBubble" nodeType="interactiveSeq">
                <p:stCondLst>
                  <p:cond evt="onClick" delay="0">
                    <p:tgtEl>
                      <p:spTgt spid="79"/>
                    </p:tgtEl>
                  </p:cond>
                </p:stCondLst>
                <p:endSync evt="end" delay="0">
                  <p:rtn val="all"/>
                </p:endSync>
                <p:childTnLst>
                  <p:par>
                    <p:cTn id="51" fill="hold">
                      <p:stCondLst>
                        <p:cond delay="0"/>
                      </p:stCondLst>
                      <p:childTnLst>
                        <p:par>
                          <p:cTn id="52" fill="hold">
                            <p:stCondLst>
                              <p:cond delay="0"/>
                            </p:stCondLst>
                            <p:childTnLst>
                              <p:par>
                                <p:cTn id="53" presetID="19" presetClass="emph" presetSubtype="0" fill="hold" grpId="0" nodeType="clickEffect">
                                  <p:stCondLst>
                                    <p:cond delay="0"/>
                                  </p:stCondLst>
                                  <p:childTnLst>
                                    <p:animClr clrSpc="rgb" dir="cw">
                                      <p:cBhvr override="childStyle">
                                        <p:cTn id="54" dur="1000" fill="hold"/>
                                        <p:tgtEl>
                                          <p:spTgt spid="79"/>
                                        </p:tgtEl>
                                        <p:attrNameLst>
                                          <p:attrName>style.color</p:attrName>
                                        </p:attrNameLst>
                                      </p:cBhvr>
                                      <p:to>
                                        <a:srgbClr val="FF0000"/>
                                      </p:to>
                                    </p:animClr>
                                    <p:animClr clrSpc="rgb" dir="cw">
                                      <p:cBhvr>
                                        <p:cTn id="55" dur="1000" fill="hold"/>
                                        <p:tgtEl>
                                          <p:spTgt spid="79"/>
                                        </p:tgtEl>
                                        <p:attrNameLst>
                                          <p:attrName>fillcolor</p:attrName>
                                        </p:attrNameLst>
                                      </p:cBhvr>
                                      <p:to>
                                        <a:srgbClr val="FF0000"/>
                                      </p:to>
                                    </p:animClr>
                                    <p:set>
                                      <p:cBhvr>
                                        <p:cTn id="56" dur="1000" fill="hold"/>
                                        <p:tgtEl>
                                          <p:spTgt spid="79"/>
                                        </p:tgtEl>
                                        <p:attrNameLst>
                                          <p:attrName>fill.type</p:attrName>
                                        </p:attrNameLst>
                                      </p:cBhvr>
                                      <p:to>
                                        <p:strVal val="solid"/>
                                      </p:to>
                                    </p:set>
                                    <p:set>
                                      <p:cBhvr>
                                        <p:cTn id="57" dur="1000" fill="hold"/>
                                        <p:tgtEl>
                                          <p:spTgt spid="79"/>
                                        </p:tgtEl>
                                        <p:attrNameLst>
                                          <p:attrName>fill.on</p:attrName>
                                        </p:attrNameLst>
                                      </p:cBhvr>
                                      <p:to>
                                        <p:strVal val="true"/>
                                      </p:to>
                                    </p:set>
                                  </p:childTnLst>
                                  <p:subTnLst>
                                    <p:audio>
                                      <p:cMediaNode vol="77000">
                                        <p:cTn display="0" masterRel="sameClick">
                                          <p:stCondLst>
                                            <p:cond evt="begin" delay="0">
                                              <p:tn val="5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8" restart="whenNotActive" fill="hold" evtFilter="cancelBubble" nodeType="interactiveSeq">
                <p:stCondLst>
                  <p:cond evt="onClick" delay="0">
                    <p:tgtEl>
                      <p:spTgt spid="77"/>
                    </p:tgtEl>
                  </p:cond>
                </p:stCondLst>
                <p:endSync evt="end" delay="0">
                  <p:rtn val="all"/>
                </p:endSync>
                <p:childTnLst>
                  <p:par>
                    <p:cTn id="59" fill="hold">
                      <p:stCondLst>
                        <p:cond delay="0"/>
                      </p:stCondLst>
                      <p:childTnLst>
                        <p:par>
                          <p:cTn id="60" fill="hold">
                            <p:stCondLst>
                              <p:cond delay="0"/>
                            </p:stCondLst>
                            <p:childTnLst>
                              <p:par>
                                <p:cTn id="61" presetID="19" presetClass="emph" presetSubtype="0" fill="hold" grpId="0" nodeType="clickEffect">
                                  <p:stCondLst>
                                    <p:cond delay="0"/>
                                  </p:stCondLst>
                                  <p:childTnLst>
                                    <p:animClr clrSpc="rgb" dir="cw">
                                      <p:cBhvr override="childStyle">
                                        <p:cTn id="62" dur="1000" fill="hold"/>
                                        <p:tgtEl>
                                          <p:spTgt spid="77"/>
                                        </p:tgtEl>
                                        <p:attrNameLst>
                                          <p:attrName>style.color</p:attrName>
                                        </p:attrNameLst>
                                      </p:cBhvr>
                                      <p:to>
                                        <a:srgbClr val="FF0000"/>
                                      </p:to>
                                    </p:animClr>
                                    <p:animClr clrSpc="rgb" dir="cw">
                                      <p:cBhvr>
                                        <p:cTn id="63" dur="1000" fill="hold"/>
                                        <p:tgtEl>
                                          <p:spTgt spid="77"/>
                                        </p:tgtEl>
                                        <p:attrNameLst>
                                          <p:attrName>fillcolor</p:attrName>
                                        </p:attrNameLst>
                                      </p:cBhvr>
                                      <p:to>
                                        <a:srgbClr val="FF0000"/>
                                      </p:to>
                                    </p:animClr>
                                    <p:set>
                                      <p:cBhvr>
                                        <p:cTn id="64" dur="1000" fill="hold"/>
                                        <p:tgtEl>
                                          <p:spTgt spid="77"/>
                                        </p:tgtEl>
                                        <p:attrNameLst>
                                          <p:attrName>fill.type</p:attrName>
                                        </p:attrNameLst>
                                      </p:cBhvr>
                                      <p:to>
                                        <p:strVal val="solid"/>
                                      </p:to>
                                    </p:set>
                                    <p:set>
                                      <p:cBhvr>
                                        <p:cTn id="65" dur="1000" fill="hold"/>
                                        <p:tgtEl>
                                          <p:spTgt spid="77"/>
                                        </p:tgtEl>
                                        <p:attrNameLst>
                                          <p:attrName>fill.on</p:attrName>
                                        </p:attrNameLst>
                                      </p:cBhvr>
                                      <p:to>
                                        <p:strVal val="true"/>
                                      </p:to>
                                    </p:set>
                                  </p:childTnLst>
                                  <p:subTnLst>
                                    <p:audio>
                                      <p:cMediaNode vol="77000">
                                        <p:cTn display="0" masterRel="sameClick">
                                          <p:stCondLst>
                                            <p:cond evt="begin" delay="0">
                                              <p:tn val="6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9" presetClass="emph" presetSubtype="0" fill="hold" grpId="0" nodeType="clickEffect">
                                  <p:stCondLst>
                                    <p:cond delay="0"/>
                                  </p:stCondLst>
                                  <p:childTnLst>
                                    <p:animClr clrSpc="rgb" dir="cw">
                                      <p:cBhvr override="childStyle">
                                        <p:cTn id="70" dur="1000" fill="hold"/>
                                        <p:tgtEl>
                                          <p:spTgt spid="21"/>
                                        </p:tgtEl>
                                        <p:attrNameLst>
                                          <p:attrName>style.color</p:attrName>
                                        </p:attrNameLst>
                                      </p:cBhvr>
                                      <p:to>
                                        <a:srgbClr val="FF0000"/>
                                      </p:to>
                                    </p:animClr>
                                    <p:animClr clrSpc="rgb" dir="cw">
                                      <p:cBhvr>
                                        <p:cTn id="71" dur="1000" fill="hold"/>
                                        <p:tgtEl>
                                          <p:spTgt spid="21"/>
                                        </p:tgtEl>
                                        <p:attrNameLst>
                                          <p:attrName>fillcolor</p:attrName>
                                        </p:attrNameLst>
                                      </p:cBhvr>
                                      <p:to>
                                        <a:srgbClr val="FF0000"/>
                                      </p:to>
                                    </p:animClr>
                                    <p:set>
                                      <p:cBhvr>
                                        <p:cTn id="72" dur="1000" fill="hold"/>
                                        <p:tgtEl>
                                          <p:spTgt spid="21"/>
                                        </p:tgtEl>
                                        <p:attrNameLst>
                                          <p:attrName>fill.type</p:attrName>
                                        </p:attrNameLst>
                                      </p:cBhvr>
                                      <p:to>
                                        <p:strVal val="solid"/>
                                      </p:to>
                                    </p:set>
                                    <p:set>
                                      <p:cBhvr>
                                        <p:cTn id="73" dur="1000" fill="hold"/>
                                        <p:tgtEl>
                                          <p:spTgt spid="21"/>
                                        </p:tgtEl>
                                        <p:attrNameLst>
                                          <p:attrName>fill.on</p:attrName>
                                        </p:attrNameLst>
                                      </p:cBhvr>
                                      <p:to>
                                        <p:strVal val="true"/>
                                      </p:to>
                                    </p:set>
                                  </p:childTnLst>
                                  <p:subTnLst>
                                    <p:audio>
                                      <p:cMediaNode vol="100000">
                                        <p:cTn display="0" masterRel="sameClick">
                                          <p:stCondLst>
                                            <p:cond evt="begin" delay="0">
                                              <p:tn val="6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1000" fill="hold"/>
                                        <p:tgtEl>
                                          <p:spTgt spid="22"/>
                                        </p:tgtEl>
                                        <p:attrNameLst>
                                          <p:attrName>style.color</p:attrName>
                                        </p:attrNameLst>
                                      </p:cBhvr>
                                      <p:to>
                                        <a:srgbClr val="FF0000"/>
                                      </p:to>
                                    </p:animClr>
                                    <p:animClr clrSpc="rgb" dir="cw">
                                      <p:cBhvr>
                                        <p:cTn id="79" dur="1000" fill="hold"/>
                                        <p:tgtEl>
                                          <p:spTgt spid="22"/>
                                        </p:tgtEl>
                                        <p:attrNameLst>
                                          <p:attrName>fillcolor</p:attrName>
                                        </p:attrNameLst>
                                      </p:cBhvr>
                                      <p:to>
                                        <a:srgbClr val="FF0000"/>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vol="77000">
                                        <p:cTn display="0" masterRel="sameClick">
                                          <p:stCondLst>
                                            <p:cond evt="begin" delay="0">
                                              <p:tn val="7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9" presetClass="emph" presetSubtype="0" fill="hold" grpId="0" nodeType="clickEffect">
                                  <p:stCondLst>
                                    <p:cond delay="0"/>
                                  </p:stCondLst>
                                  <p:childTnLst>
                                    <p:animClr clrSpc="rgb" dir="cw">
                                      <p:cBhvr override="childStyle">
                                        <p:cTn id="86" dur="1000" fill="hold"/>
                                        <p:tgtEl>
                                          <p:spTgt spid="33"/>
                                        </p:tgtEl>
                                        <p:attrNameLst>
                                          <p:attrName>style.color</p:attrName>
                                        </p:attrNameLst>
                                      </p:cBhvr>
                                      <p:to>
                                        <a:srgbClr val="FF0000"/>
                                      </p:to>
                                    </p:animClr>
                                    <p:animClr clrSpc="rgb" dir="cw">
                                      <p:cBhvr>
                                        <p:cTn id="87" dur="1000" fill="hold"/>
                                        <p:tgtEl>
                                          <p:spTgt spid="33"/>
                                        </p:tgtEl>
                                        <p:attrNameLst>
                                          <p:attrName>fillcolor</p:attrName>
                                        </p:attrNameLst>
                                      </p:cBhvr>
                                      <p:to>
                                        <a:srgbClr val="FF0000"/>
                                      </p:to>
                                    </p:animClr>
                                    <p:set>
                                      <p:cBhvr>
                                        <p:cTn id="88" dur="1000" fill="hold"/>
                                        <p:tgtEl>
                                          <p:spTgt spid="33"/>
                                        </p:tgtEl>
                                        <p:attrNameLst>
                                          <p:attrName>fill.type</p:attrName>
                                        </p:attrNameLst>
                                      </p:cBhvr>
                                      <p:to>
                                        <p:strVal val="solid"/>
                                      </p:to>
                                    </p:set>
                                    <p:set>
                                      <p:cBhvr>
                                        <p:cTn id="89" dur="1000" fill="hold"/>
                                        <p:tgtEl>
                                          <p:spTgt spid="33"/>
                                        </p:tgtEl>
                                        <p:attrNameLst>
                                          <p:attrName>fill.on</p:attrName>
                                        </p:attrNameLst>
                                      </p:cBhvr>
                                      <p:to>
                                        <p:strVal val="true"/>
                                      </p:to>
                                    </p:set>
                                  </p:childTnLst>
                                  <p:subTnLst>
                                    <p:audio>
                                      <p:cMediaNode vol="77000">
                                        <p:cTn display="0" masterRel="sameClick">
                                          <p:stCondLst>
                                            <p:cond evt="begin" delay="0">
                                              <p:tn val="8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90" restart="whenNotActive" fill="hold" evtFilter="cancelBubble" nodeType="interactiveSeq">
                <p:stCondLst>
                  <p:cond evt="onClick" delay="0">
                    <p:tgtEl>
                      <p:spTgt spid="34"/>
                    </p:tgtEl>
                  </p:cond>
                </p:stCondLst>
                <p:endSync evt="end" delay="0">
                  <p:rtn val="all"/>
                </p:endSync>
                <p:childTnLst>
                  <p:par>
                    <p:cTn id="91" fill="hold">
                      <p:stCondLst>
                        <p:cond delay="0"/>
                      </p:stCondLst>
                      <p:childTnLst>
                        <p:par>
                          <p:cTn id="92" fill="hold">
                            <p:stCondLst>
                              <p:cond delay="0"/>
                            </p:stCondLst>
                            <p:childTnLst>
                              <p:par>
                                <p:cTn id="93" presetID="19" presetClass="emph" presetSubtype="0" fill="hold" grpId="0" nodeType="clickEffect">
                                  <p:stCondLst>
                                    <p:cond delay="0"/>
                                  </p:stCondLst>
                                  <p:childTnLst>
                                    <p:animClr clrSpc="rgb" dir="cw">
                                      <p:cBhvr override="childStyle">
                                        <p:cTn id="94" dur="1000" fill="hold"/>
                                        <p:tgtEl>
                                          <p:spTgt spid="34"/>
                                        </p:tgtEl>
                                        <p:attrNameLst>
                                          <p:attrName>style.color</p:attrName>
                                        </p:attrNameLst>
                                      </p:cBhvr>
                                      <p:to>
                                        <a:srgbClr val="FF0000"/>
                                      </p:to>
                                    </p:animClr>
                                    <p:animClr clrSpc="rgb" dir="cw">
                                      <p:cBhvr>
                                        <p:cTn id="95" dur="1000" fill="hold"/>
                                        <p:tgtEl>
                                          <p:spTgt spid="34"/>
                                        </p:tgtEl>
                                        <p:attrNameLst>
                                          <p:attrName>fillcolor</p:attrName>
                                        </p:attrNameLst>
                                      </p:cBhvr>
                                      <p:to>
                                        <a:srgbClr val="FF0000"/>
                                      </p:to>
                                    </p:animClr>
                                    <p:set>
                                      <p:cBhvr>
                                        <p:cTn id="96" dur="1000" fill="hold"/>
                                        <p:tgtEl>
                                          <p:spTgt spid="34"/>
                                        </p:tgtEl>
                                        <p:attrNameLst>
                                          <p:attrName>fill.type</p:attrName>
                                        </p:attrNameLst>
                                      </p:cBhvr>
                                      <p:to>
                                        <p:strVal val="solid"/>
                                      </p:to>
                                    </p:set>
                                    <p:set>
                                      <p:cBhvr>
                                        <p:cTn id="97" dur="1000" fill="hold"/>
                                        <p:tgtEl>
                                          <p:spTgt spid="34"/>
                                        </p:tgtEl>
                                        <p:attrNameLst>
                                          <p:attrName>fill.on</p:attrName>
                                        </p:attrNameLst>
                                      </p:cBhvr>
                                      <p:to>
                                        <p:strVal val="true"/>
                                      </p:to>
                                    </p:set>
                                  </p:childTnLst>
                                  <p:subTnLst>
                                    <p:audio>
                                      <p:cMediaNode vol="77000">
                                        <p:cTn display="0" masterRel="sameClick">
                                          <p:stCondLst>
                                            <p:cond evt="begin" delay="0">
                                              <p:tn val="9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98" restart="whenNotActive" fill="hold" evtFilter="cancelBubble" nodeType="interactiveSeq">
                <p:stCondLst>
                  <p:cond evt="onClick" delay="0">
                    <p:tgtEl>
                      <p:spTgt spid="35"/>
                    </p:tgtEl>
                  </p:cond>
                </p:stCondLst>
                <p:endSync evt="end" delay="0">
                  <p:rtn val="all"/>
                </p:endSync>
                <p:childTnLst>
                  <p:par>
                    <p:cTn id="99" fill="hold">
                      <p:stCondLst>
                        <p:cond delay="0"/>
                      </p:stCondLst>
                      <p:childTnLst>
                        <p:par>
                          <p:cTn id="100" fill="hold">
                            <p:stCondLst>
                              <p:cond delay="0"/>
                            </p:stCondLst>
                            <p:childTnLst>
                              <p:par>
                                <p:cTn id="101" presetID="19" presetClass="emph" presetSubtype="0" fill="hold" grpId="0" nodeType="clickEffect">
                                  <p:stCondLst>
                                    <p:cond delay="0"/>
                                  </p:stCondLst>
                                  <p:childTnLst>
                                    <p:animClr clrSpc="rgb" dir="cw">
                                      <p:cBhvr override="childStyle">
                                        <p:cTn id="102" dur="1000" fill="hold"/>
                                        <p:tgtEl>
                                          <p:spTgt spid="35"/>
                                        </p:tgtEl>
                                        <p:attrNameLst>
                                          <p:attrName>style.color</p:attrName>
                                        </p:attrNameLst>
                                      </p:cBhvr>
                                      <p:to>
                                        <a:srgbClr val="FF0000"/>
                                      </p:to>
                                    </p:animClr>
                                    <p:animClr clrSpc="rgb" dir="cw">
                                      <p:cBhvr>
                                        <p:cTn id="103" dur="1000" fill="hold"/>
                                        <p:tgtEl>
                                          <p:spTgt spid="35"/>
                                        </p:tgtEl>
                                        <p:attrNameLst>
                                          <p:attrName>fillcolor</p:attrName>
                                        </p:attrNameLst>
                                      </p:cBhvr>
                                      <p:to>
                                        <a:srgbClr val="FF0000"/>
                                      </p:to>
                                    </p:animClr>
                                    <p:set>
                                      <p:cBhvr>
                                        <p:cTn id="104" dur="1000" fill="hold"/>
                                        <p:tgtEl>
                                          <p:spTgt spid="35"/>
                                        </p:tgtEl>
                                        <p:attrNameLst>
                                          <p:attrName>fill.type</p:attrName>
                                        </p:attrNameLst>
                                      </p:cBhvr>
                                      <p:to>
                                        <p:strVal val="solid"/>
                                      </p:to>
                                    </p:set>
                                    <p:set>
                                      <p:cBhvr>
                                        <p:cTn id="105" dur="1000" fill="hold"/>
                                        <p:tgtEl>
                                          <p:spTgt spid="35"/>
                                        </p:tgtEl>
                                        <p:attrNameLst>
                                          <p:attrName>fill.on</p:attrName>
                                        </p:attrNameLst>
                                      </p:cBhvr>
                                      <p:to>
                                        <p:strVal val="true"/>
                                      </p:to>
                                    </p:set>
                                  </p:childTnLst>
                                  <p:subTnLst>
                                    <p:audio>
                                      <p:cMediaNode vol="100000">
                                        <p:cTn display="0" masterRel="sameClick">
                                          <p:stCondLst>
                                            <p:cond evt="begin" delay="0">
                                              <p:tn val="10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06" restart="whenNotActive" fill="hold" evtFilter="cancelBubble" nodeType="interactiveSeq">
                <p:stCondLst>
                  <p:cond evt="onClick" delay="0">
                    <p:tgtEl>
                      <p:spTgt spid="36"/>
                    </p:tgtEl>
                  </p:cond>
                </p:stCondLst>
                <p:endSync evt="end" delay="0">
                  <p:rtn val="all"/>
                </p:endSync>
                <p:childTnLst>
                  <p:par>
                    <p:cTn id="107" fill="hold">
                      <p:stCondLst>
                        <p:cond delay="0"/>
                      </p:stCondLst>
                      <p:childTnLst>
                        <p:par>
                          <p:cTn id="108" fill="hold">
                            <p:stCondLst>
                              <p:cond delay="0"/>
                            </p:stCondLst>
                            <p:childTnLst>
                              <p:par>
                                <p:cTn id="109" presetID="19" presetClass="emph" presetSubtype="0" fill="hold" grpId="0" nodeType="clickEffect">
                                  <p:stCondLst>
                                    <p:cond delay="0"/>
                                  </p:stCondLst>
                                  <p:childTnLst>
                                    <p:animClr clrSpc="rgb" dir="cw">
                                      <p:cBhvr override="childStyle">
                                        <p:cTn id="110" dur="1000" fill="hold"/>
                                        <p:tgtEl>
                                          <p:spTgt spid="36"/>
                                        </p:tgtEl>
                                        <p:attrNameLst>
                                          <p:attrName>style.color</p:attrName>
                                        </p:attrNameLst>
                                      </p:cBhvr>
                                      <p:to>
                                        <a:srgbClr val="FF0000"/>
                                      </p:to>
                                    </p:animClr>
                                    <p:animClr clrSpc="rgb" dir="cw">
                                      <p:cBhvr>
                                        <p:cTn id="111" dur="1000" fill="hold"/>
                                        <p:tgtEl>
                                          <p:spTgt spid="36"/>
                                        </p:tgtEl>
                                        <p:attrNameLst>
                                          <p:attrName>fillcolor</p:attrName>
                                        </p:attrNameLst>
                                      </p:cBhvr>
                                      <p:to>
                                        <a:srgbClr val="FF0000"/>
                                      </p:to>
                                    </p:animClr>
                                    <p:set>
                                      <p:cBhvr>
                                        <p:cTn id="112" dur="1000" fill="hold"/>
                                        <p:tgtEl>
                                          <p:spTgt spid="36"/>
                                        </p:tgtEl>
                                        <p:attrNameLst>
                                          <p:attrName>fill.type</p:attrName>
                                        </p:attrNameLst>
                                      </p:cBhvr>
                                      <p:to>
                                        <p:strVal val="solid"/>
                                      </p:to>
                                    </p:set>
                                    <p:set>
                                      <p:cBhvr>
                                        <p:cTn id="113" dur="1000" fill="hold"/>
                                        <p:tgtEl>
                                          <p:spTgt spid="36"/>
                                        </p:tgtEl>
                                        <p:attrNameLst>
                                          <p:attrName>fill.on</p:attrName>
                                        </p:attrNameLst>
                                      </p:cBhvr>
                                      <p:to>
                                        <p:strVal val="true"/>
                                      </p:to>
                                    </p:set>
                                  </p:childTnLst>
                                  <p:subTnLst>
                                    <p:audio>
                                      <p:cMediaNode vol="100000">
                                        <p:cTn display="0" masterRel="sameClick">
                                          <p:stCondLst>
                                            <p:cond evt="begin" delay="0">
                                              <p:tn val="10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4" restart="whenNotActive" fill="hold" evtFilter="cancelBubble" nodeType="interactiveSeq">
                <p:stCondLst>
                  <p:cond evt="onClick" delay="0">
                    <p:tgtEl>
                      <p:spTgt spid="28"/>
                    </p:tgtEl>
                  </p:cond>
                </p:stCondLst>
                <p:endSync evt="end" delay="0">
                  <p:rtn val="all"/>
                </p:endSync>
                <p:childTnLst>
                  <p:par>
                    <p:cTn id="115" fill="hold">
                      <p:stCondLst>
                        <p:cond delay="0"/>
                      </p:stCondLst>
                      <p:childTnLst>
                        <p:par>
                          <p:cTn id="116" fill="hold">
                            <p:stCondLst>
                              <p:cond delay="0"/>
                            </p:stCondLst>
                            <p:childTnLst>
                              <p:par>
                                <p:cTn id="117" presetID="0" presetClass="path" presetSubtype="0" accel="50000" decel="50000" fill="hold" grpId="1" nodeType="withEffect">
                                  <p:stCondLst>
                                    <p:cond delay="0"/>
                                  </p:stCondLst>
                                  <p:childTnLst>
                                    <p:animMotion origin="layout" path="M 0 0 L 0 0 C 0.00078 -0.01343 0.00143 -0.02686 0.00247 -0.04005 C 0.00286 -0.04537 0.00338 -0.05047 0.00364 -0.05556 C 0.01211 -0.23519 0.00091 -0.17223 0.01367 -0.24005 C 0.01406 -0.24908 0.01289 -0.25857 0.01497 -0.2669 C 0.01562 -0.26968 0.0181 -0.2632 0.01875 -0.26019 C 0.0207 -0.25024 0.02096 -0.23936 0.02239 -0.22894 C 0.03047 -0.17477 0.0388 -0.12061 0.04739 -0.06667 C 0.05338 -0.02963 0.06614 0.04444 0.06614 0.04444 C 0.06888 0.08796 0.06601 0.05439 0.07995 0.12893 C 0.08047 0.13171 0.08086 0.13472 0.08125 0.13773 C 0.08541 0.17314 0.08203 0.14861 0.08489 0.16898 C 0.08541 0.16504 0.08594 0.16157 0.0862 0.15763 C 0.08763 0.12893 0.08646 0.0993 0.08997 0.07106 C 0.10065 -0.01459 0.10456 -0.02547 0.11992 -0.0801 C 0.12851 -0.18959 0.125 -0.12593 0.12747 -0.21783 C 0.12773 -0.23056 0.12812 -0.24306 0.12864 -0.25579 C 0.12943 -0.27269 0.13125 -0.30672 0.13125 -0.30672 L 0.13125 -0.30672 " pathEditMode="relative" ptsTypes="AAAAAAAAAAAAAAAAAAAA">
                                      <p:cBhvr>
                                        <p:cTn id="118" dur="8000" fill="hold"/>
                                        <p:tgtEl>
                                          <p:spTgt spid="80"/>
                                        </p:tgtEl>
                                        <p:attrNameLst>
                                          <p:attrName>ppt_x</p:attrName>
                                          <p:attrName>ppt_y</p:attrName>
                                        </p:attrNameLst>
                                      </p:cBhvr>
                                    </p:animMotion>
                                  </p:childTnLst>
                                </p:cTn>
                              </p:par>
                              <p:par>
                                <p:cTn id="119" presetID="0" presetClass="path" presetSubtype="0" accel="50000" decel="50000" fill="hold" grpId="1" nodeType="withEffect">
                                  <p:stCondLst>
                                    <p:cond delay="0"/>
                                  </p:stCondLst>
                                  <p:childTnLst>
                                    <p:animMotion origin="layout" path="M 0 0 L 0 0 C 0.00039 0.00648 0 0.01343 0.00117 0.01991 C 0.00222 0.02569 0.00482 0.03009 0.00612 0.03542 C 0.00729 0.03958 0.00768 0.04444 0.00873 0.04884 C 0.00977 0.05394 0.0112 0.05903 0.01237 0.06435 C 0.01537 0.09028 0.01836 0.1162 0.02123 0.14213 C 0.02175 0.14722 0.02188 0.15255 0.0224 0.15764 C 0.02435 0.17546 0.02669 0.19306 0.02865 0.21088 C 0.02917 0.21528 0.02943 0.21991 0.02995 0.22431 C 0.0319 0.24213 0.03412 0.25995 0.0362 0.27755 C 0.03659 0.37917 0.03321 0.48079 0.03737 0.58194 C 0.03776 0.58889 0.04623 0.58287 0.0487 0.57755 C 0.05287 0.56852 0.05156 0.5544 0.05495 0.54421 L 0.0586 0.5331 C 0.0612 0.50718 0.06354 0.48125 0.06615 0.45532 C 0.06641 0.45232 0.06719 0.44954 0.06745 0.44653 C 0.06849 0.42801 0.06836 0.40926 0.06992 0.39097 C 0.07044 0.38403 0.07253 0.37778 0.0737 0.37083 C 0.07422 0.36736 0.07435 0.36343 0.07487 0.35972 C 0.07696 0.34352 0.07656 0.3463 0.07865 0.33542 C 0.09037 0.34051 0.07865 0.33333 0.09362 0.36204 C 0.10065 0.37546 0.10964 0.38542 0.11615 0.39977 C 0.11784 0.40347 0.11901 0.4081 0.1211 0.41088 C 0.12487 0.4162 0.12956 0.41944 0.1336 0.42431 C 0.13711 0.42847 0.14024 0.4331 0.14362 0.4375 C 0.14479 0.48333 0.14141 0.47222 0.14857 0.49977 C 0.14974 0.5044 0.1513 0.50857 0.15235 0.51319 C 0.15339 0.51736 0.15339 0.52245 0.15482 0.52639 C 0.1556 0.5287 0.1586 0.53102 0.1586 0.53102 L 0.1724 0.5331 " pathEditMode="relative" ptsTypes="AAAAAAAAAAAAAAAAAAAAAAAAAAAAAAA">
                                      <p:cBhvr>
                                        <p:cTn id="120" dur="8000" fill="hold"/>
                                        <p:tgtEl>
                                          <p:spTgt spid="77"/>
                                        </p:tgtEl>
                                        <p:attrNameLst>
                                          <p:attrName>ppt_x</p:attrName>
                                          <p:attrName>ppt_y</p:attrName>
                                        </p:attrNameLst>
                                      </p:cBhvr>
                                    </p:animMotion>
                                  </p:childTnLst>
                                </p:cTn>
                              </p:par>
                              <p:par>
                                <p:cTn id="121" presetID="0" presetClass="path" presetSubtype="0" accel="50000" decel="50000" fill="hold" grpId="1" nodeType="withEffect">
                                  <p:stCondLst>
                                    <p:cond delay="0"/>
                                  </p:stCondLst>
                                  <p:childTnLst>
                                    <p:animMotion origin="layout" path="M 0 0 L 0 0 C 0.00234 -0.00602 0.00716 -0.01643 0.00872 -0.02454 C 0.01055 -0.03472 0.01367 -0.05579 0.01367 -0.05579 C 0.01406 -0.06968 0.01445 -0.0838 0.01497 -0.09792 C 0.01966 -0.2294 0.01393 -0.1868 0.02122 -0.23796 C 0.02161 -0.24977 0.01914 -0.2838 0.0224 -0.27338 C 0.02878 -0.2537 0.02813 -0.22893 0.03125 -0.20671 C 0.03229 -0.1993 0.03398 -0.19213 0.0349 -0.18449 C 0.03828 -0.15833 0.04089 -0.1206 0.04622 -0.0912 C 0.04987 -0.07106 0.05742 -0.03125 0.05742 -0.03125 C 0.06042 -0.03356 0.06393 -0.0338 0.06615 -0.03796 C 0.06888 -0.04259 0.06914 -0.05 0.07122 -0.05579 C 0.07214 -0.05833 0.07409 -0.05972 0.075 -0.06227 C 0.0931 -0.11528 0.08034 -0.09491 0.09492 -0.11574 C 0.11185 -0.1706 0.11732 -0.18403 0.12995 -0.23796 C 0.13112 -0.24282 0.13125 -0.24861 0.13242 -0.25347 C 0.14362 -0.29792 0.1375 -0.28912 0.1487 -0.30231 C 0.15065 -0.31273 0.14974 -0.31319 0.15378 -0.2956 C 0.15977 -0.26921 0.1651 -0.24213 0.17122 -0.21574 C 0.17721 -0.18958 0.18177 -0.16204 0.18997 -0.13796 C 0.19401 -0.12593 0.19206 -0.12986 0.19505 -0.12454 L 0.19505 -0.12454 " pathEditMode="relative" ptsTypes="AAAAAAAAAAAAAAAAAAAAAAA">
                                      <p:cBhvr>
                                        <p:cTn id="122" dur="8000" fill="hold"/>
                                        <p:tgtEl>
                                          <p:spTgt spid="33"/>
                                        </p:tgtEl>
                                        <p:attrNameLst>
                                          <p:attrName>ppt_x</p:attrName>
                                          <p:attrName>ppt_y</p:attrName>
                                        </p:attrNameLst>
                                      </p:cBhvr>
                                    </p:animMotion>
                                  </p:childTnLst>
                                </p:cTn>
                              </p:par>
                              <p:par>
                                <p:cTn id="123" presetID="0" presetClass="path" presetSubtype="0" accel="50000" decel="50000" fill="hold" grpId="1" nodeType="withEffect">
                                  <p:stCondLst>
                                    <p:cond delay="0"/>
                                  </p:stCondLst>
                                  <p:childTnLst>
                                    <p:animMotion origin="layout" path="M 0 0 L 0 0 C 0.00079 0.03982 -0.0194 0.11088 0.00248 0.11991 C 0.02422 0.12894 0.02214 0.04861 0.03243 0.0132 C 0.03555 0.00255 0.04063 -0.00671 0.04493 -0.01551 C 0.05196 0.01528 0.04362 -0.02384 0.0487 0.00648 C 0.05977 0.07199 0.06667 0.14005 0.08243 0.20209 C 0.09857 0.26598 0.12526 0.32014 0.14362 0.38218 C 0.16615 0.45834 0.14193 0.45533 0.16237 0.45533 L 0.16498 0.45533 " pathEditMode="relative" ptsTypes="AAAAAAAAAA">
                                      <p:cBhvr>
                                        <p:cTn id="124" dur="8000" fill="hold"/>
                                        <p:tgtEl>
                                          <p:spTgt spid="78"/>
                                        </p:tgtEl>
                                        <p:attrNameLst>
                                          <p:attrName>ppt_x</p:attrName>
                                          <p:attrName>ppt_y</p:attrName>
                                        </p:attrNameLst>
                                      </p:cBhvr>
                                    </p:animMotion>
                                  </p:childTnLst>
                                </p:cTn>
                              </p:par>
                              <p:par>
                                <p:cTn id="125" presetID="0" presetClass="path" presetSubtype="0" accel="50000" decel="50000" fill="hold" grpId="1" nodeType="withEffect">
                                  <p:stCondLst>
                                    <p:cond delay="0"/>
                                  </p:stCondLst>
                                  <p:childTnLst>
                                    <p:animMotion origin="layout" path="M 0 0 L 0 0 C -0.00377 0.00371 -0.00742 0.00764 -0.0112 0.01111 C -0.01237 0.01227 -0.01367 0.01343 -0.01497 0.01343 C -0.03463 0.01204 -0.05416 0.00903 -0.0737 0.00671 C -0.0862 -0.0037 -0.10065 -0.00856 -0.1112 -0.0243 C -0.11666 -0.03264 -0.122 -0.04097 -0.12747 -0.04884 C -0.12864 -0.05046 -0.13008 -0.05139 -0.13125 -0.05324 C -0.14466 -0.07662 -0.15781 -0.10069 -0.17122 -0.1243 C -0.17239 -0.12662 -0.17409 -0.12824 -0.175 -0.13102 C -0.18867 -0.17731 -0.18463 -0.1581 -0.18997 -0.18657 C -0.19101 -0.23518 -0.1931 -0.25648 -0.1875 -0.3044 C -0.18633 -0.31366 -0.18424 -0.32315 -0.18125 -0.33102 C -0.17617 -0.34398 -0.16666 -0.36481 -0.15742 -0.37546 C -0.15091 -0.3831 -0.14479 -0.39259 -0.1375 -0.39768 C -0.125 -0.40625 -0.11159 -0.40972 -0.0987 -0.41551 C -0.09661 -0.41643 -0.09453 -0.41713 -0.09245 -0.41759 C -0.07995 -0.42083 -0.06745 -0.42315 -0.05495 -0.42662 C -0.05156 -0.42754 -0.04831 -0.43009 -0.04492 -0.43102 C -0.03008 -0.43518 -0.0151 -0.44028 0 -0.44213 C 0.02253 -0.44467 0.04505 -0.44352 0.06745 -0.44421 C 0.07839 -0.43403 0.08959 -0.42477 0.1 -0.41319 C 0.103 -0.40995 0.10482 -0.40393 0.10755 -0.4 C 0.14427 -0.34398 0.12474 -0.38009 0.14623 -0.33773 C 0.14662 -0.33472 0.14792 -0.33171 0.14753 -0.3287 C 0.14245 -0.29004 0.13724 -0.25092 0.12995 -0.21319 C 0.12917 -0.20879 0.12617 -0.20648 0.1237 -0.2044 C 0.07539 -0.16319 0.06823 -0.15903 0.01498 -0.13773 C 0.01016 -0.13565 0.00495 -0.1368 0 -0.13541 C -0.02122 -0.13009 -0.04232 -0.12176 -0.06367 -0.11782 C -0.07825 -0.11504 -0.09284 -0.1162 -0.10742 -0.11551 C -0.1289 -0.10463 -0.10534 -0.11597 -0.1487 -0.10208 C -0.15664 -0.09954 -0.16458 -0.09629 -0.17239 -0.09329 C -0.18086 -0.07824 -0.17057 -0.09699 -0.18242 -0.07338 C -0.18359 -0.07083 -0.18489 -0.06875 -0.1862 -0.06666 C -0.19114 -0.04583 -0.19661 -0.02546 -0.20117 -0.0044 C -0.20208 -0.00023 -0.20182 0.00463 -0.20247 0.00903 C -0.21263 0.08102 -0.20781 0.0331 -0.21237 0.08681 C -0.21198 0.09699 -0.21302 0.10787 -0.2112 0.11783 C -0.20911 0.12847 -0.20573 0.13866 -0.20117 0.14676 C -0.19831 0.15185 -0.19596 0.15834 -0.19245 0.16227 C -0.1862 0.16898 -0.17916 0.17292 -0.17239 0.17778 C -0.17083 0.17894 -0.16914 0.17963 -0.16745 0.18009 C -0.15625 0.18334 -0.14492 0.18611 -0.13372 0.18889 C -0.12956 0.18982 -0.12539 0.19051 -0.12122 0.19121 L -0.07617 0.19792 C -0.04752 0.19051 -0.01823 0.18773 0.01003 0.1757 C 0.04948 0.1588 0.1263 0.11111 0.1263 0.11111 C 0.13828 0.08959 0.12852 0.10625 0.16003 0.07107 L 0.16003 0.07107 L 0.17878 0.04445 C 0.18047 0.03704 0.1819 0.02963 0.18373 0.02222 C 0.18685 0.00949 0.18568 0.01204 0.1888 0.00671 L 0.1888 0.00671 " pathEditMode="relative" ptsTypes="AAAAAAAAAAAAAAAAAAAAAAAAAAAAAAAAAAAAAAAAAAAAAAAAAAAAAA">
                                      <p:cBhvr>
                                        <p:cTn id="126" dur="8000" fill="hold"/>
                                        <p:tgtEl>
                                          <p:spTgt spid="21"/>
                                        </p:tgtEl>
                                        <p:attrNameLst>
                                          <p:attrName>ppt_x</p:attrName>
                                          <p:attrName>ppt_y</p:attrName>
                                        </p:attrNameLst>
                                      </p:cBhvr>
                                    </p:animMotion>
                                  </p:childTnLst>
                                </p:cTn>
                              </p:par>
                              <p:par>
                                <p:cTn id="127" presetID="0" presetClass="path" presetSubtype="0" accel="50000" decel="50000" fill="hold" grpId="1" nodeType="withEffect">
                                  <p:stCondLst>
                                    <p:cond delay="0"/>
                                  </p:stCondLst>
                                  <p:childTnLst>
                                    <p:animMotion origin="layout" path="M 0 0 L 0 0 C 0.00248 -0.01273 0.0086 -0.04097 0.0099 -0.05347 C 0.01341 -0.08518 0.01576 -0.11713 0.01862 -0.14907 C 0.01914 -0.15417 0.01966 -0.15926 0.01992 -0.16458 C 0.02214 -0.20903 0.02617 -0.29792 0.02617 -0.29792 C 0.03034 -0.26667 0.03464 -0.23241 0.03998 -0.20231 C 0.04115 -0.19537 0.04349 -0.18912 0.04492 -0.18218 C 0.05586 -0.13287 0.04805 -0.15278 0.05873 -0.12893 C 0.05951 -0.12477 0.06081 -0.11227 0.06237 -0.13125 C 0.06367 -0.14514 0.06289 -0.1669 0.06498 -0.18218 C 0.06888 -0.21134 0.07292 -0.24028 0.07748 -0.26898 C 0.07839 -0.275 0.08021 -0.28055 0.08112 -0.2868 C 0.08724 -0.32222 0.08646 -0.32986 0.09362 -0.35787 C 0.09427 -0.36018 0.09531 -0.36227 0.09623 -0.36435 C 0.09662 -0.36227 0.09714 -0.35995 0.0974 -0.35787 C 0.09792 -0.35486 0.09805 -0.35162 0.0987 -0.34884 C 0.10091 -0.33981 0.10404 -0.33148 0.10612 -0.32222 C 0.1086 -0.31204 0.11055 -0.30162 0.11237 -0.2912 C 0.11758 -0.26319 0.12214 -0.23472 0.12748 -0.20671 C 0.12891 -0.19907 0.1306 -0.1919 0.13242 -0.18449 C 0.14401 -0.13843 0.14362 -0.1581 0.14362 -0.13796 L 0.14362 -0.13796 " pathEditMode="relative" ptsTypes="AAAAAAAAAAAAAAAAAAAAAAA">
                                      <p:cBhvr>
                                        <p:cTn id="128" dur="8000" fill="hold"/>
                                        <p:tgtEl>
                                          <p:spTgt spid="79"/>
                                        </p:tgtEl>
                                        <p:attrNameLst>
                                          <p:attrName>ppt_x</p:attrName>
                                          <p:attrName>ppt_y</p:attrName>
                                        </p:attrNameLst>
                                      </p:cBhvr>
                                    </p:animMotion>
                                  </p:childTnLst>
                                </p:cTn>
                              </p:par>
                              <p:par>
                                <p:cTn id="129" presetID="0" presetClass="path" presetSubtype="0" accel="50000" decel="50000" fill="hold" grpId="1" nodeType="withEffect">
                                  <p:stCondLst>
                                    <p:cond delay="0"/>
                                  </p:stCondLst>
                                  <p:childTnLst>
                                    <p:animMotion origin="layout" path="M 0 0 L 0 0 C -0.02252 0.00208 -0.04518 0.00301 -0.06758 0.00648 C -0.07396 0.00764 -0.07995 0.01181 -0.08633 0.0132 C -0.12122 0.0213 -0.15612 0.03333 -0.1914 0.03542 C -0.3026 0.04213 -0.41393 0.03843 -0.52513 0.03982 C -0.53021 0.04213 -0.53528 0.04375 -0.5401 0.04653 C -0.54192 0.04745 -0.54349 0.04977 -0.54518 0.05093 C -0.54635 0.05185 -0.54765 0.05255 -0.54896 0.05324 C -0.5332 0.06505 -0.54726 0.05602 -0.53021 0.06204 C -0.51224 0.06829 -0.4944 0.07639 -0.47643 0.08218 C -0.46927 0.08426 -0.46237 0.08773 -0.45508 0.08866 C -0.39948 0.09653 -0.35742 0.09607 -0.3013 0.09769 C -0.3026 0.09977 -0.30364 0.10278 -0.30508 0.1044 C -0.31679 0.11644 -0.31614 0.11088 -0.3289 0.11991 C -0.35026 0.13472 -0.372 0.14815 -0.39258 0.16644 C -0.40182 0.17477 -0.41067 0.18403 -0.42018 0.19097 C -0.47357 0.23056 -0.52838 0.26482 -0.58138 0.30648 C -0.60768 0.32708 -0.63229 0.35394 -0.65768 0.37755 C -0.66888 0.38796 -0.65924 0.37639 -0.67643 0.40417 C -0.67682 0.40648 -0.6776 0.40857 -0.6776 0.41088 C -0.6776 0.42732 -0.67656 0.42546 -0.66771 0.43079 L -0.58021 0.48195 C -0.55091 0.49907 -0.47435 0.54491 -0.46393 0.55301 C -0.42982 0.57963 -0.41719 0.59097 -0.37018 0.60857 C -0.34752 0.61713 -0.32422 0.61759 -0.3013 0.62199 C -0.29023 0.62755 -0.2957 0.62639 -0.28515 0.62639 L -0.28515 0.62639 " pathEditMode="relative" ptsTypes="AAAAAAAAAAAAAAAAAAAAAAAAAAAA">
                                      <p:cBhvr>
                                        <p:cTn id="130" dur="8000" fill="hold"/>
                                        <p:tgtEl>
                                          <p:spTgt spid="22"/>
                                        </p:tgtEl>
                                        <p:attrNameLst>
                                          <p:attrName>ppt_x</p:attrName>
                                          <p:attrName>ppt_y</p:attrName>
                                        </p:attrNameLst>
                                      </p:cBhvr>
                                    </p:animMotion>
                                  </p:childTnLst>
                                </p:cTn>
                              </p:par>
                              <p:par>
                                <p:cTn id="131" presetID="0" presetClass="path" presetSubtype="0" accel="50000" decel="50000" fill="hold" grpId="1" nodeType="withEffect">
                                  <p:stCondLst>
                                    <p:cond delay="0"/>
                                  </p:stCondLst>
                                  <p:childTnLst>
                                    <p:animMotion origin="layout" path="M 0 0 L 0 0 C 0.00325 -0.00602 0.00716 -0.01111 0.00989 -0.01782 C 0.01692 -0.03519 0.01744 -0.05116 0.02122 -0.0713 C 0.02174 -0.07431 0.02291 -0.07708 0.02369 -0.08009 C 0.02708 -0.09421 0.02981 -0.1088 0.03372 -0.12245 C 0.03489 -0.12662 0.03724 -0.12963 0.03867 -0.13357 C 0.04218 -0.14282 0.04557 -0.15255 0.04869 -0.16227 C 0.05104 -0.17014 0.05221 -0.17662 0.05364 -0.18449 C 0.05494 -0.1831 0.05664 -0.18241 0.05742 -0.18009 C 0.05911 -0.17546 0.06054 -0.17014 0.06119 -0.16458 C 0.06432 -0.13657 0.06419 -0.10741 0.06862 -0.08009 C 0.07461 -0.04398 0.08567 -0.01134 0.09244 0.0243 C 0.09466 0.03634 0.0931 0.02893 0.09739 0.04653 C 0.09869 0.04583 0.10039 0.0463 0.10117 0.04444 C 0.10234 0.0412 0.10195 0.0368 0.10234 0.03333 C 0.10273 0.03102 0.10325 0.0287 0.10364 0.02662 C 0.10533 0.00648 0.10677 -0.01343 0.10859 -0.03333 C 0.11093 -0.0588 0.11406 -0.0838 0.11614 -0.10903 C 0.12096 -0.1662 0.11445 -0.13426 0.12369 -0.1713 C 0.12408 -0.17801 0.12122 -0.19005 0.12487 -0.1912 C 0.12994 -0.19306 0.13112 -0.15417 0.13112 -0.15347 C 0.13177 -0.14745 0.13307 -0.14167 0.13359 -0.13565 C 0.13515 -0.11806 0.13632 -0.10023 0.13737 -0.08241 C 0.13789 -0.07338 0.13815 -0.06458 0.13867 -0.05579 C 0.14114 -0.00903 0.1427 0.03796 0.14609 0.08426 C 0.14687 0.09514 0.14921 0.10532 0.15117 0.11551 C 0.15794 0.15046 0.16536 0.18518 0.17239 0.21991 C 0.17278 0.2243 0.1733 0.2287 0.17356 0.23333 C 0.17669 0.28148 0.17786 0.32986 0.18242 0.37778 C 0.18398 0.39468 0.18359 0.38657 0.18359 0.40231 L 0.16744 0.3956 " pathEditMode="relative" ptsTypes="AAAAAAAAAAAAAAAAAAAAAAAAAAAAAAAA">
                                      <p:cBhvr>
                                        <p:cTn id="132" dur="8000" fill="hold"/>
                                        <p:tgtEl>
                                          <p:spTgt spid="2"/>
                                        </p:tgtEl>
                                        <p:attrNameLst>
                                          <p:attrName>ppt_x</p:attrName>
                                          <p:attrName>ppt_y</p:attrName>
                                        </p:attrNameLst>
                                      </p:cBhvr>
                                    </p:animMotion>
                                  </p:childTnLst>
                                </p:cTn>
                              </p:par>
                              <p:par>
                                <p:cTn id="133" presetID="0" presetClass="path" presetSubtype="0" accel="50000" decel="50000" fill="hold" grpId="1" nodeType="withEffect">
                                  <p:stCondLst>
                                    <p:cond delay="0"/>
                                  </p:stCondLst>
                                  <p:childTnLst>
                                    <p:animMotion origin="layout" path="M 0 0 L 0 0 C -0.00052 -0.00833 -0.00039 -0.01666 -0.0013 -0.02453 C -0.00169 -0.02708 -0.00312 -0.02893 -0.00378 -0.03125 C -0.00977 -0.05092 -0.00885 -0.04676 -0.01133 -0.06018 C -0.01172 -0.06666 -0.0112 -0.07384 -0.0125 -0.08009 C -0.01341 -0.08403 -0.01667 -0.08495 -0.01758 -0.08889 C -0.02135 -0.10694 -0.02344 -0.12592 -0.0263 -0.14444 C -0.02682 -0.14745 -0.02682 -0.15069 -0.0276 -0.15347 C -0.03021 -0.16412 -0.03411 -0.17361 -0.03633 -0.18449 C -0.03906 -0.19815 -0.04258 -0.22662 -0.04258 -0.22662 C -0.04297 -0.22153 -0.04362 -0.21643 -0.04375 -0.21111 C -0.0444 -0.19722 -0.04401 -0.18287 -0.04505 -0.16898 C -0.04648 -0.14953 -0.04974 -0.13055 -0.0513 -0.11111 C -0.0543 -0.07569 -0.05612 -0.04004 -0.05885 -0.00463 C -0.05911 -0.00092 -0.05951 0.00301 -0.06003 0.00648 C -0.06237 0.02246 -0.06615 0.04977 -0.07005 0.06875 C -0.07253 0.08056 -0.07526 0.09236 -0.0776 0.1044 C -0.07812 0.10718 -0.07826 0.11042 -0.07878 0.1132 C -0.08112 0.12454 -0.08424 0.13519 -0.08633 0.14653 C -0.08841 0.1581 -0.08958 0.17037 -0.09128 0.18218 C -0.09245 0.19028 -0.09505 0.20648 -0.09505 0.20648 C -0.09674 0.2044 -0.09896 0.20301 -0.1 0.19977 C -0.10326 0.19005 -0.10495 0.17917 -0.10755 0.16875 C -0.10833 0.16574 -0.10911 0.16273 -0.11003 0.15996 C -0.11406 0.14861 -0.11836 0.13773 -0.12253 0.12662 C -0.12721 0.09398 -0.11966 0.14329 -0.14258 0.06435 C -0.14427 0.05834 -0.14349 0.05047 -0.14505 0.04422 C -0.15026 0.02385 -0.15573 0.00324 -0.1625 -0.01574 C -0.16549 -0.02384 -0.16862 -0.03171 -0.17135 -0.04004 C -0.17409 -0.04884 -0.17878 -0.06666 -0.17878 -0.06666 C -0.18542 0.03889 -0.17917 -0.06643 -0.18125 0.2088 C -0.18151 0.2331 -0.18255 0.28195 -0.18255 0.28195 L -0.18385 0.28195 C -0.22174 0.27847 -0.19961 0.27986 -0.25 0.27986 L -0.25 0.27986 " pathEditMode="relative" ptsTypes="AAAAAAAAAAAAAAAAAAAAAAAAAAAAAAAAAAAA">
                                      <p:cBhvr>
                                        <p:cTn id="134" dur="8000" fill="hold"/>
                                        <p:tgtEl>
                                          <p:spTgt spid="35"/>
                                        </p:tgtEl>
                                        <p:attrNameLst>
                                          <p:attrName>ppt_x</p:attrName>
                                          <p:attrName>ppt_y</p:attrName>
                                        </p:attrNameLst>
                                      </p:cBhvr>
                                    </p:animMotion>
                                  </p:childTnLst>
                                </p:cTn>
                              </p:par>
                              <p:par>
                                <p:cTn id="135" presetID="0" presetClass="path" presetSubtype="0" accel="50000" decel="50000" fill="hold" grpId="1" nodeType="withEffect">
                                  <p:stCondLst>
                                    <p:cond delay="0"/>
                                  </p:stCondLst>
                                  <p:childTnLst>
                                    <p:animMotion origin="layout" path="M 0.03307 -0.02384 L 0.03307 -0.02361 C 0.03411 -0.03287 0.03606 -0.0412 0.03645 -0.05069 C 0.047 -0.3243 0.03645 -0.15949 0.04153 -0.23726 C 0.04205 -0.28773 0.04218 -0.33819 0.04323 -0.38842 C 0.04323 -0.39189 0.04401 -0.39513 0.04492 -0.39745 C 0.04609 -0.4 0.04778 -0.40023 0.04921 -0.40185 C 0.05117 -0.39861 0.05312 -0.39583 0.05442 -0.39074 C 0.05494 -0.38865 0.05468 -0.38588 0.0552 -0.38402 C 0.05937 -0.36805 0.06341 -0.35208 0.0681 -0.33726 C 0.06953 -0.33287 0.07122 -0.3287 0.07239 -0.32407 C 0.07916 -0.29907 0.08489 -0.27222 0.09218 -0.24838 C 0.0983 -0.22847 0.10442 -0.20671 0.11276 -0.19282 L 0.12213 -0.17731 C 0.12304 -0.17592 0.12474 -0.17291 0.12474 -0.17268 C 0.12591 -0.17361 0.12734 -0.17314 0.12812 -0.175 C 0.1289 -0.17662 0.12903 -0.17939 0.12903 -0.18171 C 0.12981 -0.20393 0.12981 -0.22638 0.13073 -0.24838 C 0.13099 -0.25463 0.13203 -0.26018 0.13242 -0.2662 C 0.13489 -0.29652 0.13737 -0.32685 0.13932 -0.3574 C 0.1414 -0.38981 0.1431 -0.42245 0.1444 -0.45509 C 0.14479 -0.4618 0.14466 -0.46875 0.14531 -0.47523 C 0.1483 -0.50208 0.15078 -0.53009 0.1556 -0.55509 C 0.1582 -0.56851 0.16054 -0.58217 0.16341 -0.59513 C 0.17474 -0.64953 0.16927 -0.61574 0.17369 -0.64398 C 0.17708 -0.62152 0.17408 -0.64398 0.1763 -0.60625 C 0.17773 -0.5787 0.18046 -0.55185 0.18138 -0.52407 C 0.18164 -0.51527 0.18164 -0.50625 0.18229 -0.49745 C 0.18424 -0.46551 0.18711 -0.43379 0.18906 -0.40185 C 0.19114 -0.36851 0.19244 -0.33518 0.19427 -0.30185 C 0.1957 -0.27361 0.19843 -0.21736 0.19843 -0.21713 C 0.20052 -0.10324 0.20026 -0.1537 0.20026 -0.0662 L 0.20026 -0.06597 " pathEditMode="relative" rAng="0" ptsTypes="AAAAAAAAAAAAAAAAAAAAAAAAAAAAAAAAA">
                                      <p:cBhvr>
                                        <p:cTn id="136" dur="8000" fill="hold"/>
                                        <p:tgtEl>
                                          <p:spTgt spid="34"/>
                                        </p:tgtEl>
                                        <p:attrNameLst>
                                          <p:attrName>ppt_x</p:attrName>
                                          <p:attrName>ppt_y</p:attrName>
                                        </p:attrNameLst>
                                      </p:cBhvr>
                                      <p:rCtr x="8359" y="-30995"/>
                                    </p:animMotion>
                                  </p:childTnLst>
                                </p:cTn>
                              </p:par>
                              <p:par>
                                <p:cTn id="137" presetID="0" presetClass="path" presetSubtype="0" accel="50000" decel="50000" fill="hold" grpId="1" nodeType="withEffect">
                                  <p:stCondLst>
                                    <p:cond delay="0"/>
                                  </p:stCondLst>
                                  <p:childTnLst>
                                    <p:animMotion origin="layout" path="M 0 0 L 0 0 C 0.00117 -0.00833 0.00234 -0.01643 0.00364 -0.02454 C 0.00443 -0.02916 0.00547 -0.03333 0.00625 -0.03796 C 0.00703 -0.04305 0.00781 -0.04815 0.00872 -0.05347 C 0.0095 -0.06597 0.01041 -0.0787 0.0112 -0.0912 C 0.01159 -0.09861 0.01198 -0.10602 0.0125 -0.11342 C 0.01445 -0.14166 0.01666 -0.16967 0.01875 -0.19791 C 0.01328 -0.28241 0.01198 -0.36782 0.00247 -0.45116 C 0.00117 -0.46157 -0.00651 -0.46829 -0.0125 -0.46898 L -0.03008 -0.47106 L -0.06511 -0.46458 C -0.06797 -0.46389 -0.0711 -0.46412 -0.07383 -0.46227 C -0.15182 -0.41018 -0.10339 -0.43565 -0.13386 -0.42014 C -0.13529 -0.41829 -0.18972 -0.35787 -0.19883 -0.34444 C -0.22097 -0.31157 -0.20469 -0.32245 -0.21628 -0.31574 C -0.22175 -0.29768 -0.22917 -0.27523 -0.23255 -0.25555 C -0.23399 -0.24699 -0.23373 -0.23773 -0.23503 -0.22893 C -0.23763 -0.21134 -0.24232 -0.19676 -0.24636 -0.18009 C -0.24805 -0.17268 -0.24974 -0.16528 -0.2513 -0.15787 C -0.25182 -0.15579 -0.25182 -0.15324 -0.25261 -0.15116 C -0.25938 -0.13287 -0.26302 -0.12754 -0.27253 -0.11342 C -0.2737 -0.1118 -0.27487 -0.10995 -0.2763 -0.10903 C -0.29349 -0.09583 -0.29076 -0.1 -0.3125 -0.09791 C -0.3263 -0.09861 -0.34011 -0.09768 -0.35378 -0.1 C -0.35651 -0.10069 -0.35886 -0.10416 -0.36133 -0.10671 C -0.37097 -0.11759 -0.3806 -0.12847 -0.38998 -0.14004 C -0.39271 -0.14329 -0.39505 -0.14745 -0.39753 -0.15116 C -0.40378 -0.17199 -0.41094 -0.1919 -0.41628 -0.21342 C -0.41797 -0.22037 -0.41823 -0.22824 -0.41875 -0.23565 C -0.41953 -0.24676 -0.41953 -0.25787 -0.42005 -0.26898 C -0.42044 -0.2787 -0.42084 -0.28819 -0.42123 -0.29791 C -0.41211 -0.32245 -0.41875 -0.30579 -0.39128 -0.34907 C -0.38972 -0.35139 -0.38776 -0.35301 -0.38633 -0.35555 C -0.38151 -0.36342 -0.37682 -0.37129 -0.37253 -0.38009 C -0.37136 -0.38264 -0.37071 -0.38588 -0.37005 -0.38889 C -0.36823 -0.39699 -0.36667 -0.40532 -0.36498 -0.41342 C -0.36914 -0.42454 -0.37175 -0.43842 -0.37748 -0.44676 C -0.38112 -0.45185 -0.38659 -0.45116 -0.39128 -0.45116 C -0.41797 -0.45116 -0.44466 -0.44815 -0.47123 -0.44676 C -0.47331 -0.44537 -0.47539 -0.44329 -0.47748 -0.44236 C -0.48919 -0.43657 -0.5125 -0.42685 -0.5125 -0.42685 C -0.54245 -0.39676 -0.53086 -0.40393 -0.54505 -0.3956 C -0.55169 -0.3868 -0.55847 -0.37824 -0.56498 -0.36898 C -0.56641 -0.36713 -0.56771 -0.36481 -0.56875 -0.36227 C -0.57735 -0.34259 -0.58542 -0.32222 -0.59375 -0.30231 C -0.59505 -0.2993 -0.59623 -0.29629 -0.59753 -0.29352 L -0.6125 -0.26227 C -0.61628 -0.24213 -0.61237 -0.26065 -0.62748 -0.22222 C -0.62891 -0.21875 -0.62969 -0.21458 -0.63125 -0.21111 C -0.63802 -0.19676 -0.64584 -0.18379 -0.65248 -0.16898 C -0.65925 -0.15416 -0.66498 -0.13796 -0.67123 -0.12222 C -0.67175 -0.12014 -0.67201 -0.11782 -0.67253 -0.11574 C -0.67604 -0.10185 -0.67826 -0.09398 -0.68373 -0.08241 C -0.68568 -0.07824 -0.68815 -0.07546 -0.68998 -0.07129 C -0.69115 -0.06852 -0.69245 -0.06227 -0.69245 -0.06227 L -0.69245 -0.06227 " pathEditMode="relative" ptsTypes="AAAAAAAAAAAAAAAAAAAAAAAAAAAAAAAAAAAAAAAAAAAAAAAAAAAAAAAAA">
                                      <p:cBhvr>
                                        <p:cTn id="138" dur="8000" fill="hold"/>
                                        <p:tgtEl>
                                          <p:spTgt spid="36"/>
                                        </p:tgtEl>
                                        <p:attrNameLst>
                                          <p:attrName>ppt_x</p:attrName>
                                          <p:attrName>ppt_y</p:attrName>
                                        </p:attrNameLst>
                                      </p:cBhvr>
                                    </p:animMotion>
                                  </p:childTnLst>
                                </p:cTn>
                              </p:par>
                              <p:par>
                                <p:cTn id="139" presetID="0" presetClass="path" presetSubtype="0" accel="50000" decel="50000" fill="hold" grpId="2" nodeType="withEffect">
                                  <p:stCondLst>
                                    <p:cond delay="0"/>
                                  </p:stCondLst>
                                  <p:childTnLst>
                                    <p:animMotion origin="layout" path="M 0 0 L 0 0 C -0.00287 -0.12685 -0.01355 -0.2537 -0.00873 -0.38009 C -0.00808 -0.3956 0.00768 -0.3669 0.0138 -0.35555 C 0.03255 -0.3206 0.04791 -0.28009 0.0651 -0.24236 C 0.11718 -0.28981 0.16276 -0.38542 0.22135 -0.38449 C 0.24961 -0.38403 0.19635 -0.24005 0.19635 -0.24005 L 0.19635 -0.24005 " pathEditMode="relative" ptsTypes="AAAAAAAA">
                                      <p:cBhvr>
                                        <p:cTn id="140" dur="8000" fill="hold"/>
                                        <p:tgtEl>
                                          <p:spTgt spid="76"/>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10003608" y="11985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2656482" y="429753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3875588" y="259940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2296482" y="241540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1062384" y="166658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4206982" y="158737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5889212" y="43914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8563608" y="32913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3 von 12</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3862725" y="372082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5801080" y="184497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a:hlinkClick r:id="" action="ppaction://noaction">
              <a:snd r:embed="rId5" name="bomb.wav"/>
            </a:hlinkClick>
          </p:cNvPr>
          <p:cNvSpPr/>
          <p:nvPr/>
        </p:nvSpPr>
        <p:spPr>
          <a:xfrm>
            <a:off x="6573166" y="408082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a:hlinkClick r:id="" action="ppaction://noaction">
              <a:snd r:embed="rId5" name="bomb.wav"/>
            </a:hlinkClick>
          </p:cNvPr>
          <p:cNvSpPr/>
          <p:nvPr/>
        </p:nvSpPr>
        <p:spPr>
          <a:xfrm>
            <a:off x="8074856" y="232229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Textfeld 36"/>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30730"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36478109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78"/>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8"/>
                                        </p:tgtEl>
                                        <p:attrNameLst>
                                          <p:attrName>fillcolor</p:attrName>
                                        </p:attrNameLst>
                                      </p:cBhvr>
                                      <p:to>
                                        <a:srgbClr val="00B050"/>
                                      </p:to>
                                    </p:animClr>
                                    <p:set>
                                      <p:cBhvr>
                                        <p:cTn id="25" dur="1000" fill="hold"/>
                                        <p:tgtEl>
                                          <p:spTgt spid="78"/>
                                        </p:tgtEl>
                                        <p:attrNameLst>
                                          <p:attrName>fill.type</p:attrName>
                                        </p:attrNameLst>
                                      </p:cBhvr>
                                      <p:to>
                                        <p:strVal val="solid"/>
                                      </p:to>
                                    </p:set>
                                    <p:set>
                                      <p:cBhvr>
                                        <p:cTn id="26" dur="1000" fill="hold"/>
                                        <p:tgtEl>
                                          <p:spTgt spid="78"/>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2"/>
                                        </p:tgtEl>
                                        <p:attrNameLst>
                                          <p:attrName>fillcolor</p:attrName>
                                        </p:attrNameLst>
                                      </p:cBhvr>
                                      <p:to>
                                        <a:srgbClr val="00B050"/>
                                      </p:to>
                                    </p:animClr>
                                    <p:set>
                                      <p:cBhvr>
                                        <p:cTn id="32" dur="1000" fill="hold"/>
                                        <p:tgtEl>
                                          <p:spTgt spid="2"/>
                                        </p:tgtEl>
                                        <p:attrNameLst>
                                          <p:attrName>fill.type</p:attrName>
                                        </p:attrNameLst>
                                      </p:cBhvr>
                                      <p:to>
                                        <p:strVal val="solid"/>
                                      </p:to>
                                    </p:set>
                                    <p:set>
                                      <p:cBhvr>
                                        <p:cTn id="33" dur="1000" fill="hold"/>
                                        <p:tgtEl>
                                          <p:spTgt spid="2"/>
                                        </p:tgtEl>
                                        <p:attrNameLst>
                                          <p:attrName>fill.on</p:attrName>
                                        </p:attrNameLst>
                                      </p:cBhvr>
                                      <p:to>
                                        <p:strVal val="true"/>
                                      </p:to>
                                    </p:set>
                                  </p:childTnLst>
                                  <p:subTnLst>
                                    <p:audio>
                                      <p:cMediaNode vol="41000">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76"/>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withEffect">
                                  <p:stCondLst>
                                    <p:cond delay="0"/>
                                  </p:stCondLst>
                                  <p:childTnLst>
                                    <p:animClr clrSpc="rgb" dir="cw">
                                      <p:cBhvr override="childStyle">
                                        <p:cTn id="38" dur="1000" fill="hold"/>
                                        <p:tgtEl>
                                          <p:spTgt spid="76"/>
                                        </p:tgtEl>
                                        <p:attrNameLst>
                                          <p:attrName>style.color</p:attrName>
                                        </p:attrNameLst>
                                      </p:cBhvr>
                                      <p:to>
                                        <a:srgbClr val="00B050"/>
                                      </p:to>
                                    </p:animClr>
                                    <p:animClr clrSpc="rgb" dir="cw">
                                      <p:cBhvr>
                                        <p:cTn id="39" dur="1000" fill="hold"/>
                                        <p:tgtEl>
                                          <p:spTgt spid="76"/>
                                        </p:tgtEl>
                                        <p:attrNameLst>
                                          <p:attrName>fillcolor</p:attrName>
                                        </p:attrNameLst>
                                      </p:cBhvr>
                                      <p:to>
                                        <a:srgbClr val="00B050"/>
                                      </p:to>
                                    </p:animClr>
                                    <p:set>
                                      <p:cBhvr>
                                        <p:cTn id="40" dur="1000" fill="hold"/>
                                        <p:tgtEl>
                                          <p:spTgt spid="76"/>
                                        </p:tgtEl>
                                        <p:attrNameLst>
                                          <p:attrName>fill.type</p:attrName>
                                        </p:attrNameLst>
                                      </p:cBhvr>
                                      <p:to>
                                        <p:strVal val="solid"/>
                                      </p:to>
                                    </p:set>
                                    <p:set>
                                      <p:cBhvr>
                                        <p:cTn id="41" dur="1000" fill="hold"/>
                                        <p:tgtEl>
                                          <p:spTgt spid="7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2" restart="whenNotActive" fill="hold" evtFilter="cancelBubble" nodeType="interactiveSeq">
                <p:stCondLst>
                  <p:cond evt="onClick" delay="0">
                    <p:tgtEl>
                      <p:spTgt spid="80"/>
                    </p:tgtEl>
                  </p:cond>
                </p:stCondLst>
                <p:endSync evt="end" delay="0">
                  <p:rtn val="all"/>
                </p:endSync>
                <p:childTnLst>
                  <p:par>
                    <p:cTn id="43" fill="hold">
                      <p:stCondLst>
                        <p:cond delay="0"/>
                      </p:stCondLst>
                      <p:childTnLst>
                        <p:par>
                          <p:cTn id="44" fill="hold">
                            <p:stCondLst>
                              <p:cond delay="0"/>
                            </p:stCondLst>
                            <p:childTnLst>
                              <p:par>
                                <p:cTn id="45" presetID="19" presetClass="emph" presetSubtype="0" fill="hold" grpId="0" nodeType="clickEffect">
                                  <p:stCondLst>
                                    <p:cond delay="0"/>
                                  </p:stCondLst>
                                  <p:childTnLst>
                                    <p:animClr clrSpc="rgb" dir="cw">
                                      <p:cBhvr override="childStyle">
                                        <p:cTn id="46" dur="1000" fill="hold"/>
                                        <p:tgtEl>
                                          <p:spTgt spid="80"/>
                                        </p:tgtEl>
                                        <p:attrNameLst>
                                          <p:attrName>style.color</p:attrName>
                                        </p:attrNameLst>
                                      </p:cBhvr>
                                      <p:to>
                                        <a:srgbClr val="FF0000"/>
                                      </p:to>
                                    </p:animClr>
                                    <p:animClr clrSpc="rgb" dir="cw">
                                      <p:cBhvr>
                                        <p:cTn id="47" dur="1000" fill="hold"/>
                                        <p:tgtEl>
                                          <p:spTgt spid="80"/>
                                        </p:tgtEl>
                                        <p:attrNameLst>
                                          <p:attrName>fillcolor</p:attrName>
                                        </p:attrNameLst>
                                      </p:cBhvr>
                                      <p:to>
                                        <a:srgbClr val="FF0000"/>
                                      </p:to>
                                    </p:animClr>
                                    <p:set>
                                      <p:cBhvr>
                                        <p:cTn id="48" dur="1000" fill="hold"/>
                                        <p:tgtEl>
                                          <p:spTgt spid="80"/>
                                        </p:tgtEl>
                                        <p:attrNameLst>
                                          <p:attrName>fill.type</p:attrName>
                                        </p:attrNameLst>
                                      </p:cBhvr>
                                      <p:to>
                                        <p:strVal val="solid"/>
                                      </p:to>
                                    </p:set>
                                    <p:set>
                                      <p:cBhvr>
                                        <p:cTn id="49" dur="1000" fill="hold"/>
                                        <p:tgtEl>
                                          <p:spTgt spid="80"/>
                                        </p:tgtEl>
                                        <p:attrNameLst>
                                          <p:attrName>fill.on</p:attrName>
                                        </p:attrNameLst>
                                      </p:cBhvr>
                                      <p:to>
                                        <p:strVal val="true"/>
                                      </p:to>
                                    </p:set>
                                  </p:childTnLst>
                                  <p:subTnLst>
                                    <p:audio>
                                      <p:cMediaNode vol="77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0" restart="whenNotActive" fill="hold" evtFilter="cancelBubble" nodeType="interactiveSeq">
                <p:stCondLst>
                  <p:cond evt="onClick" delay="0">
                    <p:tgtEl>
                      <p:spTgt spid="79"/>
                    </p:tgtEl>
                  </p:cond>
                </p:stCondLst>
                <p:endSync evt="end" delay="0">
                  <p:rtn val="all"/>
                </p:endSync>
                <p:childTnLst>
                  <p:par>
                    <p:cTn id="51" fill="hold">
                      <p:stCondLst>
                        <p:cond delay="0"/>
                      </p:stCondLst>
                      <p:childTnLst>
                        <p:par>
                          <p:cTn id="52" fill="hold">
                            <p:stCondLst>
                              <p:cond delay="0"/>
                            </p:stCondLst>
                            <p:childTnLst>
                              <p:par>
                                <p:cTn id="53" presetID="19" presetClass="emph" presetSubtype="0" fill="hold" grpId="0" nodeType="clickEffect">
                                  <p:stCondLst>
                                    <p:cond delay="0"/>
                                  </p:stCondLst>
                                  <p:childTnLst>
                                    <p:animClr clrSpc="rgb" dir="cw">
                                      <p:cBhvr override="childStyle">
                                        <p:cTn id="54" dur="1000" fill="hold"/>
                                        <p:tgtEl>
                                          <p:spTgt spid="79"/>
                                        </p:tgtEl>
                                        <p:attrNameLst>
                                          <p:attrName>style.color</p:attrName>
                                        </p:attrNameLst>
                                      </p:cBhvr>
                                      <p:to>
                                        <a:srgbClr val="FF0000"/>
                                      </p:to>
                                    </p:animClr>
                                    <p:animClr clrSpc="rgb" dir="cw">
                                      <p:cBhvr>
                                        <p:cTn id="55" dur="1000" fill="hold"/>
                                        <p:tgtEl>
                                          <p:spTgt spid="79"/>
                                        </p:tgtEl>
                                        <p:attrNameLst>
                                          <p:attrName>fillcolor</p:attrName>
                                        </p:attrNameLst>
                                      </p:cBhvr>
                                      <p:to>
                                        <a:srgbClr val="FF0000"/>
                                      </p:to>
                                    </p:animClr>
                                    <p:set>
                                      <p:cBhvr>
                                        <p:cTn id="56" dur="1000" fill="hold"/>
                                        <p:tgtEl>
                                          <p:spTgt spid="79"/>
                                        </p:tgtEl>
                                        <p:attrNameLst>
                                          <p:attrName>fill.type</p:attrName>
                                        </p:attrNameLst>
                                      </p:cBhvr>
                                      <p:to>
                                        <p:strVal val="solid"/>
                                      </p:to>
                                    </p:set>
                                    <p:set>
                                      <p:cBhvr>
                                        <p:cTn id="57" dur="1000" fill="hold"/>
                                        <p:tgtEl>
                                          <p:spTgt spid="79"/>
                                        </p:tgtEl>
                                        <p:attrNameLst>
                                          <p:attrName>fill.on</p:attrName>
                                        </p:attrNameLst>
                                      </p:cBhvr>
                                      <p:to>
                                        <p:strVal val="true"/>
                                      </p:to>
                                    </p:set>
                                  </p:childTnLst>
                                  <p:subTnLst>
                                    <p:audio>
                                      <p:cMediaNode vol="77000">
                                        <p:cTn display="0" masterRel="sameClick">
                                          <p:stCondLst>
                                            <p:cond evt="begin" delay="0">
                                              <p:tn val="5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8" restart="whenNotActive" fill="hold" evtFilter="cancelBubble" nodeType="interactiveSeq">
                <p:stCondLst>
                  <p:cond evt="onClick" delay="0">
                    <p:tgtEl>
                      <p:spTgt spid="77"/>
                    </p:tgtEl>
                  </p:cond>
                </p:stCondLst>
                <p:endSync evt="end" delay="0">
                  <p:rtn val="all"/>
                </p:endSync>
                <p:childTnLst>
                  <p:par>
                    <p:cTn id="59" fill="hold">
                      <p:stCondLst>
                        <p:cond delay="0"/>
                      </p:stCondLst>
                      <p:childTnLst>
                        <p:par>
                          <p:cTn id="60" fill="hold">
                            <p:stCondLst>
                              <p:cond delay="0"/>
                            </p:stCondLst>
                            <p:childTnLst>
                              <p:par>
                                <p:cTn id="61" presetID="19" presetClass="emph" presetSubtype="0" fill="hold" grpId="0" nodeType="clickEffect">
                                  <p:stCondLst>
                                    <p:cond delay="0"/>
                                  </p:stCondLst>
                                  <p:childTnLst>
                                    <p:animClr clrSpc="rgb" dir="cw">
                                      <p:cBhvr override="childStyle">
                                        <p:cTn id="62" dur="1000" fill="hold"/>
                                        <p:tgtEl>
                                          <p:spTgt spid="77"/>
                                        </p:tgtEl>
                                        <p:attrNameLst>
                                          <p:attrName>style.color</p:attrName>
                                        </p:attrNameLst>
                                      </p:cBhvr>
                                      <p:to>
                                        <a:srgbClr val="FF0000"/>
                                      </p:to>
                                    </p:animClr>
                                    <p:animClr clrSpc="rgb" dir="cw">
                                      <p:cBhvr>
                                        <p:cTn id="63" dur="1000" fill="hold"/>
                                        <p:tgtEl>
                                          <p:spTgt spid="77"/>
                                        </p:tgtEl>
                                        <p:attrNameLst>
                                          <p:attrName>fillcolor</p:attrName>
                                        </p:attrNameLst>
                                      </p:cBhvr>
                                      <p:to>
                                        <a:srgbClr val="FF0000"/>
                                      </p:to>
                                    </p:animClr>
                                    <p:set>
                                      <p:cBhvr>
                                        <p:cTn id="64" dur="1000" fill="hold"/>
                                        <p:tgtEl>
                                          <p:spTgt spid="77"/>
                                        </p:tgtEl>
                                        <p:attrNameLst>
                                          <p:attrName>fill.type</p:attrName>
                                        </p:attrNameLst>
                                      </p:cBhvr>
                                      <p:to>
                                        <p:strVal val="solid"/>
                                      </p:to>
                                    </p:set>
                                    <p:set>
                                      <p:cBhvr>
                                        <p:cTn id="65" dur="1000" fill="hold"/>
                                        <p:tgtEl>
                                          <p:spTgt spid="77"/>
                                        </p:tgtEl>
                                        <p:attrNameLst>
                                          <p:attrName>fill.on</p:attrName>
                                        </p:attrNameLst>
                                      </p:cBhvr>
                                      <p:to>
                                        <p:strVal val="true"/>
                                      </p:to>
                                    </p:set>
                                  </p:childTnLst>
                                  <p:subTnLst>
                                    <p:audio>
                                      <p:cMediaNode vol="77000">
                                        <p:cTn display="0" masterRel="sameClick">
                                          <p:stCondLst>
                                            <p:cond evt="begin" delay="0">
                                              <p:tn val="6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9" presetClass="emph" presetSubtype="0" fill="hold" grpId="0" nodeType="clickEffect">
                                  <p:stCondLst>
                                    <p:cond delay="0"/>
                                  </p:stCondLst>
                                  <p:childTnLst>
                                    <p:animClr clrSpc="rgb" dir="cw">
                                      <p:cBhvr override="childStyle">
                                        <p:cTn id="70" dur="1000" fill="hold"/>
                                        <p:tgtEl>
                                          <p:spTgt spid="21"/>
                                        </p:tgtEl>
                                        <p:attrNameLst>
                                          <p:attrName>style.color</p:attrName>
                                        </p:attrNameLst>
                                      </p:cBhvr>
                                      <p:to>
                                        <a:srgbClr val="FF0000"/>
                                      </p:to>
                                    </p:animClr>
                                    <p:animClr clrSpc="rgb" dir="cw">
                                      <p:cBhvr>
                                        <p:cTn id="71" dur="1000" fill="hold"/>
                                        <p:tgtEl>
                                          <p:spTgt spid="21"/>
                                        </p:tgtEl>
                                        <p:attrNameLst>
                                          <p:attrName>fillcolor</p:attrName>
                                        </p:attrNameLst>
                                      </p:cBhvr>
                                      <p:to>
                                        <a:srgbClr val="FF0000"/>
                                      </p:to>
                                    </p:animClr>
                                    <p:set>
                                      <p:cBhvr>
                                        <p:cTn id="72" dur="1000" fill="hold"/>
                                        <p:tgtEl>
                                          <p:spTgt spid="21"/>
                                        </p:tgtEl>
                                        <p:attrNameLst>
                                          <p:attrName>fill.type</p:attrName>
                                        </p:attrNameLst>
                                      </p:cBhvr>
                                      <p:to>
                                        <p:strVal val="solid"/>
                                      </p:to>
                                    </p:set>
                                    <p:set>
                                      <p:cBhvr>
                                        <p:cTn id="73" dur="1000" fill="hold"/>
                                        <p:tgtEl>
                                          <p:spTgt spid="21"/>
                                        </p:tgtEl>
                                        <p:attrNameLst>
                                          <p:attrName>fill.on</p:attrName>
                                        </p:attrNameLst>
                                      </p:cBhvr>
                                      <p:to>
                                        <p:strVal val="true"/>
                                      </p:to>
                                    </p:set>
                                  </p:childTnLst>
                                  <p:subTnLst>
                                    <p:audio>
                                      <p:cMediaNode vol="100000">
                                        <p:cTn display="0" masterRel="sameClick">
                                          <p:stCondLst>
                                            <p:cond evt="begin" delay="0">
                                              <p:tn val="6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1000" fill="hold"/>
                                        <p:tgtEl>
                                          <p:spTgt spid="22"/>
                                        </p:tgtEl>
                                        <p:attrNameLst>
                                          <p:attrName>style.color</p:attrName>
                                        </p:attrNameLst>
                                      </p:cBhvr>
                                      <p:to>
                                        <a:srgbClr val="FF0000"/>
                                      </p:to>
                                    </p:animClr>
                                    <p:animClr clrSpc="rgb" dir="cw">
                                      <p:cBhvr>
                                        <p:cTn id="79" dur="1000" fill="hold"/>
                                        <p:tgtEl>
                                          <p:spTgt spid="22"/>
                                        </p:tgtEl>
                                        <p:attrNameLst>
                                          <p:attrName>fillcolor</p:attrName>
                                        </p:attrNameLst>
                                      </p:cBhvr>
                                      <p:to>
                                        <a:srgbClr val="FF0000"/>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vol="77000">
                                        <p:cTn display="0" masterRel="sameClick">
                                          <p:stCondLst>
                                            <p:cond evt="begin" delay="0">
                                              <p:tn val="7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9" presetClass="emph" presetSubtype="0" fill="hold" grpId="0" nodeType="clickEffect">
                                  <p:stCondLst>
                                    <p:cond delay="0"/>
                                  </p:stCondLst>
                                  <p:childTnLst>
                                    <p:animClr clrSpc="rgb" dir="cw">
                                      <p:cBhvr override="childStyle">
                                        <p:cTn id="86" dur="1000" fill="hold"/>
                                        <p:tgtEl>
                                          <p:spTgt spid="33"/>
                                        </p:tgtEl>
                                        <p:attrNameLst>
                                          <p:attrName>style.color</p:attrName>
                                        </p:attrNameLst>
                                      </p:cBhvr>
                                      <p:to>
                                        <a:srgbClr val="FF0000"/>
                                      </p:to>
                                    </p:animClr>
                                    <p:animClr clrSpc="rgb" dir="cw">
                                      <p:cBhvr>
                                        <p:cTn id="87" dur="1000" fill="hold"/>
                                        <p:tgtEl>
                                          <p:spTgt spid="33"/>
                                        </p:tgtEl>
                                        <p:attrNameLst>
                                          <p:attrName>fillcolor</p:attrName>
                                        </p:attrNameLst>
                                      </p:cBhvr>
                                      <p:to>
                                        <a:srgbClr val="FF0000"/>
                                      </p:to>
                                    </p:animClr>
                                    <p:set>
                                      <p:cBhvr>
                                        <p:cTn id="88" dur="1000" fill="hold"/>
                                        <p:tgtEl>
                                          <p:spTgt spid="33"/>
                                        </p:tgtEl>
                                        <p:attrNameLst>
                                          <p:attrName>fill.type</p:attrName>
                                        </p:attrNameLst>
                                      </p:cBhvr>
                                      <p:to>
                                        <p:strVal val="solid"/>
                                      </p:to>
                                    </p:set>
                                    <p:set>
                                      <p:cBhvr>
                                        <p:cTn id="89" dur="1000" fill="hold"/>
                                        <p:tgtEl>
                                          <p:spTgt spid="33"/>
                                        </p:tgtEl>
                                        <p:attrNameLst>
                                          <p:attrName>fill.on</p:attrName>
                                        </p:attrNameLst>
                                      </p:cBhvr>
                                      <p:to>
                                        <p:strVal val="true"/>
                                      </p:to>
                                    </p:set>
                                  </p:childTnLst>
                                  <p:subTnLst>
                                    <p:audio>
                                      <p:cMediaNode vol="77000">
                                        <p:cTn display="0" masterRel="sameClick">
                                          <p:stCondLst>
                                            <p:cond evt="begin" delay="0">
                                              <p:tn val="8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90" restart="whenNotActive" fill="hold" evtFilter="cancelBubble" nodeType="interactiveSeq">
                <p:stCondLst>
                  <p:cond evt="onClick" delay="0">
                    <p:tgtEl>
                      <p:spTgt spid="34"/>
                    </p:tgtEl>
                  </p:cond>
                </p:stCondLst>
                <p:endSync evt="end" delay="0">
                  <p:rtn val="all"/>
                </p:endSync>
                <p:childTnLst>
                  <p:par>
                    <p:cTn id="91" fill="hold">
                      <p:stCondLst>
                        <p:cond delay="0"/>
                      </p:stCondLst>
                      <p:childTnLst>
                        <p:par>
                          <p:cTn id="92" fill="hold">
                            <p:stCondLst>
                              <p:cond delay="0"/>
                            </p:stCondLst>
                            <p:childTnLst>
                              <p:par>
                                <p:cTn id="93" presetID="19" presetClass="emph" presetSubtype="0" fill="hold" grpId="0" nodeType="clickEffect">
                                  <p:stCondLst>
                                    <p:cond delay="0"/>
                                  </p:stCondLst>
                                  <p:childTnLst>
                                    <p:animClr clrSpc="rgb" dir="cw">
                                      <p:cBhvr override="childStyle">
                                        <p:cTn id="94" dur="1000" fill="hold"/>
                                        <p:tgtEl>
                                          <p:spTgt spid="34"/>
                                        </p:tgtEl>
                                        <p:attrNameLst>
                                          <p:attrName>style.color</p:attrName>
                                        </p:attrNameLst>
                                      </p:cBhvr>
                                      <p:to>
                                        <a:srgbClr val="FF0000"/>
                                      </p:to>
                                    </p:animClr>
                                    <p:animClr clrSpc="rgb" dir="cw">
                                      <p:cBhvr>
                                        <p:cTn id="95" dur="1000" fill="hold"/>
                                        <p:tgtEl>
                                          <p:spTgt spid="34"/>
                                        </p:tgtEl>
                                        <p:attrNameLst>
                                          <p:attrName>fillcolor</p:attrName>
                                        </p:attrNameLst>
                                      </p:cBhvr>
                                      <p:to>
                                        <a:srgbClr val="FF0000"/>
                                      </p:to>
                                    </p:animClr>
                                    <p:set>
                                      <p:cBhvr>
                                        <p:cTn id="96" dur="1000" fill="hold"/>
                                        <p:tgtEl>
                                          <p:spTgt spid="34"/>
                                        </p:tgtEl>
                                        <p:attrNameLst>
                                          <p:attrName>fill.type</p:attrName>
                                        </p:attrNameLst>
                                      </p:cBhvr>
                                      <p:to>
                                        <p:strVal val="solid"/>
                                      </p:to>
                                    </p:set>
                                    <p:set>
                                      <p:cBhvr>
                                        <p:cTn id="97" dur="1000" fill="hold"/>
                                        <p:tgtEl>
                                          <p:spTgt spid="34"/>
                                        </p:tgtEl>
                                        <p:attrNameLst>
                                          <p:attrName>fill.on</p:attrName>
                                        </p:attrNameLst>
                                      </p:cBhvr>
                                      <p:to>
                                        <p:strVal val="true"/>
                                      </p:to>
                                    </p:set>
                                  </p:childTnLst>
                                  <p:subTnLst>
                                    <p:audio>
                                      <p:cMediaNode vol="77000">
                                        <p:cTn display="0" masterRel="sameClick">
                                          <p:stCondLst>
                                            <p:cond evt="begin" delay="0">
                                              <p:tn val="9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98" restart="whenNotActive" fill="hold" evtFilter="cancelBubble" nodeType="interactiveSeq">
                <p:stCondLst>
                  <p:cond evt="onClick" delay="0">
                    <p:tgtEl>
                      <p:spTgt spid="35"/>
                    </p:tgtEl>
                  </p:cond>
                </p:stCondLst>
                <p:endSync evt="end" delay="0">
                  <p:rtn val="all"/>
                </p:endSync>
                <p:childTnLst>
                  <p:par>
                    <p:cTn id="99" fill="hold">
                      <p:stCondLst>
                        <p:cond delay="0"/>
                      </p:stCondLst>
                      <p:childTnLst>
                        <p:par>
                          <p:cTn id="100" fill="hold">
                            <p:stCondLst>
                              <p:cond delay="0"/>
                            </p:stCondLst>
                            <p:childTnLst>
                              <p:par>
                                <p:cTn id="101" presetID="19" presetClass="emph" presetSubtype="0" fill="hold" grpId="0" nodeType="clickEffect">
                                  <p:stCondLst>
                                    <p:cond delay="0"/>
                                  </p:stCondLst>
                                  <p:childTnLst>
                                    <p:animClr clrSpc="rgb" dir="cw">
                                      <p:cBhvr override="childStyle">
                                        <p:cTn id="102" dur="1000" fill="hold"/>
                                        <p:tgtEl>
                                          <p:spTgt spid="35"/>
                                        </p:tgtEl>
                                        <p:attrNameLst>
                                          <p:attrName>style.color</p:attrName>
                                        </p:attrNameLst>
                                      </p:cBhvr>
                                      <p:to>
                                        <a:srgbClr val="FF0000"/>
                                      </p:to>
                                    </p:animClr>
                                    <p:animClr clrSpc="rgb" dir="cw">
                                      <p:cBhvr>
                                        <p:cTn id="103" dur="1000" fill="hold"/>
                                        <p:tgtEl>
                                          <p:spTgt spid="35"/>
                                        </p:tgtEl>
                                        <p:attrNameLst>
                                          <p:attrName>fillcolor</p:attrName>
                                        </p:attrNameLst>
                                      </p:cBhvr>
                                      <p:to>
                                        <a:srgbClr val="FF0000"/>
                                      </p:to>
                                    </p:animClr>
                                    <p:set>
                                      <p:cBhvr>
                                        <p:cTn id="104" dur="1000" fill="hold"/>
                                        <p:tgtEl>
                                          <p:spTgt spid="35"/>
                                        </p:tgtEl>
                                        <p:attrNameLst>
                                          <p:attrName>fill.type</p:attrName>
                                        </p:attrNameLst>
                                      </p:cBhvr>
                                      <p:to>
                                        <p:strVal val="solid"/>
                                      </p:to>
                                    </p:set>
                                    <p:set>
                                      <p:cBhvr>
                                        <p:cTn id="105" dur="1000" fill="hold"/>
                                        <p:tgtEl>
                                          <p:spTgt spid="35"/>
                                        </p:tgtEl>
                                        <p:attrNameLst>
                                          <p:attrName>fill.on</p:attrName>
                                        </p:attrNameLst>
                                      </p:cBhvr>
                                      <p:to>
                                        <p:strVal val="true"/>
                                      </p:to>
                                    </p:set>
                                  </p:childTnLst>
                                  <p:subTnLst>
                                    <p:audio>
                                      <p:cMediaNode vol="100000">
                                        <p:cTn display="0" masterRel="sameClick">
                                          <p:stCondLst>
                                            <p:cond evt="begin" delay="0">
                                              <p:tn val="10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06" restart="whenNotActive" fill="hold" evtFilter="cancelBubble" nodeType="interactiveSeq">
                <p:stCondLst>
                  <p:cond evt="onClick" delay="0">
                    <p:tgtEl>
                      <p:spTgt spid="36"/>
                    </p:tgtEl>
                  </p:cond>
                </p:stCondLst>
                <p:endSync evt="end" delay="0">
                  <p:rtn val="all"/>
                </p:endSync>
                <p:childTnLst>
                  <p:par>
                    <p:cTn id="107" fill="hold">
                      <p:stCondLst>
                        <p:cond delay="0"/>
                      </p:stCondLst>
                      <p:childTnLst>
                        <p:par>
                          <p:cTn id="108" fill="hold">
                            <p:stCondLst>
                              <p:cond delay="0"/>
                            </p:stCondLst>
                            <p:childTnLst>
                              <p:par>
                                <p:cTn id="109" presetID="19" presetClass="emph" presetSubtype="0" fill="hold" grpId="0" nodeType="clickEffect">
                                  <p:stCondLst>
                                    <p:cond delay="0"/>
                                  </p:stCondLst>
                                  <p:childTnLst>
                                    <p:animClr clrSpc="rgb" dir="cw">
                                      <p:cBhvr override="childStyle">
                                        <p:cTn id="110" dur="1000" fill="hold"/>
                                        <p:tgtEl>
                                          <p:spTgt spid="36"/>
                                        </p:tgtEl>
                                        <p:attrNameLst>
                                          <p:attrName>style.color</p:attrName>
                                        </p:attrNameLst>
                                      </p:cBhvr>
                                      <p:to>
                                        <a:srgbClr val="FF0000"/>
                                      </p:to>
                                    </p:animClr>
                                    <p:animClr clrSpc="rgb" dir="cw">
                                      <p:cBhvr>
                                        <p:cTn id="111" dur="1000" fill="hold"/>
                                        <p:tgtEl>
                                          <p:spTgt spid="36"/>
                                        </p:tgtEl>
                                        <p:attrNameLst>
                                          <p:attrName>fillcolor</p:attrName>
                                        </p:attrNameLst>
                                      </p:cBhvr>
                                      <p:to>
                                        <a:srgbClr val="FF0000"/>
                                      </p:to>
                                    </p:animClr>
                                    <p:set>
                                      <p:cBhvr>
                                        <p:cTn id="112" dur="1000" fill="hold"/>
                                        <p:tgtEl>
                                          <p:spTgt spid="36"/>
                                        </p:tgtEl>
                                        <p:attrNameLst>
                                          <p:attrName>fill.type</p:attrName>
                                        </p:attrNameLst>
                                      </p:cBhvr>
                                      <p:to>
                                        <p:strVal val="solid"/>
                                      </p:to>
                                    </p:set>
                                    <p:set>
                                      <p:cBhvr>
                                        <p:cTn id="113" dur="1000" fill="hold"/>
                                        <p:tgtEl>
                                          <p:spTgt spid="36"/>
                                        </p:tgtEl>
                                        <p:attrNameLst>
                                          <p:attrName>fill.on</p:attrName>
                                        </p:attrNameLst>
                                      </p:cBhvr>
                                      <p:to>
                                        <p:strVal val="true"/>
                                      </p:to>
                                    </p:set>
                                  </p:childTnLst>
                                  <p:subTnLst>
                                    <p:audio>
                                      <p:cMediaNode vol="100000">
                                        <p:cTn display="0" masterRel="sameClick">
                                          <p:stCondLst>
                                            <p:cond evt="begin" delay="0">
                                              <p:tn val="10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4" restart="whenNotActive" fill="hold" evtFilter="cancelBubble" nodeType="interactiveSeq">
                <p:stCondLst>
                  <p:cond evt="onClick" delay="0">
                    <p:tgtEl>
                      <p:spTgt spid="28"/>
                    </p:tgtEl>
                  </p:cond>
                </p:stCondLst>
                <p:endSync evt="end" delay="0">
                  <p:rtn val="all"/>
                </p:endSync>
                <p:childTnLst>
                  <p:par>
                    <p:cTn id="115" fill="hold">
                      <p:stCondLst>
                        <p:cond delay="0"/>
                      </p:stCondLst>
                      <p:childTnLst>
                        <p:par>
                          <p:cTn id="116" fill="hold">
                            <p:stCondLst>
                              <p:cond delay="0"/>
                            </p:stCondLst>
                            <p:childTnLst>
                              <p:par>
                                <p:cTn id="117" presetID="0" presetClass="path" presetSubtype="0" accel="50000" decel="50000" fill="hold" grpId="1" nodeType="withEffect">
                                  <p:stCondLst>
                                    <p:cond delay="0"/>
                                  </p:stCondLst>
                                  <p:childTnLst>
                                    <p:animMotion origin="layout" path="M 0 0 L 0 0 C -0.0237 0.00232 -0.06927 0.00695 -0.08503 0.00672 C -0.15417 0.00487 -0.22331 -0.00069 -0.29245 -0.00439 C -0.30456 -0.00671 -0.31654 -0.00972 -0.32878 -0.01111 C -0.45586 -0.02546 -0.37656 -0.0118 -0.4224 -0.0199 C -0.42044 -0.01851 -0.41836 -0.01689 -0.41628 -0.0155 C -0.41367 -0.01388 -0.4112 -0.01296 -0.40872 -0.01111 C -0.40612 -0.00925 -0.40404 -0.00509 -0.40117 -0.00439 C -0.36549 0.0044 -0.32956 0.01042 -0.29375 0.01783 L 0.2263 0.01551 C 0.23008 0.01551 0.23385 0.0132 0.2375 0.01112 C 0.23893 0.01019 0.24271 0.00649 0.24128 0.00672 C 0.22786 0.00741 0.21458 0.01112 0.2013 0.01343 L 0.17122 0.02454 C 0.08932 0.05764 0.05508 0.08473 -0.05378 0.1088 C -0.06706 0.11181 -0.08034 0.11575 -0.09375 0.11783 C -0.18451 0.13172 -0.16563 0.13102 -0.21367 0.13102 L -0.21628 0.13102 " pathEditMode="relative" ptsTypes="AAAAAAAAAAAAAAAAAAA">
                                      <p:cBhvr>
                                        <p:cTn id="118" dur="8000" fill="hold"/>
                                        <p:tgtEl>
                                          <p:spTgt spid="21"/>
                                        </p:tgtEl>
                                        <p:attrNameLst>
                                          <p:attrName>ppt_x</p:attrName>
                                          <p:attrName>ppt_y</p:attrName>
                                        </p:attrNameLst>
                                      </p:cBhvr>
                                    </p:animMotion>
                                  </p:childTnLst>
                                </p:cTn>
                              </p:par>
                              <p:par>
                                <p:cTn id="119" presetID="0" presetClass="path" presetSubtype="0" accel="50000" decel="50000" fill="hold" grpId="1" nodeType="withEffect">
                                  <p:stCondLst>
                                    <p:cond delay="0"/>
                                  </p:stCondLst>
                                  <p:childTnLst>
                                    <p:animMotion origin="layout" path="M 0 0 L 0 0 C 0.00364 -0.00532 0.00768 -0.00995 0.01119 -0.01574 C 0.05 -0.08056 -0.0392 0.0456 0.05364 -0.09352 C 0.05794 -0.09977 0.06328 -0.1044 0.06875 -0.10671 C 0.11093 -0.12523 0.15364 -0.13935 0.19622 -0.15556 C 0.20143 -0.15509 0.29895 -0.16042 0.33619 -0.12894 C 0.36119 -0.1081 0.38541 -0.08449 0.41002 -0.06227 C 0.42461 -0.02894 0.42851 -0.02477 0.43242 0.03542 C 0.43411 0.05972 0.4306 0.08449 0.42877 0.1088 C 0.42851 0.11204 0.42734 0.11505 0.42617 0.11759 C 0.41979 0.13218 0.41328 0.1463 0.40625 0.15995 C 0.40325 0.16574 0.40013 0.17176 0.39622 0.17546 C 0.33476 0.23403 0.34921 0.22361 0.28997 0.23981 C 0.28658 0.24074 0.28333 0.2419 0.27994 0.24213 C 0.25533 0.24398 0.23073 0.24514 0.20625 0.24653 C 0.18658 0.24583 0.16705 0.2463 0.14739 0.24444 C 0.14518 0.24421 0.14323 0.24167 0.14114 0.23981 C 0.0875 0.19051 0.12955 0.23194 0.09739 0.19097 C 0.09635 0.18958 0.09492 0.18958 0.09375 0.18889 C 0.08711 0.18403 0.07395 0.17292 0.06614 0.17106 C 0.05833 0.16898 0.05039 0.16944 0.04244 0.16875 C 0.03281 0.17037 0.0233 0.1713 0.01367 0.17315 C 0.01237 0.17361 0.01067 0.17361 0.00989 0.17546 C 0.00716 0.18218 0.00573 0.19028 0.00364 0.19768 C 0.00703 0.23241 0.00533 0.27014 0.01367 0.30208 C 0.02174 0.3331 0.03841 0.3544 0.05117 0.37986 C 0.05429 0.38611 0.05742 0.39259 0.06119 0.39768 C 0.07656 0.41898 0.09088 0.43148 0.10989 0.44213 C 0.11562 0.44537 0.12161 0.44444 0.12747 0.44653 C 0.14791 0.45417 0.16823 0.46389 0.18867 0.47106 C 0.1957 0.47338 0.20286 0.47477 0.20989 0.47546 C 0.24622 0.47917 0.28242 0.48148 0.31875 0.48449 C 0.34283 0.47407 0.36731 0.46574 0.39127 0.45324 C 0.39466 0.45139 0.39778 0.44722 0.4 0.44213 C 0.40716 0.42477 0.41263 0.40532 0.41875 0.38657 C 0.41966 0.3838 0.42044 0.38055 0.42122 0.37778 C 0.42083 0.35393 0.42304 0.32963 0.41992 0.30648 C 0.41783 0.29074 0.41171 0.27731 0.40625 0.26435 C 0.3858 0.21643 0.39596 0.24421 0.38502 0.2287 C 0.38033 0.22222 0.37565 0.21574 0.37122 0.2088 C 0.3694 0.20602 0.3681 0.20231 0.36614 0.2 C 0.34648 0.17593 0.35755 0.18935 0.34739 0.18218 C 0.33645 0.1743 0.34231 0.17546 0.33372 0.17546 L 0.33242 0.17546 " pathEditMode="relative" ptsTypes="AAAAAAAAAAAAAAAAAAAAAAAAAAAAAAAAAAAAAAAAAAAAA">
                                      <p:cBhvr>
                                        <p:cTn id="120" dur="8000" fill="hold"/>
                                        <p:tgtEl>
                                          <p:spTgt spid="34"/>
                                        </p:tgtEl>
                                        <p:attrNameLst>
                                          <p:attrName>ppt_x</p:attrName>
                                          <p:attrName>ppt_y</p:attrName>
                                        </p:attrNameLst>
                                      </p:cBhvr>
                                    </p:animMotion>
                                  </p:childTnLst>
                                </p:cTn>
                              </p:par>
                              <p:par>
                                <p:cTn id="121" presetID="0" presetClass="path" presetSubtype="0" accel="50000" decel="50000" fill="hold" grpId="1" nodeType="withEffect">
                                  <p:stCondLst>
                                    <p:cond delay="0"/>
                                  </p:stCondLst>
                                  <p:childTnLst>
                                    <p:animMotion origin="layout" path="M 0 0 L 0 0 C 0.00416 -0.00069 0.00833 -0.00208 0.0125 -0.00208 C 0.01419 -0.00208 0.01575 0.00023 0.01745 0 C 0.03958 -0.00069 0.06159 -0.00324 0.08372 -0.00439 L 0.15872 -0.00648 C 0.16706 -0.00509 0.1763 -0.00902 0.18372 -0.00208 C 0.18763 0.00139 0.18607 0.01273 0.1875 0.02014 C 0.18906 0.02824 0.19088 0.03635 0.19245 0.04445 C 0.19453 0.08449 0.19804 0.12431 0.1987 0.16459 C 0.19883 0.17014 0.19739 0.17639 0.19505 0.1801 C 0.18216 0.20047 0.16836 0.21922 0.15377 0.23565 C 0.14974 0.24005 0.14466 0.24098 0.13997 0.24236 C 0.12252 0.24746 0.10495 0.25116 0.0875 0.25556 C 0.01419 0.24977 -0.0168 0.23588 -0.08125 0.26019 C -0.08451 0.26135 -0.08633 0.2676 -0.0888 0.2713 C -0.09297 0.2838 -0.09974 0.29468 -0.1013 0.30903 C -0.10326 0.32801 -0.10104 0.34792 -0.09883 0.36667 C -0.09805 0.37292 -0.09505 0.37778 -0.09258 0.38241 C -0.075 0.41412 -0.0569 0.44468 -0.0388 0.4757 C -0.02709 0.49561 0.0039 0.53635 0.00872 0.54236 C 0.01094 0.54491 0.0138 0.54491 0.01627 0.54676 C 0.04896 0.57176 0.03307 0.56574 0.0513 0.57107 C 0.05911 0.57037 0.06719 0.57084 0.075 0.56898 C 0.07682 0.56852 0.07851 0.56644 0.07995 0.56459 C 0.09518 0.54491 0.11002 0.52454 0.125 0.50463 C 0.12877 0.4919 0.13463 0.48079 0.1362 0.46667 C 0.14062 0.42755 0.13815 0.35 0.1375 0.30903 C 0.05911 0.35348 0.13268 0.30764 0.09505 0.33797 C 0.08216 0.34815 0.06849 0.35486 0.05625 0.36667 C 0.04466 0.37801 0.03672 0.40278 0.0237 0.40672 C -0.00547 0.41528 0.04831 0.39908 -0.03503 0.43334 C -0.04115 0.43588 -0.04753 0.43588 -0.05378 0.43797 C -0.16485 0.47176 -0.11693 0.46482 -0.17005 0.4713 L -0.23503 0.49792 C -0.23919 0.49954 -0.24336 0.50116 -0.24753 0.50232 L -0.29505 0.51551 C -0.29753 0.51783 -0.29987 0.52084 -0.30261 0.52223 C -0.31654 0.5294 -0.31615 0.52894 -0.325 0.52894 L -0.325 0.51783 " pathEditMode="relative" ptsTypes="AAAAAAAAAAAAAAAAAAAAAAAAAAAAAAAAAAAAAAAA">
                                      <p:cBhvr>
                                        <p:cTn id="122" dur="8000" fill="hold"/>
                                        <p:tgtEl>
                                          <p:spTgt spid="22"/>
                                        </p:tgtEl>
                                        <p:attrNameLst>
                                          <p:attrName>ppt_x</p:attrName>
                                          <p:attrName>ppt_y</p:attrName>
                                        </p:attrNameLst>
                                      </p:cBhvr>
                                    </p:animMotion>
                                  </p:childTnLst>
                                </p:cTn>
                              </p:par>
                              <p:par>
                                <p:cTn id="123" presetID="0" presetClass="path" presetSubtype="0" accel="50000" decel="50000" fill="hold" grpId="1" nodeType="withEffect">
                                  <p:stCondLst>
                                    <p:cond delay="0"/>
                                  </p:stCondLst>
                                  <p:childTnLst>
                                    <p:animMotion origin="layout" path="M 0 0 L 0 0 C -0.00339 0.00463 -0.00651 0.00973 -0.01003 0.01343 C -0.01419 0.0176 -0.01927 0.01806 -0.02383 0.02014 C -0.02669 0.0213 -0.02969 0.02315 -0.03255 0.02454 C -0.03425 0.02524 -0.03594 0.02593 -0.0375 0.02686 C -0.04128 0.03056 -0.04466 0.03635 -0.04883 0.03797 C -0.12513 0.06528 -0.13503 0.05811 -0.21758 0.06019 C -0.22044 0.06227 -0.22331 0.06482 -0.2263 0.06667 C -0.23164 0.07014 -0.23867 0.06829 -0.24258 0.0757 C -0.24636 0.08287 -0.24505 0.09491 -0.24623 0.10463 C -0.24544 0.12686 -0.24961 0.15139 -0.24375 0.1713 C -0.23698 0.19445 -0.2224 0.20718 -0.21133 0.22454 C -0.20899 0.22801 -0.20612 0.2301 -0.20378 0.23334 C -0.19571 0.24422 -0.18802 0.25579 -0.18008 0.26667 C -0.17891 0.26829 -0.17774 0.27037 -0.1763 0.2713 C -0.16927 0.27547 -0.16211 0.27871 -0.15508 0.28241 C -0.1405 0.27338 -0.12552 0.26621 -0.11133 0.25556 C -0.10834 0.25348 -0.10599 0.24861 -0.10378 0.24445 C -0.09727 0.23241 -0.09128 0.21945 -0.08503 0.20672 C -0.08386 0.20162 -0.08138 0.19676 -0.08125 0.19121 C -0.08047 0.14861 -0.08047 0.14445 -0.1 0.12454 C -0.103 0.12153 -0.10677 0.12153 -0.11003 0.12014 C -0.11719 0.12824 -0.12461 0.13542 -0.13125 0.14445 C -0.13294 0.14676 -0.13399 0.15024 -0.13503 0.15348 C -0.14401 0.17986 -0.15274 0.20672 -0.16133 0.23334 C -0.16263 0.23774 -0.16367 0.24236 -0.16511 0.24676 C -0.1737 0.27269 -0.18412 0.31065 -0.2013 0.32454 C -0.22787 0.34584 -0.25482 0.36922 -0.28373 0.3757 L -0.3638 0.39352 C -0.36992 0.39468 -0.3763 0.39468 -0.38255 0.39561 L -0.44128 0.40463 L -0.48255 0.40232 C -0.48438 0.40186 -0.48399 0.3963 -0.48503 0.39352 C -0.48607 0.39028 -0.48724 0.38704 -0.4888 0.38449 C -0.49479 0.37385 -0.49753 0.37385 -0.5013 0.36227 C -0.51563 0.31736 -0.52748 0.26968 -0.54375 0.22686 C -0.57917 0.13311 -0.61485 0.03912 -0.65625 -0.04652 C -0.65873 -0.05185 -0.66094 -0.0574 -0.66367 -0.06203 C -0.69922 -0.12129 -0.68698 -0.08958 -0.6974 -0.11759 C -0.69662 -0.06944 -0.69662 -0.02129 -0.69492 0.02686 C -0.69375 0.0625 -0.69037 0.09769 -0.68867 0.13334 C -0.68737 0.16297 -0.68763 0.19283 -0.6862 0.22223 C -0.68594 0.22778 -0.68386 0.23241 -0.68373 0.23797 C -0.68307 0.26158 -0.68373 0.28519 -0.68373 0.30903 L -0.68373 0.30903 " pathEditMode="relative" ptsTypes="AAAAAAAAAAAAAAAAAAAAAAAAAAAAAAAAAAAAAAAAAAAAAA">
                                      <p:cBhvr>
                                        <p:cTn id="124" dur="8000" fill="hold"/>
                                        <p:tgtEl>
                                          <p:spTgt spid="2"/>
                                        </p:tgtEl>
                                        <p:attrNameLst>
                                          <p:attrName>ppt_x</p:attrName>
                                          <p:attrName>ppt_y</p:attrName>
                                        </p:attrNameLst>
                                      </p:cBhvr>
                                    </p:animMotion>
                                  </p:childTnLst>
                                </p:cTn>
                              </p:par>
                              <p:par>
                                <p:cTn id="125" presetID="0" presetClass="path" presetSubtype="0" accel="50000" decel="50000" fill="hold" grpId="1" nodeType="withEffect">
                                  <p:stCondLst>
                                    <p:cond delay="0"/>
                                  </p:stCondLst>
                                  <p:childTnLst>
                                    <p:animMotion origin="layout" path="M 0 0 L 0 0 L -0.22266 0.08889 C -0.22409 0.08935 -0.22709 0.0956 -0.22644 0.09329 C -0.20534 0.02454 -0.18308 -0.04305 -0.16133 -0.11111 C -0.11862 -0.02291 -0.05612 0.04769 -0.03503 0.15996 L -0.27019 0.24213 C -0.27722 0.24491 -0.29011 0.25764 -0.29011 0.25764 C -0.29141 0.26204 -0.29427 0.26597 -0.29388 0.27107 C -0.29297 0.28195 -0.28711 0.28565 -0.28386 0.29329 C -0.28034 0.30185 -0.27774 0.31158 -0.27396 0.31991 C -0.26107 0.34722 -0.23386 0.4 -0.23386 0.4 L -0.23269 0.4 " pathEditMode="relative" ptsTypes="AAAAAAAAAAAAA">
                                      <p:cBhvr>
                                        <p:cTn id="126" dur="8000" fill="hold"/>
                                        <p:tgtEl>
                                          <p:spTgt spid="36"/>
                                        </p:tgtEl>
                                        <p:attrNameLst>
                                          <p:attrName>ppt_x</p:attrName>
                                          <p:attrName>ppt_y</p:attrName>
                                        </p:attrNameLst>
                                      </p:cBhvr>
                                    </p:animMotion>
                                  </p:childTnLst>
                                </p:cTn>
                              </p:par>
                              <p:par>
                                <p:cTn id="127" presetID="0" presetClass="path" presetSubtype="0" accel="50000" decel="50000" fill="hold" grpId="1" nodeType="withEffect">
                                  <p:stCondLst>
                                    <p:cond delay="0"/>
                                  </p:stCondLst>
                                  <p:childTnLst>
                                    <p:animMotion origin="layout" path="M 0 0 L 0 0 C -0.02591 0.00926 -0.00261 -0.00162 -0.01875 0.01111 C -0.02044 0.01227 -0.02214 0.0125 -0.02383 0.01343 C -0.04011 0.02269 -0.05612 0.0338 -0.07253 0.04213 C -0.07656 0.04422 -0.08086 0.04329 -0.08503 0.04445 C -0.18399 0.06922 -0.13985 0.0625 -0.18633 0.06898 L -0.41511 0.06667 C -0.42917 0.06621 -0.46263 0.05834 -0.4763 0.05556 C -0.47878 0.05255 -0.48281 0.05162 -0.48386 0.04676 C -0.48529 0.03889 -0.48321 0.03033 -0.48255 0.02223 C -0.4819 0.01412 -0.48073 0.00602 -0.48008 -0.00208 C -0.47904 -0.0162 -0.47956 -0.03078 -0.47761 -0.04444 C -0.47696 -0.04838 -0.47448 -0.05069 -0.47253 -0.05324 C -0.46979 -0.05694 -0.46446 -0.05833 -0.4625 -0.06435 C -0.46172 -0.0669 -0.4625 -0.07037 -0.4625 -0.07315 L -0.4625 -0.07315 " pathEditMode="relative" ptsTypes="AAAAAAAAAAAAAAAAA">
                                      <p:cBhvr>
                                        <p:cTn id="128" dur="8000" fill="hold"/>
                                        <p:tgtEl>
                                          <p:spTgt spid="35"/>
                                        </p:tgtEl>
                                        <p:attrNameLst>
                                          <p:attrName>ppt_x</p:attrName>
                                          <p:attrName>ppt_y</p:attrName>
                                        </p:attrNameLst>
                                      </p:cBhvr>
                                    </p:animMotion>
                                  </p:childTnLst>
                                </p:cTn>
                              </p:par>
                              <p:par>
                                <p:cTn id="129" presetID="0" presetClass="path" presetSubtype="0" accel="50000" decel="50000" fill="hold" grpId="1" nodeType="withEffect">
                                  <p:stCondLst>
                                    <p:cond delay="0"/>
                                  </p:stCondLst>
                                  <p:childTnLst>
                                    <p:animMotion origin="layout" path="M 0 0 L 0 0 C -0.00287 -0.01181 -0.00482 -0.02454 -0.00873 -0.03542 C -0.01511 -0.0537 -0.02123 -0.05347 -0.02995 -0.06644 C -0.04245 -0.08519 -0.05352 -0.10648 -0.06628 -0.12431 C -0.07839 -0.14144 -0.09323 -0.15347 -0.10248 -0.17546 C -0.11472 -0.20417 -0.09232 -0.15069 -0.1138 -0.20648 C -0.11732 -0.21574 -0.12005 -0.22639 -0.125 -0.2331 C -0.13698 -0.24907 -0.12279 -0.22963 -0.13503 -0.24861 C -0.14037 -0.25694 -0.14597 -0.26481 -0.1513 -0.27315 C -0.15261 -0.27523 -0.15391 -0.27755 -0.15508 -0.27986 C -0.16133 -0.29236 -0.16823 -0.30394 -0.17383 -0.31759 C -0.17591 -0.32269 -0.178 -0.32778 -0.18008 -0.3331 C -0.18138 -0.33681 -0.1862 -0.34421 -0.18386 -0.34421 C -0.12214 -0.34722 -0.06042 -0.34282 0.0013 -0.3419 C 0.00846 -0.33241 0.00989 -0.33125 0.01758 -0.31528 C 0.01914 -0.31204 0.01966 -0.30741 0.02135 -0.30417 C 0.03047 -0.28657 0.04049 -0.27014 0.05 -0.25324 C 0.0513 -0.25093 0.04791 -0.2588 0.04635 -0.25972 C 0.04375 -0.26134 0.0414 -0.26366 0.0388 -0.26435 C 0.03255 -0.26574 0.0263 -0.26574 0.02005 -0.26644 C -0.06667 -0.30856 0.0194 -0.26898 -0.21875 -0.27755 C -0.22591 -0.27778 -0.23294 -0.28056 -0.24011 -0.28194 C -0.24362 -0.28403 -0.24492 -0.28495 -0.24883 -0.28657 C -0.24922 -0.28657 -0.24961 -0.28657 -0.25 -0.28657 L -0.25 -0.28657 " pathEditMode="relative" ptsTypes="AAAAAAAAAAAAAAAAAAAAAAAAAA">
                                      <p:cBhvr>
                                        <p:cTn id="130" dur="8000" fill="hold"/>
                                        <p:tgtEl>
                                          <p:spTgt spid="77"/>
                                        </p:tgtEl>
                                        <p:attrNameLst>
                                          <p:attrName>ppt_x</p:attrName>
                                          <p:attrName>ppt_y</p:attrName>
                                        </p:attrNameLst>
                                      </p:cBhvr>
                                    </p:animMotion>
                                  </p:childTnLst>
                                </p:cTn>
                              </p:par>
                              <p:par>
                                <p:cTn id="131" presetID="0" presetClass="path" presetSubtype="0" accel="50000" decel="50000" fill="hold" grpId="2" nodeType="withEffect">
                                  <p:stCondLst>
                                    <p:cond delay="0"/>
                                  </p:stCondLst>
                                  <p:childTnLst>
                                    <p:animMotion origin="layout" path="M 0 0 L 0 0 C 0.00494 -0.00764 0.00924 -0.01667 0.01497 -0.02245 L 0.04869 -0.05579 C 0.05247 -0.05949 0.05612 -0.06343 0.05989 -0.0669 C 0.07539 -0.08009 0.08984 -0.09769 0.10612 -0.10671 C 0.12369 -0.11644 0.14101 -0.12685 0.15872 -0.13565 C 0.16315 -0.13796 0.16796 -0.13773 0.17239 -0.14005 C 0.20299 -0.15694 0.23424 -0.1713 0.26367 -0.19352 C 0.28828 -0.21204 0.31302 -0.22963 0.33737 -0.24907 C 0.34023 -0.25116 0.34218 -0.25556 0.34492 -0.25787 C 0.35221 -0.26458 0.35989 -0.26991 0.36744 -0.27569 C 0.3707 -0.28241 0.37421 -0.28889 0.37747 -0.29583 C 0.37877 -0.29861 0.3802 -0.30139 0.38112 -0.30463 C 0.38359 -0.31319 0.38515 -0.32245 0.38737 -0.33125 C 0.38893 -0.33727 0.39075 -0.34306 0.39244 -0.34907 C 0.39283 -0.35278 0.39336 -0.35648 0.39362 -0.36019 C 0.39427 -0.3669 0.39401 -0.37361 0.39492 -0.38009 C 0.39557 -0.38495 0.40273 -0.40602 0.40364 -0.40903 C 0.40494 -0.41343 0.40638 -0.41782 0.40742 -0.42245 C 0.40807 -0.42523 0.4082 -0.42847 0.40872 -0.43125 C 0.40898 -0.43356 0.40963 -0.43565 0.40989 -0.43796 C 0.41041 -0.44167 0.41067 -0.44537 0.41119 -0.44907 C 0.4125 -0.45903 0.41237 -0.45255 0.41237 -0.45787 L 0.41237 -0.45787 " pathEditMode="relative" ptsTypes="AAAAAAAAAAAAAAAAAAAAAAAAA">
                                      <p:cBhvr>
                                        <p:cTn id="132" dur="8000" fill="hold"/>
                                        <p:tgtEl>
                                          <p:spTgt spid="76"/>
                                        </p:tgtEl>
                                        <p:attrNameLst>
                                          <p:attrName>ppt_x</p:attrName>
                                          <p:attrName>ppt_y</p:attrName>
                                        </p:attrNameLst>
                                      </p:cBhvr>
                                    </p:animMotion>
                                  </p:childTnLst>
                                </p:cTn>
                              </p:par>
                              <p:par>
                                <p:cTn id="133" presetID="0" presetClass="path" presetSubtype="0" accel="50000" decel="50000" fill="hold" grpId="1" nodeType="withEffect">
                                  <p:stCondLst>
                                    <p:cond delay="0"/>
                                  </p:stCondLst>
                                  <p:childTnLst>
                                    <p:animMotion origin="layout" path="M 0 0 L 0 0 C 0.00404 0.00232 0.00834 0.00394 0.01237 0.00672 C 0.02031 0.01227 0.01185 0.01065 0.01992 0.02014 C 0.02461 0.0257 0.03047 0.02755 0.0349 0.03334 C 0.03659 0.03565 0.03802 0.03866 0.03998 0.04005 C 0.05521 0.0507 0.07058 0.06042 0.0862 0.06898 C 0.08946 0.07084 0.09297 0.06991 0.09623 0.0713 C 0.11289 0.07801 0.1293 0.0882 0.14623 0.09352 C 0.16524 0.09931 0.18451 0.10093 0.20365 0.10463 C 0.23008 0.11505 0.21849 0.11088 0.26615 0.12246 C 0.27071 0.12338 0.27539 0.12338 0.27995 0.12454 C 0.29909 0.1294 0.31823 0.13565 0.33737 0.14005 C 0.34323 0.14144 0.34909 0.14144 0.35495 0.14236 L 0.4237 0.15348 C 0.52722 0.15093 0.48724 0.17269 0.55612 0.11783 C 0.55781 0.11667 0.55951 0.11505 0.5612 0.11343 C 0.56745 0.09491 0.57448 0.07732 0.57995 0.05787 C 0.58125 0.05324 0.58099 0.04746 0.58112 0.04236 C 0.58216 0.01644 0.58281 -0.00949 0.5836 -0.03541 C 0.58034 -0.05926 0.57761 -0.0831 0.5737 -0.10648 C 0.57253 -0.11296 0.57058 -0.11852 0.56862 -0.1243 C 0.56302 -0.14166 0.55755 -0.15926 0.55117 -0.17546 C 0.54961 -0.17939 0.54675 -0.18102 0.54492 -0.18426 C 0.52487 -0.22014 0.53828 -0.20879 0.51745 -0.2199 C 0.50573 -0.2162 0.49388 -0.21365 0.48242 -0.20879 C 0.478 -0.20694 0.47383 -0.20393 0.46992 -0.2 C 0.42474 -0.15324 0.43047 -0.15949 0.40117 -0.11759 C 0.39935 -0.10833 0.39675 -0.09444 0.39623 -0.08657 C 0.39466 -0.06527 0.39453 -0.04352 0.39362 -0.02222 C 0.3944 -0.01458 0.39245 0.01829 0.40117 0.02686 C 0.4043 0.02986 0.40781 0.03125 0.4112 0.03334 C 0.4362 0.03125 0.46133 0.03241 0.4862 0.02686 C 0.4974 0.02431 0.50781 0.01528 0.51862 0.00903 C 0.52084 0.00787 0.52292 0.00648 0.52487 0.00463 C 0.53594 -0.00671 0.54675 -0.01852 0.55742 -0.03102 C 0.55886 -0.03264 0.56003 -0.03518 0.5612 -0.03773 C 0.56511 -0.04629 0.56888 -0.05509 0.5724 -0.06435 C 0.57344 -0.06713 0.57409 -0.07037 0.57487 -0.07314 C 0.58255 -0.1456 0.57683 -0.08078 0.57995 -0.20208 C 0.58034 -0.2199 0.58164 -0.23773 0.58242 -0.25555 C 0.578 -0.38125 0.58542 -0.28518 0.5737 -0.35555 C 0.57201 -0.36574 0.57149 -0.37639 0.56992 -0.38657 C 0.56758 -0.40231 0.56576 -0.41458 0.5599 -0.42662 C 0.55599 -0.43449 0.55235 -0.44305 0.5474 -0.44884 C 0.54245 -0.45486 0.53724 -0.46041 0.53242 -0.46666 C 0.52761 -0.47268 0.52669 -0.47477 0.5237 -0.47986 L 0.5237 -0.47986 " pathEditMode="relative" ptsTypes="AAAAAAAAAAAAAAAAAAAAAAAAAAAAAAAAAAAAAAAAAAAAAAAA">
                                      <p:cBhvr>
                                        <p:cTn id="134" dur="8000" fill="hold"/>
                                        <p:tgtEl>
                                          <p:spTgt spid="33"/>
                                        </p:tgtEl>
                                        <p:attrNameLst>
                                          <p:attrName>ppt_x</p:attrName>
                                          <p:attrName>ppt_y</p:attrName>
                                        </p:attrNameLst>
                                      </p:cBhvr>
                                    </p:animMotion>
                                  </p:childTnLst>
                                </p:cTn>
                              </p:par>
                              <p:par>
                                <p:cTn id="135" presetID="0" presetClass="path" presetSubtype="0" accel="50000" decel="50000" fill="hold" grpId="1" nodeType="withEffect">
                                  <p:stCondLst>
                                    <p:cond delay="0"/>
                                  </p:stCondLst>
                                  <p:childTnLst>
                                    <p:animMotion origin="layout" path="M 0 0 L 0 0 C -0.00547 0.00208 -0.01081 0.00486 -0.01628 0.00648 C -0.02084 0.00787 -0.02552 0.00787 -0.03008 0.0088 C -0.03802 0.01019 -0.04597 0.01134 -0.05378 0.01319 C -0.10143 0.02407 -0.05586 0.01875 -0.12136 0.02222 C -0.12722 0.02292 -0.13294 0.02384 -0.1388 0.02431 C -0.15547 0.02546 -0.17214 0.02477 -0.1888 0.02662 C -0.19089 0.02685 -0.18464 0.02778 -0.18255 0.0287 C -0.18125 0.0294 -0.18008 0.03032 -0.17878 0.03102 C -0.16719 0.04653 -0.17201 0.04144 -0.14753 0.05556 C -0.14102 0.05926 -0.13412 0.06019 -0.12761 0.06435 C -0.11146 0.07431 -0.09571 0.08588 -0.08008 0.09769 C -0.07487 0.10162 -0.07044 0.1081 -0.06511 0.11111 C -0.0461 0.12153 -0.02696 0.13032 -0.00755 0.13773 C 0.01719 0.14699 0.02943 0.14815 0.05117 0.15093 C 0.06536 0.15764 0.07982 0.16273 0.09375 0.17106 C 0.09492 0.17176 0.09622 0.17292 0.09752 0.17315 C 0.10078 0.17431 0.10416 0.17477 0.10742 0.17546 C 0.14127 0.16944 0.13151 0.17014 0.19245 0.17986 C 0.19609 0.18056 0.19909 0.18495 0.20247 0.18657 C 0.23281 0.20069 0.22956 0.19954 0.2487 0.2044 C 0.25963 0.21111 0.27031 0.21829 0.28125 0.22431 C 0.28372 0.22569 0.28646 0.22477 0.2888 0.22662 C 0.29778 0.2338 0.30612 0.24352 0.31497 0.25093 C 0.31653 0.25231 0.31836 0.25231 0.32005 0.25324 C 0.32877 0.25833 0.33763 0.26319 0.34622 0.26875 C 0.34804 0.26991 0.34948 0.27199 0.3513 0.27315 C 0.35625 0.27662 0.36627 0.28218 0.36627 0.28218 C 0.36666 0.3044 0.36679 0.32662 0.36745 0.34884 C 0.36758 0.35185 0.36823 0.35486 0.36875 0.35764 C 0.37239 0.37986 0.3707 0.37338 0.37383 0.38449 L 0.37383 0.38449 " pathEditMode="relative" ptsTypes="AAAAAAAAAAAAAAAAAAAAAAAAAAAAAAAAA">
                                      <p:cBhvr>
                                        <p:cTn id="136" dur="8000" fill="hold"/>
                                        <p:tgtEl>
                                          <p:spTgt spid="80"/>
                                        </p:tgtEl>
                                        <p:attrNameLst>
                                          <p:attrName>ppt_x</p:attrName>
                                          <p:attrName>ppt_y</p:attrName>
                                        </p:attrNameLst>
                                      </p:cBhvr>
                                    </p:animMotion>
                                  </p:childTnLst>
                                </p:cTn>
                              </p:par>
                              <p:par>
                                <p:cTn id="137" presetID="0" presetClass="path" presetSubtype="0" accel="50000" decel="50000" fill="hold" grpId="1" nodeType="withEffect">
                                  <p:stCondLst>
                                    <p:cond delay="0"/>
                                  </p:stCondLst>
                                  <p:childTnLst>
                                    <p:animMotion origin="layout" path="M 0 0 L 0 0 C -0.03411 -0.22778 0.00039 -0.17848 -0.15378 0.01111 C -0.15547 0.01319 -0.15456 0.01851 -0.15495 0.02222 C -0.14714 0.07338 -0.14102 0.12546 -0.13125 0.17546 C -0.13034 0.18009 -0.12656 0.18125 -0.12383 0.18217 C -0.05352 0.20416 0.01706 0.22361 0.08737 0.24444 C 0.12279 0.20648 0.16667 0.18657 0.19362 0.13101 C 0.2306 0.05509 0.19466 -0.06412 0.16497 -0.11551 C 0.15117 -0.13936 0.12995 -0.14375 0.11237 -0.15764 C 0.10156 -0.10672 0.07487 -0.05834 0.07995 -0.0044 C 0.0862 0.0618 0.15872 0.11273 0.18737 0.13773 L 0.23242 0.1287 C 0.23372 0.12847 0.23542 0.12847 0.2362 0.12662 C 0.24648 0.09699 0.25547 0.06597 0.26484 0.03541 C 0.26667 0.02963 0.26615 0.02662 0.26615 0.0199 L 0.26615 0.0199 " pathEditMode="relative" ptsTypes="AAAAAAAAAAAAAAAAA">
                                      <p:cBhvr>
                                        <p:cTn id="138" dur="8000" fill="hold"/>
                                        <p:tgtEl>
                                          <p:spTgt spid="78"/>
                                        </p:tgtEl>
                                        <p:attrNameLst>
                                          <p:attrName>ppt_x</p:attrName>
                                          <p:attrName>ppt_y</p:attrName>
                                        </p:attrNameLst>
                                      </p:cBhvr>
                                    </p:animMotion>
                                  </p:childTnLst>
                                </p:cTn>
                              </p:par>
                              <p:par>
                                <p:cTn id="139" presetID="0" presetClass="path" presetSubtype="0" accel="50000" decel="50000" fill="hold" grpId="1" nodeType="withEffect">
                                  <p:stCondLst>
                                    <p:cond delay="0"/>
                                  </p:stCondLst>
                                  <p:childTnLst>
                                    <p:animMotion origin="layout" path="M 0 0 L 0 0 C 0.04284 -0.06805 0.07214 -0.18518 0.12865 -0.20439 C 0.14349 -0.20949 0.14571 0.05417 0.1461 0.07338 L 0.35482 0.01991 C 0.35651 0.01945 0.35964 0.01482 0.3599 0.01783 C 0.36198 0.0426 0.35977 0.06829 0.36107 0.09329 C 0.36185 0.10625 0.3638 0.11875 0.36615 0.13102 C 0.37422 0.17292 0.37787 0.21945 0.39232 0.25556 C 0.43138 0.35232 0.48073 0.43473 0.52487 0.52454 L 0.55365 0.31783 L 0.55365 0.31783 " pathEditMode="relative" ptsTypes="AAAAAAAAAAAA">
                                      <p:cBhvr>
                                        <p:cTn id="140" dur="8000" fill="hold"/>
                                        <p:tgtEl>
                                          <p:spTgt spid="79"/>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4222725" y="30407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10903707" y="285313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2828228" y="262783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620747" y="435704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1062384" y="166658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8897021" y="459485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7534823" y="270900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9219265" y="25798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3 von 12</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3862725" y="372082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5480211" y="285313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a:hlinkClick r:id="" action="ppaction://noaction">
              <a:snd r:embed="rId5" name="bomb.wav"/>
            </a:hlinkClick>
          </p:cNvPr>
          <p:cNvSpPr/>
          <p:nvPr/>
        </p:nvSpPr>
        <p:spPr>
          <a:xfrm>
            <a:off x="7026414" y="34544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a:hlinkClick r:id="" action="ppaction://noaction">
              <a:snd r:embed="rId5" name="bomb.wav"/>
            </a:hlinkClick>
          </p:cNvPr>
          <p:cNvSpPr/>
          <p:nvPr/>
        </p:nvSpPr>
        <p:spPr>
          <a:xfrm>
            <a:off x="10517705" y="469854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8" name="Textfeld 37"/>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32778"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3439667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78"/>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8"/>
                                        </p:tgtEl>
                                        <p:attrNameLst>
                                          <p:attrName>fillcolor</p:attrName>
                                        </p:attrNameLst>
                                      </p:cBhvr>
                                      <p:to>
                                        <a:srgbClr val="00B050"/>
                                      </p:to>
                                    </p:animClr>
                                    <p:set>
                                      <p:cBhvr>
                                        <p:cTn id="25" dur="1000" fill="hold"/>
                                        <p:tgtEl>
                                          <p:spTgt spid="78"/>
                                        </p:tgtEl>
                                        <p:attrNameLst>
                                          <p:attrName>fill.type</p:attrName>
                                        </p:attrNameLst>
                                      </p:cBhvr>
                                      <p:to>
                                        <p:strVal val="solid"/>
                                      </p:to>
                                    </p:set>
                                    <p:set>
                                      <p:cBhvr>
                                        <p:cTn id="26" dur="1000" fill="hold"/>
                                        <p:tgtEl>
                                          <p:spTgt spid="78"/>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2"/>
                                        </p:tgtEl>
                                        <p:attrNameLst>
                                          <p:attrName>fillcolor</p:attrName>
                                        </p:attrNameLst>
                                      </p:cBhvr>
                                      <p:to>
                                        <a:srgbClr val="00B050"/>
                                      </p:to>
                                    </p:animClr>
                                    <p:set>
                                      <p:cBhvr>
                                        <p:cTn id="32" dur="1000" fill="hold"/>
                                        <p:tgtEl>
                                          <p:spTgt spid="2"/>
                                        </p:tgtEl>
                                        <p:attrNameLst>
                                          <p:attrName>fill.type</p:attrName>
                                        </p:attrNameLst>
                                      </p:cBhvr>
                                      <p:to>
                                        <p:strVal val="solid"/>
                                      </p:to>
                                    </p:set>
                                    <p:set>
                                      <p:cBhvr>
                                        <p:cTn id="33" dur="1000" fill="hold"/>
                                        <p:tgtEl>
                                          <p:spTgt spid="2"/>
                                        </p:tgtEl>
                                        <p:attrNameLst>
                                          <p:attrName>fill.on</p:attrName>
                                        </p:attrNameLst>
                                      </p:cBhvr>
                                      <p:to>
                                        <p:strVal val="true"/>
                                      </p:to>
                                    </p:set>
                                  </p:childTnLst>
                                  <p:subTnLst>
                                    <p:audio>
                                      <p:cMediaNode vol="41000">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76"/>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withEffect">
                                  <p:stCondLst>
                                    <p:cond delay="0"/>
                                  </p:stCondLst>
                                  <p:childTnLst>
                                    <p:animClr clrSpc="rgb" dir="cw">
                                      <p:cBhvr override="childStyle">
                                        <p:cTn id="38" dur="1000" fill="hold"/>
                                        <p:tgtEl>
                                          <p:spTgt spid="76"/>
                                        </p:tgtEl>
                                        <p:attrNameLst>
                                          <p:attrName>style.color</p:attrName>
                                        </p:attrNameLst>
                                      </p:cBhvr>
                                      <p:to>
                                        <a:srgbClr val="00B050"/>
                                      </p:to>
                                    </p:animClr>
                                    <p:animClr clrSpc="rgb" dir="cw">
                                      <p:cBhvr>
                                        <p:cTn id="39" dur="1000" fill="hold"/>
                                        <p:tgtEl>
                                          <p:spTgt spid="76"/>
                                        </p:tgtEl>
                                        <p:attrNameLst>
                                          <p:attrName>fillcolor</p:attrName>
                                        </p:attrNameLst>
                                      </p:cBhvr>
                                      <p:to>
                                        <a:srgbClr val="00B050"/>
                                      </p:to>
                                    </p:animClr>
                                    <p:set>
                                      <p:cBhvr>
                                        <p:cTn id="40" dur="1000" fill="hold"/>
                                        <p:tgtEl>
                                          <p:spTgt spid="76"/>
                                        </p:tgtEl>
                                        <p:attrNameLst>
                                          <p:attrName>fill.type</p:attrName>
                                        </p:attrNameLst>
                                      </p:cBhvr>
                                      <p:to>
                                        <p:strVal val="solid"/>
                                      </p:to>
                                    </p:set>
                                    <p:set>
                                      <p:cBhvr>
                                        <p:cTn id="41" dur="1000" fill="hold"/>
                                        <p:tgtEl>
                                          <p:spTgt spid="7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2" restart="whenNotActive" fill="hold" evtFilter="cancelBubble" nodeType="interactiveSeq">
                <p:stCondLst>
                  <p:cond evt="onClick" delay="0">
                    <p:tgtEl>
                      <p:spTgt spid="80"/>
                    </p:tgtEl>
                  </p:cond>
                </p:stCondLst>
                <p:endSync evt="end" delay="0">
                  <p:rtn val="all"/>
                </p:endSync>
                <p:childTnLst>
                  <p:par>
                    <p:cTn id="43" fill="hold">
                      <p:stCondLst>
                        <p:cond delay="0"/>
                      </p:stCondLst>
                      <p:childTnLst>
                        <p:par>
                          <p:cTn id="44" fill="hold">
                            <p:stCondLst>
                              <p:cond delay="0"/>
                            </p:stCondLst>
                            <p:childTnLst>
                              <p:par>
                                <p:cTn id="45" presetID="19" presetClass="emph" presetSubtype="0" fill="hold" grpId="0" nodeType="clickEffect">
                                  <p:stCondLst>
                                    <p:cond delay="0"/>
                                  </p:stCondLst>
                                  <p:childTnLst>
                                    <p:animClr clrSpc="rgb" dir="cw">
                                      <p:cBhvr override="childStyle">
                                        <p:cTn id="46" dur="1000" fill="hold"/>
                                        <p:tgtEl>
                                          <p:spTgt spid="80"/>
                                        </p:tgtEl>
                                        <p:attrNameLst>
                                          <p:attrName>style.color</p:attrName>
                                        </p:attrNameLst>
                                      </p:cBhvr>
                                      <p:to>
                                        <a:srgbClr val="FF0000"/>
                                      </p:to>
                                    </p:animClr>
                                    <p:animClr clrSpc="rgb" dir="cw">
                                      <p:cBhvr>
                                        <p:cTn id="47" dur="1000" fill="hold"/>
                                        <p:tgtEl>
                                          <p:spTgt spid="80"/>
                                        </p:tgtEl>
                                        <p:attrNameLst>
                                          <p:attrName>fillcolor</p:attrName>
                                        </p:attrNameLst>
                                      </p:cBhvr>
                                      <p:to>
                                        <a:srgbClr val="FF0000"/>
                                      </p:to>
                                    </p:animClr>
                                    <p:set>
                                      <p:cBhvr>
                                        <p:cTn id="48" dur="1000" fill="hold"/>
                                        <p:tgtEl>
                                          <p:spTgt spid="80"/>
                                        </p:tgtEl>
                                        <p:attrNameLst>
                                          <p:attrName>fill.type</p:attrName>
                                        </p:attrNameLst>
                                      </p:cBhvr>
                                      <p:to>
                                        <p:strVal val="solid"/>
                                      </p:to>
                                    </p:set>
                                    <p:set>
                                      <p:cBhvr>
                                        <p:cTn id="49" dur="1000" fill="hold"/>
                                        <p:tgtEl>
                                          <p:spTgt spid="80"/>
                                        </p:tgtEl>
                                        <p:attrNameLst>
                                          <p:attrName>fill.on</p:attrName>
                                        </p:attrNameLst>
                                      </p:cBhvr>
                                      <p:to>
                                        <p:strVal val="true"/>
                                      </p:to>
                                    </p:set>
                                  </p:childTnLst>
                                  <p:subTnLst>
                                    <p:audio>
                                      <p:cMediaNode vol="77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0" restart="whenNotActive" fill="hold" evtFilter="cancelBubble" nodeType="interactiveSeq">
                <p:stCondLst>
                  <p:cond evt="onClick" delay="0">
                    <p:tgtEl>
                      <p:spTgt spid="79"/>
                    </p:tgtEl>
                  </p:cond>
                </p:stCondLst>
                <p:endSync evt="end" delay="0">
                  <p:rtn val="all"/>
                </p:endSync>
                <p:childTnLst>
                  <p:par>
                    <p:cTn id="51" fill="hold">
                      <p:stCondLst>
                        <p:cond delay="0"/>
                      </p:stCondLst>
                      <p:childTnLst>
                        <p:par>
                          <p:cTn id="52" fill="hold">
                            <p:stCondLst>
                              <p:cond delay="0"/>
                            </p:stCondLst>
                            <p:childTnLst>
                              <p:par>
                                <p:cTn id="53" presetID="19" presetClass="emph" presetSubtype="0" fill="hold" grpId="0" nodeType="clickEffect">
                                  <p:stCondLst>
                                    <p:cond delay="0"/>
                                  </p:stCondLst>
                                  <p:childTnLst>
                                    <p:animClr clrSpc="rgb" dir="cw">
                                      <p:cBhvr override="childStyle">
                                        <p:cTn id="54" dur="1000" fill="hold"/>
                                        <p:tgtEl>
                                          <p:spTgt spid="79"/>
                                        </p:tgtEl>
                                        <p:attrNameLst>
                                          <p:attrName>style.color</p:attrName>
                                        </p:attrNameLst>
                                      </p:cBhvr>
                                      <p:to>
                                        <a:srgbClr val="FF0000"/>
                                      </p:to>
                                    </p:animClr>
                                    <p:animClr clrSpc="rgb" dir="cw">
                                      <p:cBhvr>
                                        <p:cTn id="55" dur="1000" fill="hold"/>
                                        <p:tgtEl>
                                          <p:spTgt spid="79"/>
                                        </p:tgtEl>
                                        <p:attrNameLst>
                                          <p:attrName>fillcolor</p:attrName>
                                        </p:attrNameLst>
                                      </p:cBhvr>
                                      <p:to>
                                        <a:srgbClr val="FF0000"/>
                                      </p:to>
                                    </p:animClr>
                                    <p:set>
                                      <p:cBhvr>
                                        <p:cTn id="56" dur="1000" fill="hold"/>
                                        <p:tgtEl>
                                          <p:spTgt spid="79"/>
                                        </p:tgtEl>
                                        <p:attrNameLst>
                                          <p:attrName>fill.type</p:attrName>
                                        </p:attrNameLst>
                                      </p:cBhvr>
                                      <p:to>
                                        <p:strVal val="solid"/>
                                      </p:to>
                                    </p:set>
                                    <p:set>
                                      <p:cBhvr>
                                        <p:cTn id="57" dur="1000" fill="hold"/>
                                        <p:tgtEl>
                                          <p:spTgt spid="79"/>
                                        </p:tgtEl>
                                        <p:attrNameLst>
                                          <p:attrName>fill.on</p:attrName>
                                        </p:attrNameLst>
                                      </p:cBhvr>
                                      <p:to>
                                        <p:strVal val="true"/>
                                      </p:to>
                                    </p:set>
                                  </p:childTnLst>
                                  <p:subTnLst>
                                    <p:audio>
                                      <p:cMediaNode vol="77000">
                                        <p:cTn display="0" masterRel="sameClick">
                                          <p:stCondLst>
                                            <p:cond evt="begin" delay="0">
                                              <p:tn val="5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8" restart="whenNotActive" fill="hold" evtFilter="cancelBubble" nodeType="interactiveSeq">
                <p:stCondLst>
                  <p:cond evt="onClick" delay="0">
                    <p:tgtEl>
                      <p:spTgt spid="77"/>
                    </p:tgtEl>
                  </p:cond>
                </p:stCondLst>
                <p:endSync evt="end" delay="0">
                  <p:rtn val="all"/>
                </p:endSync>
                <p:childTnLst>
                  <p:par>
                    <p:cTn id="59" fill="hold">
                      <p:stCondLst>
                        <p:cond delay="0"/>
                      </p:stCondLst>
                      <p:childTnLst>
                        <p:par>
                          <p:cTn id="60" fill="hold">
                            <p:stCondLst>
                              <p:cond delay="0"/>
                            </p:stCondLst>
                            <p:childTnLst>
                              <p:par>
                                <p:cTn id="61" presetID="19" presetClass="emph" presetSubtype="0" fill="hold" grpId="0" nodeType="clickEffect">
                                  <p:stCondLst>
                                    <p:cond delay="0"/>
                                  </p:stCondLst>
                                  <p:childTnLst>
                                    <p:animClr clrSpc="rgb" dir="cw">
                                      <p:cBhvr override="childStyle">
                                        <p:cTn id="62" dur="1000" fill="hold"/>
                                        <p:tgtEl>
                                          <p:spTgt spid="77"/>
                                        </p:tgtEl>
                                        <p:attrNameLst>
                                          <p:attrName>style.color</p:attrName>
                                        </p:attrNameLst>
                                      </p:cBhvr>
                                      <p:to>
                                        <a:srgbClr val="FF0000"/>
                                      </p:to>
                                    </p:animClr>
                                    <p:animClr clrSpc="rgb" dir="cw">
                                      <p:cBhvr>
                                        <p:cTn id="63" dur="1000" fill="hold"/>
                                        <p:tgtEl>
                                          <p:spTgt spid="77"/>
                                        </p:tgtEl>
                                        <p:attrNameLst>
                                          <p:attrName>fillcolor</p:attrName>
                                        </p:attrNameLst>
                                      </p:cBhvr>
                                      <p:to>
                                        <a:srgbClr val="FF0000"/>
                                      </p:to>
                                    </p:animClr>
                                    <p:set>
                                      <p:cBhvr>
                                        <p:cTn id="64" dur="1000" fill="hold"/>
                                        <p:tgtEl>
                                          <p:spTgt spid="77"/>
                                        </p:tgtEl>
                                        <p:attrNameLst>
                                          <p:attrName>fill.type</p:attrName>
                                        </p:attrNameLst>
                                      </p:cBhvr>
                                      <p:to>
                                        <p:strVal val="solid"/>
                                      </p:to>
                                    </p:set>
                                    <p:set>
                                      <p:cBhvr>
                                        <p:cTn id="65" dur="1000" fill="hold"/>
                                        <p:tgtEl>
                                          <p:spTgt spid="77"/>
                                        </p:tgtEl>
                                        <p:attrNameLst>
                                          <p:attrName>fill.on</p:attrName>
                                        </p:attrNameLst>
                                      </p:cBhvr>
                                      <p:to>
                                        <p:strVal val="true"/>
                                      </p:to>
                                    </p:set>
                                  </p:childTnLst>
                                  <p:subTnLst>
                                    <p:audio>
                                      <p:cMediaNode vol="77000">
                                        <p:cTn display="0" masterRel="sameClick">
                                          <p:stCondLst>
                                            <p:cond evt="begin" delay="0">
                                              <p:tn val="6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9" presetClass="emph" presetSubtype="0" fill="hold" grpId="0" nodeType="clickEffect">
                                  <p:stCondLst>
                                    <p:cond delay="0"/>
                                  </p:stCondLst>
                                  <p:childTnLst>
                                    <p:animClr clrSpc="rgb" dir="cw">
                                      <p:cBhvr override="childStyle">
                                        <p:cTn id="70" dur="1000" fill="hold"/>
                                        <p:tgtEl>
                                          <p:spTgt spid="21"/>
                                        </p:tgtEl>
                                        <p:attrNameLst>
                                          <p:attrName>style.color</p:attrName>
                                        </p:attrNameLst>
                                      </p:cBhvr>
                                      <p:to>
                                        <a:srgbClr val="FF0000"/>
                                      </p:to>
                                    </p:animClr>
                                    <p:animClr clrSpc="rgb" dir="cw">
                                      <p:cBhvr>
                                        <p:cTn id="71" dur="1000" fill="hold"/>
                                        <p:tgtEl>
                                          <p:spTgt spid="21"/>
                                        </p:tgtEl>
                                        <p:attrNameLst>
                                          <p:attrName>fillcolor</p:attrName>
                                        </p:attrNameLst>
                                      </p:cBhvr>
                                      <p:to>
                                        <a:srgbClr val="FF0000"/>
                                      </p:to>
                                    </p:animClr>
                                    <p:set>
                                      <p:cBhvr>
                                        <p:cTn id="72" dur="1000" fill="hold"/>
                                        <p:tgtEl>
                                          <p:spTgt spid="21"/>
                                        </p:tgtEl>
                                        <p:attrNameLst>
                                          <p:attrName>fill.type</p:attrName>
                                        </p:attrNameLst>
                                      </p:cBhvr>
                                      <p:to>
                                        <p:strVal val="solid"/>
                                      </p:to>
                                    </p:set>
                                    <p:set>
                                      <p:cBhvr>
                                        <p:cTn id="73" dur="1000" fill="hold"/>
                                        <p:tgtEl>
                                          <p:spTgt spid="21"/>
                                        </p:tgtEl>
                                        <p:attrNameLst>
                                          <p:attrName>fill.on</p:attrName>
                                        </p:attrNameLst>
                                      </p:cBhvr>
                                      <p:to>
                                        <p:strVal val="true"/>
                                      </p:to>
                                    </p:set>
                                  </p:childTnLst>
                                  <p:subTnLst>
                                    <p:audio>
                                      <p:cMediaNode vol="100000">
                                        <p:cTn display="0" masterRel="sameClick">
                                          <p:stCondLst>
                                            <p:cond evt="begin" delay="0">
                                              <p:tn val="6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1000" fill="hold"/>
                                        <p:tgtEl>
                                          <p:spTgt spid="22"/>
                                        </p:tgtEl>
                                        <p:attrNameLst>
                                          <p:attrName>style.color</p:attrName>
                                        </p:attrNameLst>
                                      </p:cBhvr>
                                      <p:to>
                                        <a:srgbClr val="FF0000"/>
                                      </p:to>
                                    </p:animClr>
                                    <p:animClr clrSpc="rgb" dir="cw">
                                      <p:cBhvr>
                                        <p:cTn id="79" dur="1000" fill="hold"/>
                                        <p:tgtEl>
                                          <p:spTgt spid="22"/>
                                        </p:tgtEl>
                                        <p:attrNameLst>
                                          <p:attrName>fillcolor</p:attrName>
                                        </p:attrNameLst>
                                      </p:cBhvr>
                                      <p:to>
                                        <a:srgbClr val="FF0000"/>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vol="77000">
                                        <p:cTn display="0" masterRel="sameClick">
                                          <p:stCondLst>
                                            <p:cond evt="begin" delay="0">
                                              <p:tn val="7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9" presetClass="emph" presetSubtype="0" fill="hold" grpId="0" nodeType="clickEffect">
                                  <p:stCondLst>
                                    <p:cond delay="0"/>
                                  </p:stCondLst>
                                  <p:childTnLst>
                                    <p:animClr clrSpc="rgb" dir="cw">
                                      <p:cBhvr override="childStyle">
                                        <p:cTn id="86" dur="1000" fill="hold"/>
                                        <p:tgtEl>
                                          <p:spTgt spid="33"/>
                                        </p:tgtEl>
                                        <p:attrNameLst>
                                          <p:attrName>style.color</p:attrName>
                                        </p:attrNameLst>
                                      </p:cBhvr>
                                      <p:to>
                                        <a:srgbClr val="FF0000"/>
                                      </p:to>
                                    </p:animClr>
                                    <p:animClr clrSpc="rgb" dir="cw">
                                      <p:cBhvr>
                                        <p:cTn id="87" dur="1000" fill="hold"/>
                                        <p:tgtEl>
                                          <p:spTgt spid="33"/>
                                        </p:tgtEl>
                                        <p:attrNameLst>
                                          <p:attrName>fillcolor</p:attrName>
                                        </p:attrNameLst>
                                      </p:cBhvr>
                                      <p:to>
                                        <a:srgbClr val="FF0000"/>
                                      </p:to>
                                    </p:animClr>
                                    <p:set>
                                      <p:cBhvr>
                                        <p:cTn id="88" dur="1000" fill="hold"/>
                                        <p:tgtEl>
                                          <p:spTgt spid="33"/>
                                        </p:tgtEl>
                                        <p:attrNameLst>
                                          <p:attrName>fill.type</p:attrName>
                                        </p:attrNameLst>
                                      </p:cBhvr>
                                      <p:to>
                                        <p:strVal val="solid"/>
                                      </p:to>
                                    </p:set>
                                    <p:set>
                                      <p:cBhvr>
                                        <p:cTn id="89" dur="1000" fill="hold"/>
                                        <p:tgtEl>
                                          <p:spTgt spid="33"/>
                                        </p:tgtEl>
                                        <p:attrNameLst>
                                          <p:attrName>fill.on</p:attrName>
                                        </p:attrNameLst>
                                      </p:cBhvr>
                                      <p:to>
                                        <p:strVal val="true"/>
                                      </p:to>
                                    </p:set>
                                  </p:childTnLst>
                                  <p:subTnLst>
                                    <p:audio>
                                      <p:cMediaNode vol="77000">
                                        <p:cTn display="0" masterRel="sameClick">
                                          <p:stCondLst>
                                            <p:cond evt="begin" delay="0">
                                              <p:tn val="8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90" restart="whenNotActive" fill="hold" evtFilter="cancelBubble" nodeType="interactiveSeq">
                <p:stCondLst>
                  <p:cond evt="onClick" delay="0">
                    <p:tgtEl>
                      <p:spTgt spid="34"/>
                    </p:tgtEl>
                  </p:cond>
                </p:stCondLst>
                <p:endSync evt="end" delay="0">
                  <p:rtn val="all"/>
                </p:endSync>
                <p:childTnLst>
                  <p:par>
                    <p:cTn id="91" fill="hold">
                      <p:stCondLst>
                        <p:cond delay="0"/>
                      </p:stCondLst>
                      <p:childTnLst>
                        <p:par>
                          <p:cTn id="92" fill="hold">
                            <p:stCondLst>
                              <p:cond delay="0"/>
                            </p:stCondLst>
                            <p:childTnLst>
                              <p:par>
                                <p:cTn id="93" presetID="19" presetClass="emph" presetSubtype="0" fill="hold" grpId="0" nodeType="clickEffect">
                                  <p:stCondLst>
                                    <p:cond delay="0"/>
                                  </p:stCondLst>
                                  <p:childTnLst>
                                    <p:animClr clrSpc="rgb" dir="cw">
                                      <p:cBhvr override="childStyle">
                                        <p:cTn id="94" dur="1000" fill="hold"/>
                                        <p:tgtEl>
                                          <p:spTgt spid="34"/>
                                        </p:tgtEl>
                                        <p:attrNameLst>
                                          <p:attrName>style.color</p:attrName>
                                        </p:attrNameLst>
                                      </p:cBhvr>
                                      <p:to>
                                        <a:srgbClr val="FF0000"/>
                                      </p:to>
                                    </p:animClr>
                                    <p:animClr clrSpc="rgb" dir="cw">
                                      <p:cBhvr>
                                        <p:cTn id="95" dur="1000" fill="hold"/>
                                        <p:tgtEl>
                                          <p:spTgt spid="34"/>
                                        </p:tgtEl>
                                        <p:attrNameLst>
                                          <p:attrName>fillcolor</p:attrName>
                                        </p:attrNameLst>
                                      </p:cBhvr>
                                      <p:to>
                                        <a:srgbClr val="FF0000"/>
                                      </p:to>
                                    </p:animClr>
                                    <p:set>
                                      <p:cBhvr>
                                        <p:cTn id="96" dur="1000" fill="hold"/>
                                        <p:tgtEl>
                                          <p:spTgt spid="34"/>
                                        </p:tgtEl>
                                        <p:attrNameLst>
                                          <p:attrName>fill.type</p:attrName>
                                        </p:attrNameLst>
                                      </p:cBhvr>
                                      <p:to>
                                        <p:strVal val="solid"/>
                                      </p:to>
                                    </p:set>
                                    <p:set>
                                      <p:cBhvr>
                                        <p:cTn id="97" dur="1000" fill="hold"/>
                                        <p:tgtEl>
                                          <p:spTgt spid="34"/>
                                        </p:tgtEl>
                                        <p:attrNameLst>
                                          <p:attrName>fill.on</p:attrName>
                                        </p:attrNameLst>
                                      </p:cBhvr>
                                      <p:to>
                                        <p:strVal val="true"/>
                                      </p:to>
                                    </p:set>
                                  </p:childTnLst>
                                  <p:subTnLst>
                                    <p:audio>
                                      <p:cMediaNode vol="77000">
                                        <p:cTn display="0" masterRel="sameClick">
                                          <p:stCondLst>
                                            <p:cond evt="begin" delay="0">
                                              <p:tn val="9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98" restart="whenNotActive" fill="hold" evtFilter="cancelBubble" nodeType="interactiveSeq">
                <p:stCondLst>
                  <p:cond evt="onClick" delay="0">
                    <p:tgtEl>
                      <p:spTgt spid="35"/>
                    </p:tgtEl>
                  </p:cond>
                </p:stCondLst>
                <p:endSync evt="end" delay="0">
                  <p:rtn val="all"/>
                </p:endSync>
                <p:childTnLst>
                  <p:par>
                    <p:cTn id="99" fill="hold">
                      <p:stCondLst>
                        <p:cond delay="0"/>
                      </p:stCondLst>
                      <p:childTnLst>
                        <p:par>
                          <p:cTn id="100" fill="hold">
                            <p:stCondLst>
                              <p:cond delay="0"/>
                            </p:stCondLst>
                            <p:childTnLst>
                              <p:par>
                                <p:cTn id="101" presetID="19" presetClass="emph" presetSubtype="0" fill="hold" grpId="0" nodeType="clickEffect">
                                  <p:stCondLst>
                                    <p:cond delay="0"/>
                                  </p:stCondLst>
                                  <p:childTnLst>
                                    <p:animClr clrSpc="rgb" dir="cw">
                                      <p:cBhvr override="childStyle">
                                        <p:cTn id="102" dur="1000" fill="hold"/>
                                        <p:tgtEl>
                                          <p:spTgt spid="35"/>
                                        </p:tgtEl>
                                        <p:attrNameLst>
                                          <p:attrName>style.color</p:attrName>
                                        </p:attrNameLst>
                                      </p:cBhvr>
                                      <p:to>
                                        <a:srgbClr val="FF0000"/>
                                      </p:to>
                                    </p:animClr>
                                    <p:animClr clrSpc="rgb" dir="cw">
                                      <p:cBhvr>
                                        <p:cTn id="103" dur="1000" fill="hold"/>
                                        <p:tgtEl>
                                          <p:spTgt spid="35"/>
                                        </p:tgtEl>
                                        <p:attrNameLst>
                                          <p:attrName>fillcolor</p:attrName>
                                        </p:attrNameLst>
                                      </p:cBhvr>
                                      <p:to>
                                        <a:srgbClr val="FF0000"/>
                                      </p:to>
                                    </p:animClr>
                                    <p:set>
                                      <p:cBhvr>
                                        <p:cTn id="104" dur="1000" fill="hold"/>
                                        <p:tgtEl>
                                          <p:spTgt spid="35"/>
                                        </p:tgtEl>
                                        <p:attrNameLst>
                                          <p:attrName>fill.type</p:attrName>
                                        </p:attrNameLst>
                                      </p:cBhvr>
                                      <p:to>
                                        <p:strVal val="solid"/>
                                      </p:to>
                                    </p:set>
                                    <p:set>
                                      <p:cBhvr>
                                        <p:cTn id="105" dur="1000" fill="hold"/>
                                        <p:tgtEl>
                                          <p:spTgt spid="35"/>
                                        </p:tgtEl>
                                        <p:attrNameLst>
                                          <p:attrName>fill.on</p:attrName>
                                        </p:attrNameLst>
                                      </p:cBhvr>
                                      <p:to>
                                        <p:strVal val="true"/>
                                      </p:to>
                                    </p:set>
                                  </p:childTnLst>
                                  <p:subTnLst>
                                    <p:audio>
                                      <p:cMediaNode vol="100000">
                                        <p:cTn display="0" masterRel="sameClick">
                                          <p:stCondLst>
                                            <p:cond evt="begin" delay="0">
                                              <p:tn val="10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06" restart="whenNotActive" fill="hold" evtFilter="cancelBubble" nodeType="interactiveSeq">
                <p:stCondLst>
                  <p:cond evt="onClick" delay="0">
                    <p:tgtEl>
                      <p:spTgt spid="36"/>
                    </p:tgtEl>
                  </p:cond>
                </p:stCondLst>
                <p:endSync evt="end" delay="0">
                  <p:rtn val="all"/>
                </p:endSync>
                <p:childTnLst>
                  <p:par>
                    <p:cTn id="107" fill="hold">
                      <p:stCondLst>
                        <p:cond delay="0"/>
                      </p:stCondLst>
                      <p:childTnLst>
                        <p:par>
                          <p:cTn id="108" fill="hold">
                            <p:stCondLst>
                              <p:cond delay="0"/>
                            </p:stCondLst>
                            <p:childTnLst>
                              <p:par>
                                <p:cTn id="109" presetID="19" presetClass="emph" presetSubtype="0" fill="hold" grpId="0" nodeType="clickEffect">
                                  <p:stCondLst>
                                    <p:cond delay="0"/>
                                  </p:stCondLst>
                                  <p:childTnLst>
                                    <p:animClr clrSpc="rgb" dir="cw">
                                      <p:cBhvr override="childStyle">
                                        <p:cTn id="110" dur="1000" fill="hold"/>
                                        <p:tgtEl>
                                          <p:spTgt spid="36"/>
                                        </p:tgtEl>
                                        <p:attrNameLst>
                                          <p:attrName>style.color</p:attrName>
                                        </p:attrNameLst>
                                      </p:cBhvr>
                                      <p:to>
                                        <a:srgbClr val="FF0000"/>
                                      </p:to>
                                    </p:animClr>
                                    <p:animClr clrSpc="rgb" dir="cw">
                                      <p:cBhvr>
                                        <p:cTn id="111" dur="1000" fill="hold"/>
                                        <p:tgtEl>
                                          <p:spTgt spid="36"/>
                                        </p:tgtEl>
                                        <p:attrNameLst>
                                          <p:attrName>fillcolor</p:attrName>
                                        </p:attrNameLst>
                                      </p:cBhvr>
                                      <p:to>
                                        <a:srgbClr val="FF0000"/>
                                      </p:to>
                                    </p:animClr>
                                    <p:set>
                                      <p:cBhvr>
                                        <p:cTn id="112" dur="1000" fill="hold"/>
                                        <p:tgtEl>
                                          <p:spTgt spid="36"/>
                                        </p:tgtEl>
                                        <p:attrNameLst>
                                          <p:attrName>fill.type</p:attrName>
                                        </p:attrNameLst>
                                      </p:cBhvr>
                                      <p:to>
                                        <p:strVal val="solid"/>
                                      </p:to>
                                    </p:set>
                                    <p:set>
                                      <p:cBhvr>
                                        <p:cTn id="113" dur="1000" fill="hold"/>
                                        <p:tgtEl>
                                          <p:spTgt spid="36"/>
                                        </p:tgtEl>
                                        <p:attrNameLst>
                                          <p:attrName>fill.on</p:attrName>
                                        </p:attrNameLst>
                                      </p:cBhvr>
                                      <p:to>
                                        <p:strVal val="true"/>
                                      </p:to>
                                    </p:set>
                                  </p:childTnLst>
                                  <p:subTnLst>
                                    <p:audio>
                                      <p:cMediaNode vol="100000">
                                        <p:cTn display="0" masterRel="sameClick">
                                          <p:stCondLst>
                                            <p:cond evt="begin" delay="0">
                                              <p:tn val="10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4" restart="whenNotActive" fill="hold" evtFilter="cancelBubble" nodeType="interactiveSeq">
                <p:stCondLst>
                  <p:cond evt="onClick" delay="0">
                    <p:tgtEl>
                      <p:spTgt spid="28"/>
                    </p:tgtEl>
                  </p:cond>
                </p:stCondLst>
                <p:endSync evt="end" delay="0">
                  <p:rtn val="all"/>
                </p:endSync>
                <p:childTnLst>
                  <p:par>
                    <p:cTn id="115" fill="hold">
                      <p:stCondLst>
                        <p:cond delay="0"/>
                      </p:stCondLst>
                      <p:childTnLst>
                        <p:par>
                          <p:cTn id="116" fill="hold">
                            <p:stCondLst>
                              <p:cond delay="0"/>
                            </p:stCondLst>
                            <p:childTnLst>
                              <p:par>
                                <p:cTn id="117" presetID="0" presetClass="path" presetSubtype="0" accel="50000" decel="50000" fill="hold" grpId="1" nodeType="withEffect">
                                  <p:stCondLst>
                                    <p:cond delay="0"/>
                                  </p:stCondLst>
                                  <p:childTnLst>
                                    <p:animMotion origin="layout" path="M 0 0 L 0 0 L -0.16992 -0.00208 C -0.18099 -0.00278 -0.19166 -0.00833 -0.20247 -0.01111 C -0.20586 -0.01204 -0.20911 -0.0125 -0.2125 -0.01319 C -0.22994 -0.01111 -0.24817 -0.01597 -0.26497 -0.00671 C -0.27421 -0.00162 -0.26692 0.03287 -0.26367 0.03773 C -0.25351 0.0537 -0.22226 0.05417 -0.21497 0.05556 L 0.04245 0.05324 C 0.04506 0.05324 0.04753 0.05185 0.05 0.05116 L 0.06745 0.04676 C 0.09323 0.02986 0.10704 0.01852 0.13373 0.00903 C 0.1474 0.00393 0.16133 0.00162 0.175 -0.00208 C 0.18464 -0.00486 0.19414 -0.00926 0.20378 -0.01111 C 0.21459 -0.01296 0.22539 -0.0125 0.2362 -0.01319 C 0.26667 -0.04028 0.23907 -0.01829 0.32006 -0.02222 C 0.32461 -0.02245 0.32917 -0.02361 0.33373 -0.02431 C 0.33789 -0.02407 0.40026 -0.02639 0.425 -0.01551 C 0.42683 -0.01482 0.42826 -0.01204 0.42995 -0.01111 C 0.43321 -0.00926 0.43672 -0.00857 0.43998 -0.00671 C 0.4448 -0.0037 0.45 0 0.45378 0.00671 C 0.45677 0.01204 0.45899 0.01829 0.4612 0.02454 C 0.46211 0.03032 0.46446 0.03634 0.46381 0.04213 C 0.4586 0.09028 0.44714 0.07176 0.42006 0.07338 C 0.37722 0.09514 0.41862 0.07546 0.30625 0.08009 C 0.30417 0.08009 0.30209 0.08171 0.3 0.08218 C 0.25886 0.09468 0.26329 0.09097 0.22123 0.11111 C 0.21784 0.11273 0.21472 0.1162 0.2112 0.11782 C 0.20013 0.12292 0.18881 0.12662 0.17748 0.13102 C 0.17579 0.13171 0.17422 0.1331 0.17253 0.13333 C 0.15847 0.13565 0.11211 0.1419 0.09245 0.14213 C 0.06081 0.14282 0.02917 0.14213 -0.00247 0.14213 L -0.00247 0.14213 " pathEditMode="relative" ptsTypes="AAAAAAAAAAAAAAAAAAAAAAAAAAAAAAAAA">
                                      <p:cBhvr>
                                        <p:cTn id="118" dur="8000" fill="hold"/>
                                        <p:tgtEl>
                                          <p:spTgt spid="2"/>
                                        </p:tgtEl>
                                        <p:attrNameLst>
                                          <p:attrName>ppt_x</p:attrName>
                                          <p:attrName>ppt_y</p:attrName>
                                        </p:attrNameLst>
                                      </p:cBhvr>
                                    </p:animMotion>
                                  </p:childTnLst>
                                </p:cTn>
                              </p:par>
                              <p:par>
                                <p:cTn id="119" presetID="0" presetClass="path" presetSubtype="0" accel="50000" decel="50000" fill="hold" grpId="1" nodeType="withEffect">
                                  <p:stCondLst>
                                    <p:cond delay="0"/>
                                  </p:stCondLst>
                                  <p:childTnLst>
                                    <p:animMotion origin="layout" path="M 0 0 L 0 0 C -0.00377 0.0007 -0.00755 0.00185 -0.01133 0.00209 C -0.02552 0.00324 -0.03971 0.00255 -0.05377 0.0044 C -0.05846 0.00486 -0.06302 0.00695 -0.06758 0.0088 C -0.06888 0.00926 -0.07005 0.01065 -0.07135 0.01088 C -0.0763 0.01227 -0.08138 0.01204 -0.08633 0.0132 C -0.13463 0.02477 -0.08841 0.01667 -0.12252 0.02199 C -0.1362 0.02824 -0.11471 0.01898 -0.14258 0.02871 C -0.14388 0.02917 -0.14505 0.03056 -0.14635 0.03102 C -0.14961 0.03218 -0.15299 0.03241 -0.15638 0.0331 C -0.16054 0.03542 -0.16458 0.03796 -0.16888 0.03982 C -0.17083 0.04097 -0.17304 0.04097 -0.17513 0.04213 C -0.17812 0.04398 -0.18073 0.04746 -0.18385 0.04884 C -0.19375 0.05278 -0.20377 0.05463 -0.2138 0.05764 C -0.21888 0.05903 -0.22396 0.05972 -0.22877 0.06204 C -0.23177 0.06366 -0.2345 0.06574 -0.23763 0.06644 C -0.24713 0.06875 -0.25677 0.06945 -0.26627 0.07107 C -0.27448 0.07384 -0.28607 0.07894 -0.29505 0.07986 C -0.31133 0.08171 -0.3276 0.08287 -0.34388 0.08426 C -0.34844 0.08866 -0.35286 0.09375 -0.35755 0.09769 C -0.35989 0.09977 -0.36263 0.10046 -0.3651 0.10209 C -0.37057 0.10579 -0.37591 0.10926 -0.38138 0.1132 C -0.38307 0.11459 -0.38463 0.11621 -0.38633 0.11759 C -0.38841 0.11921 -0.39049 0.12037 -0.39258 0.12199 C -0.39518 0.12408 -0.39739 0.12709 -0.40013 0.12871 C -0.40325 0.13079 -0.40677 0.13171 -0.41002 0.1331 C -0.42513 0.14931 -0.41849 0.14167 -0.43008 0.15533 C -0.43086 0.15764 -0.43255 0.15949 -0.43255 0.16204 C -0.43255 0.16482 -0.43125 0.16713 -0.43008 0.16875 C -0.42682 0.17292 -0.42122 0.17408 -0.41758 0.17546 C -0.41627 0.17685 -0.41523 0.17871 -0.4138 0.17986 C -0.41133 0.18218 -0.40625 0.18357 -0.40377 0.18426 C -0.40338 0.18658 -0.4026 0.18866 -0.4026 0.19097 C -0.4026 0.19398 -0.40325 0.19699 -0.40377 0.19977 C -0.40534 0.20741 -0.40716 0.21459 -0.40885 0.22199 C -0.40794 0.24352 -0.40872 0.26551 -0.40638 0.28658 C -0.40495 0.29884 -0.38294 0.31921 -0.38255 0.31991 C -0.32435 0.40324 -0.38737 0.31736 -0.35013 0.37986 C -0.34674 0.38542 -0.34232 0.3882 -0.3388 0.39329 C -0.33646 0.39653 -0.33502 0.40139 -0.33255 0.4044 C -0.33112 0.40602 -0.32916 0.40556 -0.3276 0.40648 C -0.32331 0.40926 -0.31927 0.41273 -0.3151 0.41551 C -0.31094 0.41806 -0.30677 0.41991 -0.3026 0.42199 C -0.3013 0.42269 -0.30013 0.42361 -0.29883 0.42431 C -0.30742 0.44722 -0.30807 0.44977 -0.3263 0.48218 C -0.3276 0.48426 -0.32903 0.48634 -0.33008 0.48866 C -0.3332 0.49584 -0.33554 0.50394 -0.3388 0.51088 C -0.34349 0.52107 -0.34909 0.52986 -0.35377 0.53982 C -0.35781 0.54838 -0.3612 0.55787 -0.3651 0.56644 C -0.3914 0.625 -0.35729 0.54514 -0.38138 0.60209 C -0.38216 0.61459 -0.37786 0.63287 -0.38385 0.63982 C -0.3914 0.64884 -0.40221 0.63889 -0.41133 0.63773 C -0.41263 0.6375 -0.41393 0.63658 -0.4151 0.63542 C -0.41979 0.63125 -0.42448 0.62709 -0.42877 0.62199 C -0.43034 0.62037 -0.43112 0.61713 -0.43255 0.61551 C -0.44362 0.60371 -0.45495 0.59306 -0.46627 0.58218 C -0.47578 0.57292 -0.49505 0.55533 -0.49505 0.55533 C -0.49635 0.55023 -0.49739 0.54491 -0.49883 0.53982 C -0.49948 0.5375 -0.50117 0.53588 -0.5013 0.5331 C -0.50169 0.52732 -0.50013 0.51551 -0.50013 0.51551 L -0.50013 0.51551 " pathEditMode="relative" ptsTypes="AAAAAAAAAAAAAAAAAAAAAAAAAAAAAAAAAAAAAAAAAAAAAAAAAAAAAAAAAAAAAA">
                                      <p:cBhvr>
                                        <p:cTn id="120" dur="8000" fill="hold"/>
                                        <p:tgtEl>
                                          <p:spTgt spid="35"/>
                                        </p:tgtEl>
                                        <p:attrNameLst>
                                          <p:attrName>ppt_x</p:attrName>
                                          <p:attrName>ppt_y</p:attrName>
                                        </p:attrNameLst>
                                      </p:cBhvr>
                                    </p:animMotion>
                                  </p:childTnLst>
                                </p:cTn>
                              </p:par>
                              <p:par>
                                <p:cTn id="121" presetID="0" presetClass="path" presetSubtype="0" accel="50000" decel="50000" fill="hold" grpId="1" nodeType="withEffect">
                                  <p:stCondLst>
                                    <p:cond delay="0"/>
                                  </p:stCondLst>
                                  <p:childTnLst>
                                    <p:animMotion origin="layout" path="M 0 0 L 0 0 C 0.00052 -0.01042 0.00117 -0.02871 0.00247 -0.04005 C 0.00273 -0.04237 0.00325 -0.04445 0.00364 -0.04676 C 0.00573 -0.07848 0.00768 -0.11042 0.00989 -0.14237 C 0.0108 -0.15417 0.01224 -0.16019 0.01614 -0.17107 C 0.01757 -0.175 0.02721 -0.18866 0.02747 -0.18889 C 0.02981 -0.19167 0.03229 -0.19422 0.03489 -0.19561 C 0.0427 -0.19954 0.05078 -0.20093 0.05872 -0.2044 C 0.0608 -0.20556 0.06276 -0.20834 0.06497 -0.20903 C 0.07565 -0.21204 0.08658 -0.21343 0.09739 -0.21551 C 0.13841 -0.21297 0.12239 -0.22593 0.14244 -0.2 C 0.14362 -0.19838 0.14492 -0.197 0.14622 -0.19561 C 0.14674 -0.19306 0.14935 -0.18195 0.14987 -0.17778 C 0.15091 -0.17037 0.15156 -0.16297 0.15247 -0.15556 C 0.15273 -0.15255 0.15325 -0.14977 0.15364 -0.14676 C 0.15325 -0.12963 0.15442 -0.11227 0.15247 -0.09561 C 0.15182 -0.09051 0.14856 -0.08774 0.14622 -0.0845 C 0.14505 -0.08311 0.14362 -0.08334 0.14244 -0.08218 C 0.13815 -0.07871 0.13424 -0.07454 0.12994 -0.07107 C 0.12838 -0.06991 0.12656 -0.06968 0.12487 -0.06899 C 0.11705 -0.07037 0.10859 -0.06829 0.10117 -0.07338 C 0.09804 -0.07547 0.09791 -0.0838 0.09622 -0.08889 C 0.09544 -0.09121 0.09453 -0.09352 0.09362 -0.09561 C 0.09036 -0.10325 0.08372 -0.11783 0.08372 -0.11783 C 0.0832 -0.12153 0.08216 -0.12524 0.08242 -0.12894 C 0.08268 -0.13287 0.08268 -0.13982 0.08489 -0.14005 C 0.11158 -0.14283 0.13828 -0.13866 0.16484 -0.13774 C 0.17643 -0.13102 0.15533 -0.14283 0.18112 -0.13334 C 0.18711 -0.13125 0.19283 -0.12732 0.19869 -0.12454 C 0.20429 -0.12176 0.20468 -0.122 0.21119 -0.12014 L 0.22734 -0.10903 C 0.22864 -0.10811 0.22994 -0.10764 0.23112 -0.10672 C 0.23281 -0.10533 0.23437 -0.10301 0.23619 -0.10232 C 0.23984 -0.1007 0.24362 -0.1007 0.24739 -0.1 C 0.2625 -0.08936 0.2427 -0.10278 0.26367 -0.09121 C 0.27148 -0.08681 0.27252 -0.08542 0.27864 -0.0801 C 0.28242 -0.07223 0.29479 -0.04792 0.29739 -0.04005 C 0.30468 -0.01829 0.29674 -0.03889 0.30742 -0.02014 C 0.31315 -0.00996 0.30573 -0.01528 0.31484 -0.01112 C 0.31614 -0.00903 0.31718 -0.00649 0.31862 -0.00463 C 0.32265 0.00092 0.32734 0.00486 0.33112 0.01111 C 0.33216 0.0125 0.33177 0.01574 0.33242 0.01759 C 0.33346 0.02083 0.33489 0.02361 0.33606 0.02662 C 0.33658 0.03472 0.33685 0.04282 0.33737 0.05092 C 0.33776 0.05625 0.33867 0.06134 0.33867 0.06666 C 0.33867 0.07338 0.33815 0.08009 0.33737 0.08657 C 0.33632 0.0956 0.33476 0.10231 0.33112 0.10879 C 0.32747 0.11527 0.32721 0.11203 0.32239 0.1155 C 0.31979 0.11736 0.31731 0.1199 0.31484 0.12222 L 0.17109 0.1199 C 0.16653 0.11967 0.16158 0.12106 0.15742 0.11759 C 0.15599 0.11666 0.15872 0.11273 0.15989 0.11111 C 0.16093 0.10949 0.16237 0.10925 0.16367 0.10879 C 0.16692 0.10763 0.17031 0.1074 0.17369 0.10648 C 0.17578 0.10509 0.17773 0.10277 0.17994 0.10208 C 0.18645 0.10046 0.19323 0.10046 0.19987 0.1 L 0.27487 0.09537 C 0.28112 0.09259 0.28724 0.08726 0.29362 0.08657 C 0.32356 0.08356 0.35364 0.08564 0.38359 0.08425 C 0.38867 0.08402 0.39362 0.08287 0.39856 0.08217 C 0.39987 0.08148 0.40104 0.08055 0.40234 0.07986 C 0.4125 0.07546 0.41888 0.07662 0.43112 0.07546 C 0.44349 0.0699 0.42721 0.07662 0.45117 0.07106 C 0.4625 0.06828 0.44921 0.06875 0.45742 0.06875 L 0.45742 0.06875 " pathEditMode="relative" ptsTypes="AAAAAAAAAAAAAAAAAAAAAAAAAAAAAAAAAAAAAAAAAAAAAAAAAAAAAAAAAAAAAAAAAA">
                                      <p:cBhvr>
                                        <p:cTn id="122" dur="8000" fill="hold"/>
                                        <p:tgtEl>
                                          <p:spTgt spid="78"/>
                                        </p:tgtEl>
                                        <p:attrNameLst>
                                          <p:attrName>ppt_x</p:attrName>
                                          <p:attrName>ppt_y</p:attrName>
                                        </p:attrNameLst>
                                      </p:cBhvr>
                                    </p:animMotion>
                                  </p:childTnLst>
                                </p:cTn>
                              </p:par>
                              <p:par>
                                <p:cTn id="123" presetID="0" presetClass="path" presetSubtype="0" accel="50000" decel="50000" fill="hold" grpId="1" nodeType="withEffect">
                                  <p:stCondLst>
                                    <p:cond delay="0"/>
                                  </p:stCondLst>
                                  <p:childTnLst>
                                    <p:animMotion origin="layout" path="M 0 0 L 0 0 C 0.00326 -0.0051 0.00677 -0.00996 0.0099 -0.01551 C 0.01367 -0.02223 0.01459 -0.02801 0.01862 -0.03334 C 0.02058 -0.03588 0.02292 -0.0375 0.02487 -0.04005 C 0.04115 -0.06019 0.06003 -0.09005 0.07995 -0.1 C 0.09037 -0.1051 0.10065 -0.11088 0.1112 -0.11551 C 0.11406 -0.1169 0.11693 -0.11713 0.11992 -0.11783 L 0.15742 -0.12431 C 0.16953 -0.12292 0.18216 -0.12686 0.19362 -0.11991 C 0.19844 -0.11713 0.19961 -0.10533 0.20235 -0.09769 C 0.20339 -0.09491 0.20404 -0.09167 0.20495 -0.08889 C 0.20821 -0.07848 0.21172 -0.06829 0.21485 -0.05787 C 0.2155 -0.05579 0.21576 -0.05348 0.21615 -0.05116 C 0.21745 -0.04236 0.21862 -0.03334 0.21992 -0.02454 C 0.21953 -0.0044 0.22005 0.01574 0.21862 0.03564 C 0.21797 0.0449 0.21498 0.05301 0.21367 0.06226 C 0.21328 0.06527 0.21276 0.06805 0.21237 0.07106 C 0.21185 0.07615 0.21185 0.08148 0.2112 0.08657 C 0.21016 0.09421 0.2086 0.10139 0.20742 0.10879 C 0.20573 0.13356 0.20443 0.14282 0.20742 0.17338 C 0.20768 0.17592 0.21016 0.17592 0.2112 0.17777 C 0.21472 0.18402 0.21797 0.19074 0.2211 0.19768 C 0.22474 0.20555 0.22735 0.21481 0.23112 0.22222 C 0.23321 0.22615 0.2362 0.22777 0.23867 0.23101 C 0.24258 0.23611 0.24753 0.2456 0.25235 0.24884 C 0.26328 0.25578 0.27826 0.25463 0.28867 0.25555 C 0.30365 0.24652 0.31875 0.23819 0.3336 0.22893 C 0.33633 0.22708 0.33893 0.22523 0.34115 0.22222 C 0.34896 0.21111 0.35638 0.19907 0.36367 0.18657 C 0.36719 0.18032 0.37031 0.17338 0.3737 0.16666 C 0.37487 0.15254 0.37539 0.13819 0.37735 0.1243 C 0.37787 0.12083 0.38021 0.11875 0.38112 0.11551 C 0.41172 0.01157 0.37422 0.12939 0.39987 0.05324 C 0.40625 0.03426 0.39688 0.05277 0.41107 0.02222 C 0.41211 0.02014 0.41354 0.01898 0.41485 0.01782 C 0.41901 0.01389 0.42331 0.01064 0.42735 0.00671 C 0.42995 0.00393 0.43216 0 0.4349 -0.00232 C 0.45495 -0.01922 0.45391 -0.0169 0.47357 -0.02454 C 0.48568 -0.02361 0.49818 -0.02732 0.5099 -0.02223 C 0.51745 -0.01899 0.52982 0 0.52982 0 C 0.53242 0.00972 0.53503 0.01898 0.53737 0.02893 C 0.53802 0.03171 0.53802 0.03495 0.53867 0.03773 C 0.5418 0.05555 0.54571 0.07314 0.54857 0.09097 C 0.56901 0.21782 0.54701 0.09791 0.56107 0.17338 C 0.56159 0.18078 0.56159 0.18819 0.56237 0.1956 C 0.5638 0.20787 0.56927 0.23426 0.5724 0.24444 C 0.57696 0.25949 0.58034 0.27384 0.58854 0.28217 C 0.58972 0.28333 0.59115 0.28356 0.59232 0.28449 C 0.60573 0.27199 0.63386 0.24907 0.64857 0.22893 C 0.66107 0.21157 0.67071 0.17847 0.67982 0.15995 C 0.68177 0.15601 0.6888 0.14328 0.69115 0.13541 C 0.69492 0.12222 0.69766 0.10787 0.70235 0.0956 C 0.70729 0.08217 0.71198 0.06851 0.71732 0.05555 C 0.72487 0.03726 0.73438 0.02152 0.74115 0.00231 C 0.75443 -0.03588 0.74141 0.00347 0.75104 -0.03102 C 0.75169 -0.03357 0.75365 -0.03774 0.75365 -0.03774 L 0.75365 -0.03774 " pathEditMode="relative" ptsTypes="AAAAAAAAAAAAAAAAAAAAAAAAAAAAAAAAAAAAAAAAAAAAAAAAAAAAAAAAAA">
                                      <p:cBhvr>
                                        <p:cTn id="124" dur="8000" fill="hold"/>
                                        <p:tgtEl>
                                          <p:spTgt spid="79"/>
                                        </p:tgtEl>
                                        <p:attrNameLst>
                                          <p:attrName>ppt_x</p:attrName>
                                          <p:attrName>ppt_y</p:attrName>
                                        </p:attrNameLst>
                                      </p:cBhvr>
                                    </p:animMotion>
                                  </p:childTnLst>
                                </p:cTn>
                              </p:par>
                              <p:par>
                                <p:cTn id="125" presetID="0" presetClass="path" presetSubtype="0" accel="50000" decel="50000" fill="hold" grpId="1" nodeType="withEffect">
                                  <p:stCondLst>
                                    <p:cond delay="0"/>
                                  </p:stCondLst>
                                  <p:childTnLst>
                                    <p:animMotion origin="layout" path="M 0 0 L 0 0 C -0.00286 0.0044 -0.00586 0.00879 -0.00872 0.01342 C -0.01133 0.01759 -0.01328 0.02338 -0.01628 0.02662 C -0.01927 0.03009 -0.02305 0.03079 -0.02617 0.03333 C -0.03633 0.0419 -0.04557 0.0537 -0.05625 0.05995 C -0.05742 0.06088 -0.05872 0.06134 -0.06003 0.06227 C -0.06289 0.06435 -0.06576 0.06713 -0.06875 0.06898 C -0.07279 0.07153 -0.07708 0.07338 -0.08125 0.07569 C -0.08242 0.07639 -0.08372 0.07731 -0.08503 0.07778 C -0.09076 0.07963 -0.09661 0.08079 -0.10247 0.08217 C -0.11289 0.08148 -0.12331 0.08125 -0.13372 0.08009 C -0.13711 0.07963 -0.14049 0.07917 -0.14375 0.07778 C -0.14557 0.07708 -0.14688 0.07407 -0.1487 0.07338 C -0.15404 0.07106 -0.15951 0.07037 -0.16497 0.06898 C -0.17083 0.05324 -0.16263 0.07176 -0.17747 0.05787 C -0.18086 0.05463 -0.18307 0.04861 -0.1862 0.04444 C -0.18776 0.04259 -0.18958 0.04143 -0.19115 0.04004 C -0.18047 0.03379 -0.18685 0.03588 -0.16628 0.05347 C -0.16432 0.05486 -0.16315 0.05856 -0.1612 0.05995 C -0.14727 0.0706 -0.13281 0.07917 -0.11875 0.08889 L -0.08997 0.10903 C -0.08698 0.11111 -0.08411 0.11342 -0.08125 0.11551 C -0.07161 0.12245 -0.06237 0.13055 -0.05247 0.13565 C -0.04961 0.13704 -0.04648 0.13796 -0.04375 0.14004 C -0.00794 0.16551 -0.01966 0.16273 0.02005 0.18449 C 0.03776 0.19421 0.05625 0.19977 0.07383 0.21111 C 0.11003 0.23449 0.05898 0.20254 0.13503 0.24004 C 0.13893 0.2419 0.14219 0.24768 0.14622 0.24884 C 0.16029 0.2537 0.17461 0.25486 0.1888 0.25787 C 0.21589 0.27917 0.19544 0.26551 0.2513 0.27778 C 0.27474 0.2831 0.24232 0.27893 0.29258 0.28241 C 0.29674 0.28079 0.30169 0.28241 0.30508 0.27778 C 0.30677 0.27546 0.30469 0.27014 0.30378 0.26667 C 0.29922 0.24792 0.29245 0.23055 0.2888 0.21111 C 0.28177 0.17384 0.28659 0.19699 0.26497 0.12893 C 0.26315 0.12292 0.26107 0.1169 0.25872 0.11111 C 0.24948 0.08727 0.22669 0.03472 0.21875 0.00671 C 0.21003 -0.02454 0.22708 0.03565 0.2 -0.04653 C 0.19792 -0.05301 0.19687 -0.06019 0.19505 -0.06667 C 0.1944 -0.06898 0.19323 -0.07083 0.19258 -0.07338 C 0.19193 -0.07546 0.19128 -0.07986 0.19128 -0.07986 L 0.19128 -0.07986 " pathEditMode="relative" ptsTypes="AAAAAAAAAAAAAAAAAAAAAAAAAAAAAAAAAAAAAAAAAAA">
                                      <p:cBhvr>
                                        <p:cTn id="126" dur="8000" fill="hold"/>
                                        <p:tgtEl>
                                          <p:spTgt spid="77"/>
                                        </p:tgtEl>
                                        <p:attrNameLst>
                                          <p:attrName>ppt_x</p:attrName>
                                          <p:attrName>ppt_y</p:attrName>
                                        </p:attrNameLst>
                                      </p:cBhvr>
                                    </p:animMotion>
                                  </p:childTnLst>
                                </p:cTn>
                              </p:par>
                              <p:par>
                                <p:cTn id="127" presetID="0" presetClass="path" presetSubtype="0" accel="50000" decel="50000" fill="hold" grpId="1" nodeType="withEffect">
                                  <p:stCondLst>
                                    <p:cond delay="0"/>
                                  </p:stCondLst>
                                  <p:childTnLst>
                                    <p:animMotion origin="layout" path="M 0 0 L 0 0 C 0.00364 0.00069 0.00742 0.00278 0.01119 0.00208 C 0.03437 -0.00208 0.04583 -0.01088 0.06744 -0.02894 C 0.07265 -0.03333 0.07721 -0.04028 0.08242 -0.04444 C 0.10468 -0.0625 0.1276 -0.07801 0.14987 -0.0956 C 0.15377 -0.09884 0.15729 -0.10324 0.16119 -0.10671 C 0.17031 -0.11505 0.17942 -0.12315 0.18867 -0.13125 C 0.19948 -0.16296 0.21067 -0.19444 0.22109 -0.22685 C 0.22317 -0.2331 0.225 -0.23982 0.22617 -0.24676 C 0.22916 -0.26574 0.23112 -0.28519 0.23359 -0.30463 C 0.23437 -0.32199 0.23281 -0.33935 0.23984 -0.35347 C 0.24101 -0.35579 0.24323 -0.35486 0.24492 -0.35556 C 0.24817 -0.35185 0.25221 -0.34954 0.25494 -0.34444 C 0.2664 -0.32269 0.28737 -0.27569 0.28737 -0.27569 C 0.28984 -0.25556 0.29544 -0.23611 0.29492 -0.21574 C 0.29414 -0.19028 0.2888 -0.16597 0.28359 -0.14236 C 0.28242 -0.13634 0.27877 -0.13333 0.27617 -0.12894 C 0.27252 -0.12292 0.26862 -0.11713 0.26484 -0.11111 C 0.26354 -0.10903 0.26263 -0.10625 0.26119 -0.10463 C 0.25833 -0.10116 0.2552 -0.09884 0.25234 -0.0956 C 0.24765 -0.09005 0.24336 -0.08333 0.23867 -0.07778 C 0.2375 -0.07662 0.23606 -0.07662 0.23489 -0.07569 C 0.2302 -0.07153 0.22565 -0.0669 0.22109 -0.06227 C 0.21901 -0.06019 0.21679 -0.05833 0.21484 -0.05556 C 0.21211 -0.05162 0.20976 -0.04699 0.20742 -0.04236 C 0.20247 -0.03241 0.2 -0.00949 0.19869 -0.00232 C 0.19817 0.00579 0.19635 0.01412 0.19739 0.02222 C 0.19856 0.03125 0.2026 0.03819 0.20494 0.04653 C 0.20546 0.04861 0.20546 0.05139 0.20612 0.05324 C 0.20937 0.06204 0.21185 0.06806 0.21744 0.07106 C 0.21979 0.07222 0.22239 0.07245 0.22487 0.07338 C 0.23984 0.07245 0.25494 0.07292 0.26992 0.07106 C 0.27369 0.0706 0.27734 0.06782 0.28112 0.06667 C 0.29023 0.06343 0.29948 0.06065 0.30859 0.05764 C 0.31067 0.05694 0.31276 0.05625 0.31484 0.05556 L 0.34231 0.04444 C 0.35377 0.03079 0.34283 0.04236 0.37239 0.03542 C 0.4513 0.01736 0.38971 0.0287 0.42617 0.02222 C 0.45859 0.01018 0.44583 0.01111 0.46367 0.01111 L 0.46367 0.01111 " pathEditMode="relative" ptsTypes="AAAAAAAAAAAAAAAAAAAAAAAAAAAAAAAAAAAAAAAAA">
                                      <p:cBhvr>
                                        <p:cTn id="128" dur="8000" fill="hold"/>
                                        <p:tgtEl>
                                          <p:spTgt spid="33"/>
                                        </p:tgtEl>
                                        <p:attrNameLst>
                                          <p:attrName>ppt_x</p:attrName>
                                          <p:attrName>ppt_y</p:attrName>
                                        </p:attrNameLst>
                                      </p:cBhvr>
                                    </p:animMotion>
                                  </p:childTnLst>
                                </p:cTn>
                              </p:par>
                              <p:par>
                                <p:cTn id="129" presetID="0" presetClass="path" presetSubtype="0" accel="50000" decel="50000" fill="hold" grpId="1" nodeType="withEffect">
                                  <p:stCondLst>
                                    <p:cond delay="0"/>
                                  </p:stCondLst>
                                  <p:childTnLst>
                                    <p:animMotion origin="layout" path="M 0 0 L 0 0 C 0.00417 -0.00741 0.00846 -0.01458 0.0125 -0.02222 C 0.01419 -0.02546 0.01732 -0.03542 0.01992 -0.03773 C 0.05794 -0.07245 0.04648 -0.06805 0.06992 -0.07338 L 0.11497 -0.0956 C 0.12773 -0.10162 0.11849 -0.0912 0.13867 -0.11111 C 0.18633 -0.15741 0.15872 -0.14005 0.18125 -0.15324 C 0.18542 -0.16065 0.18997 -0.16759 0.19375 -0.17546 C 0.19453 -0.17731 0.19466 -0.17986 0.19492 -0.18217 C 0.19674 -0.19398 0.19831 -0.20579 0.2 -0.21759 C 0.19909 -0.23842 0.20221 -0.26088 0.19753 -0.27986 C 0.19518 -0.28889 0.18242 -0.31157 0.17253 -0.31551 C 0.16628 -0.31782 0.16003 -0.31991 0.15378 -0.32199 C 0.13451 -0.31921 0.11523 -0.31898 0.09622 -0.31319 C 0.08542 -0.30995 0.07552 -0.30069 0.06497 -0.29537 C 0.05625 -0.2912 0.0474 -0.28796 0.03867 -0.28426 C 0.02995 -0.27407 0.03503 -0.2794 0.01745 -0.26667 C 0.01628 -0.26574 0.01497 -0.26528 0.01367 -0.26435 C 0.0099 -0.26157 0.00612 -0.25856 0.00247 -0.25555 C -0.0026 -0.25139 -0.00833 -0.24537 -0.0125 -0.23981 C -0.02109 -0.22847 -0.02995 -0.21759 -0.0375 -0.2044 C -0.05195 -0.17963 -0.04687 -0.18449 -0.0526 -0.16667 C -0.05495 -0.15903 -0.05794 -0.15208 -0.06003 -0.14444 C -0.06211 -0.13657 -0.06328 -0.12801 -0.0651 -0.11991 C -0.06654 -0.11319 -0.06836 -0.10671 -0.07005 -0.1 C -0.07135 -0.08657 -0.0724 -0.07315 -0.07383 -0.05995 C -0.07409 -0.05764 -0.07487 -0.05555 -0.07513 -0.05324 C -0.07695 -0.03472 -0.07839 -0.0162 -0.08008 0.00232 C -0.08229 0.05602 -0.08555 0.10556 -0.08008 0.15995 C -0.07865 0.17477 -0.0724 0.18658 -0.06888 0.2 C -0.06497 0.21435 -0.07201 0.21042 -0.05755 0.22894 C -0.05404 0.23333 -0.04922 0.23333 -0.04505 0.23565 C -0.02839 0.23403 -0.01172 0.23357 0.00495 0.23102 C 0.09948 0.21759 -0.03424 0.22986 0.0599 0.22222 C 0.06615 0.21852 0.07318 0.21736 0.07865 0.21111 C 0.08464 0.2044 0.08854 0.19306 0.09375 0.18449 C 0.0957 0.18125 0.09831 0.17917 0.1 0.17546 C 0.10794 0.15833 0.11602 0.1412 0.12253 0.12222 C 0.13151 0.09537 0.13346 0.08056 0.1375 0.05556 C 0.13542 0.00671 0.13763 -0.04329 0.13125 -0.09097 C 0.13008 -0.09954 0.11706 -0.10995 0.1112 -0.11782 C 0.10742 -0.12268 0.10417 -0.1294 0.1 -0.13333 C 0.09245 -0.14005 0.08411 -0.14329 0.07617 -0.14884 C 0.07448 -0.15 0.07292 -0.15231 0.07122 -0.15324 C 0.06289 -0.1581 0.05443 -0.16157 0.04622 -0.16667 C 0.04362 -0.16829 0.04141 -0.17176 0.03867 -0.17315 C 0.03008 -0.17847 0.02135 -0.18287 0.0125 -0.18657 C 0.00078 -0.19143 -0.03594 -0.20486 -0.0526 -0.2088 C -0.06419 -0.21157 -0.07591 -0.21319 -0.08763 -0.21551 L -0.14883 -0.21319 C -0.15013 -0.21319 -0.1513 -0.21134 -0.1526 -0.21111 C -0.15677 -0.20995 -0.16094 -0.20949 -0.1651 -0.2088 C -0.16719 -0.20741 -0.16914 -0.20532 -0.17135 -0.2044 C -0.17734 -0.20162 -0.17969 -0.20208 -0.18503 -0.20208 L -0.18503 -0.20208 " pathEditMode="relative" ptsTypes="AAAAAAAAAAAAAAAAAAAAAAAAAAAAAAAAAAAAAAAAAAAAAAAAAAAAAAAA">
                                      <p:cBhvr>
                                        <p:cTn id="130" dur="8000" fill="hold"/>
                                        <p:tgtEl>
                                          <p:spTgt spid="34"/>
                                        </p:tgtEl>
                                        <p:attrNameLst>
                                          <p:attrName>ppt_x</p:attrName>
                                          <p:attrName>ppt_y</p:attrName>
                                        </p:attrNameLst>
                                      </p:cBhvr>
                                    </p:animMotion>
                                  </p:childTnLst>
                                </p:cTn>
                              </p:par>
                              <p:par>
                                <p:cTn id="131" presetID="0" presetClass="path" presetSubtype="0" accel="50000" decel="50000" fill="hold" grpId="1" nodeType="withEffect">
                                  <p:stCondLst>
                                    <p:cond delay="0"/>
                                  </p:stCondLst>
                                  <p:childTnLst>
                                    <p:animMotion origin="layout" path="M 0 0 L 0 0 C 0.00039 -0.00671 0.00052 -0.01343 0.00117 -0.02014 C 0.00326 -0.04051 0.01341 -0.08912 0.01498 -0.0956 C 0.04544 -0.22685 0.02891 -0.16551 0.06367 -0.28009 C 0.06406 -0.28472 0.0638 -0.28958 0.06498 -0.29352 C 0.06966 -0.30903 0.07852 -0.33195 0.0862 -0.34699 C 0.09193 -0.3581 0.09792 -0.36921 0.10365 -0.38032 C 0.10625 -0.39398 0.10313 -0.37986 0.1099 -0.39792 C 0.11094 -0.4007 0.11354 -0.40417 0.1125 -0.40695 C 0.11146 -0.40949 0.10912 -0.40556 0.10742 -0.40463 C 0.10534 -0.40347 0.10339 -0.40139 0.10117 -0.40023 C 0.09753 -0.39838 0.09375 -0.39699 0.08998 -0.39583 C 0.07201 -0.39028 0.0543 -0.3831 0.0362 -0.38032 C 0.01094 -0.37639 -0.01458 -0.37732 -0.03997 -0.3757 L -0.31497 -0.38472 C -0.32956 -0.38519 -0.34414 -0.38542 -0.35872 -0.38681 C -0.41393 -0.39213 -0.44883 -0.39745 -0.5 -0.40463 C -0.5112 -0.40023 -0.52487 -0.4044 -0.53372 -0.39144 C -0.53672 -0.38681 -0.5362 -0.3382 -0.5362 -0.32685 L -0.5362 -0.32685 " pathEditMode="relative" ptsTypes="AAAAAAAAAAAAAAAAAAAAA">
                                      <p:cBhvr>
                                        <p:cTn id="132" dur="8000" fill="hold"/>
                                        <p:tgtEl>
                                          <p:spTgt spid="21"/>
                                        </p:tgtEl>
                                        <p:attrNameLst>
                                          <p:attrName>ppt_x</p:attrName>
                                          <p:attrName>ppt_y</p:attrName>
                                        </p:attrNameLst>
                                      </p:cBhvr>
                                    </p:animMotion>
                                  </p:childTnLst>
                                </p:cTn>
                              </p:par>
                              <p:par>
                                <p:cTn id="133" presetID="0" presetClass="path" presetSubtype="0" accel="50000" decel="50000" fill="hold" grpId="1" nodeType="withEffect">
                                  <p:stCondLst>
                                    <p:cond delay="0"/>
                                  </p:stCondLst>
                                  <p:childTnLst>
                                    <p:animMotion origin="layout" path="M 0 0 L 0 0 C 0.00339 -0.08148 0.00781 -0.16296 0.01003 -0.24444 C 0.01081 -0.27129 0.01628 -0.34768 0.00872 -0.32453 C -0.03164 -0.20139 -0.05781 -0.06528 -0.09115 0.06435 C -0.09701 0.12801 -0.10495 0.19121 -0.10872 0.25556 C -0.11458 0.35556 -0.11055 0.33773 -0.10365 0.3132 C -0.12201 0.25486 -0.14987 0.20278 -0.15872 0.13773 C -0.17083 0.04769 -0.16094 -0.04768 -0.16497 -0.14004 C -0.16549 -0.15416 -0.16992 -0.16666 -0.1724 -0.18009 C -0.23333 -0.14305 -0.29154 -0.08819 -0.35495 -0.06898 C -0.42813 -0.04699 -0.50326 -0.06435 -0.57747 -0.05787 C -0.60299 -0.05555 -0.6026 -0.05555 -0.61484 -0.04444 L -0.61484 -0.04444 " pathEditMode="relative" ptsTypes="AAAAAAAAAAAAAA">
                                      <p:cBhvr>
                                        <p:cTn id="134" dur="8000" fill="hold"/>
                                        <p:tgtEl>
                                          <p:spTgt spid="22"/>
                                        </p:tgtEl>
                                        <p:attrNameLst>
                                          <p:attrName>ppt_x</p:attrName>
                                          <p:attrName>ppt_y</p:attrName>
                                        </p:attrNameLst>
                                      </p:cBhvr>
                                    </p:animMotion>
                                  </p:childTnLst>
                                </p:cTn>
                              </p:par>
                              <p:par>
                                <p:cTn id="135" presetID="0" presetClass="path" presetSubtype="0" accel="50000" decel="50000" fill="hold" grpId="2" nodeType="withEffect">
                                  <p:stCondLst>
                                    <p:cond delay="0"/>
                                  </p:stCondLst>
                                  <p:childTnLst>
                                    <p:animMotion origin="layout" path="M 0 0 L 0 0 C 0.0013 -0.00648 0.00273 -0.01319 0.00377 -0.01991 C 0.01054 -0.06852 0.00364 -0.03032 0.00755 -0.05092 C 0.00703 -0.08356 0.00703 -0.1162 0.00625 -0.14884 C 0.00612 -0.15324 0.0052 -0.15764 0.00494 -0.16203 C 0.00338 -0.19236 0.0052 -0.19884 0 -0.22662 C -0.00196 -0.23727 -0.00521 -0.24722 -0.00756 -0.25764 C -0.01068 -0.27245 -0.00508 -0.26643 -0.01745 -0.27986 C -0.0198 -0.28241 -0.02253 -0.28287 -0.025 -0.28426 C -0.03789 -0.28356 -0.05092 -0.28403 -0.06381 -0.28217 C -0.07552 -0.28032 -0.08711 -0.27639 -0.0987 -0.27315 C -0.10039 -0.27268 -0.10209 -0.27153 -0.10378 -0.27106 C -0.10834 -0.26991 -0.11289 -0.26944 -0.11745 -0.26875 C -0.11914 -0.26574 -0.12045 -0.2618 -0.12253 -0.25995 C -0.12592 -0.25648 -0.12995 -0.25509 -0.13373 -0.25324 C -0.14935 -0.2456 -0.15209 -0.24606 -0.16875 -0.24213 C -0.17891 -0.23611 -0.16719 -0.24259 -0.18998 -0.23773 C -0.19128 -0.2375 -0.19245 -0.23565 -0.19375 -0.23541 C -0.21537 -0.23194 -0.23698 -0.22963 -0.25873 -0.22662 C -0.25951 -0.22291 -0.26055 -0.21921 -0.2612 -0.21551 C -0.26472 -0.19653 -0.26862 -0.16852 -0.27123 -0.15092 C -0.27162 -0.13773 -0.27266 -0.1243 -0.2724 -0.11111 C -0.27214 -0.08657 -0.27084 -0.06203 -0.26993 -0.03773 C -0.26954 -0.02801 -0.26941 -0.01828 -0.26875 -0.00879 C -0.26784 0.00232 -0.26615 0.01343 -0.26498 0.02454 C -0.26237 0.21713 -0.28164 0.12269 -0.0987 0.11574 C -0.09623 0.11551 -0.09375 0.11412 -0.09128 0.11343 C -0.0892 0.11111 -0.08711 0.10486 -0.08503 0.10672 C -0.08308 0.10857 -0.08555 0.11435 -0.0862 0.11783 C -0.08776 0.12523 -0.08998 0.12477 -0.09245 0.13125 C -0.09414 0.13519 -0.09545 0.1419 -0.09623 0.14676 C -0.09675 0.14977 -0.09675 0.15278 -0.09753 0.15556 C -0.09883 0.16111 -0.10105 0.16597 -0.10248 0.1713 C -0.10313 0.17338 -0.10326 0.1757 -0.10378 0.17778 C -0.10573 0.18611 -0.10756 0.19144 -0.1112 0.19792 C -0.11407 0.20278 -0.11537 0.20209 -0.11875 0.20463 C -0.12162 0.20672 -0.12435 0.20996 -0.12748 0.21111 C -0.13243 0.21297 -0.1375 0.21273 -0.14245 0.21343 C -0.15625 0.21273 -0.17019 0.21574 -0.18373 0.21111 C -0.18672 0.21019 -0.18763 0.20278 -0.18868 0.19792 C -0.19167 0.18449 -0.19467 0.1713 -0.19753 0.15787 C -0.19805 0.15509 -0.19818 0.15185 -0.1987 0.14908 C -0.19974 0.14329 -0.203 0.12824 -0.20378 0.12014 C -0.2043 0.11412 -0.20456 0.10834 -0.20495 0.10232 C -0.20313 0.08912 -0.20443 0.09445 -0.1987 0.08009 C -0.19219 0.06366 -0.17878 0.03125 -0.17878 0.03125 C -0.17826 0.02755 -0.17813 0.02361 -0.17748 0.02014 C -0.17526 0.0081 -0.17175 -0.00324 -0.16993 -0.01551 C -0.16836 -0.02708 -0.1681 -0.03912 -0.16745 -0.05092 C -0.16576 -0.08217 -0.16706 -0.08403 -0.16368 -0.11551 C -0.16237 -0.12824 -0.16029 -0.14074 -0.15873 -0.15324 C -0.15821 -0.15694 -0.15847 -0.16088 -0.15743 -0.16435 C -0.14441 -0.21088 -0.14974 -0.18912 -0.14128 -0.21111 C -0.13868 -0.21759 -0.13646 -0.22453 -0.13373 -0.23102 C -0.13269 -0.23356 -0.13112 -0.23518 -0.12995 -0.23773 C -0.12696 -0.24421 -0.12422 -0.25116 -0.12123 -0.25764 C -0.12006 -0.26018 -0.11862 -0.26203 -0.11745 -0.26435 C -0.11654 -0.26643 -0.11602 -0.26898 -0.11498 -0.27106 C -0.08321 -0.33148 -0.10925 -0.28403 -0.09623 -0.30208 C -0.08946 -0.31157 -0.08282 -0.32106 -0.07631 -0.33102 C -0.07448 -0.33379 -0.07331 -0.33773 -0.07123 -0.33981 C -0.06407 -0.34745 -0.05612 -0.35278 -0.0487 -0.35995 C -0.04454 -0.36412 -0.04037 -0.36875 -0.0362 -0.37315 C -0.03581 -0.37037 -0.03477 -0.36736 -0.03503 -0.36435 C -0.03516 -0.3618 -0.03685 -0.36018 -0.0375 -0.35764 C -0.03816 -0.35486 -0.03816 -0.35162 -0.03881 -0.34884 C -0.04154 -0.33379 -0.04128 -0.34259 -0.04128 -0.33333 L -0.04128 -0.33333 " pathEditMode="relative" ptsTypes="AAAAAAAAAAAAAAAAAAAAAAAAAAAAAAAAAAAAAAAAAAAAAAAAAAAAAAAAAAAAAAAAAAAAA">
                                      <p:cBhvr>
                                        <p:cTn id="136" dur="8000" fill="hold"/>
                                        <p:tgtEl>
                                          <p:spTgt spid="76"/>
                                        </p:tgtEl>
                                        <p:attrNameLst>
                                          <p:attrName>ppt_x</p:attrName>
                                          <p:attrName>ppt_y</p:attrName>
                                        </p:attrNameLst>
                                      </p:cBhvr>
                                    </p:animMotion>
                                  </p:childTnLst>
                                </p:cTn>
                              </p:par>
                              <p:par>
                                <p:cTn id="137" presetID="0" presetClass="path" presetSubtype="0" accel="50000" decel="50000" fill="hold" grpId="1" nodeType="withEffect">
                                  <p:stCondLst>
                                    <p:cond delay="0"/>
                                  </p:stCondLst>
                                  <p:childTnLst>
                                    <p:animMotion origin="layout" path="M 0 0 L 0 0 C 0.00755 -0.10833 0.01654 -0.21597 0.02253 -0.32454 C 0.02448 -0.35903 0.04141 -0.41389 0.0237 -0.42893 C -0.01198 -0.45926 -0.05547 -0.42593 -0.09505 -0.42454 C -0.11797 -0.40671 -0.14922 -0.33495 -0.1638 -0.37106 C -0.2013 -0.46458 -0.14765 -0.56713 -0.125 -0.63773 C -0.12304 -0.64375 -0.12252 -0.65116 -0.12122 -0.65764 C -0.1125 -0.63264 -0.10403 -0.60718 -0.09505 -0.58218 C -0.09362 -0.57824 -0.09271 -0.57176 -0.08997 -0.57106 C -0.06068 -0.56412 -0.03086 -0.56366 -0.0013 -0.55995 C 0.00456 -0.56227 0.01784 -0.55648 0.01628 -0.56667 C 0.01133 -0.59931 0.00391 -0.65139 -0.01497 -0.65116 C -0.07552 -0.65046 -0.18997 -0.56435 -0.18997 -0.56435 L -0.18997 -0.56435 " pathEditMode="relative" ptsTypes="AAAAAAAAAAAAAAA">
                                      <p:cBhvr>
                                        <p:cTn id="138" dur="8000" fill="hold"/>
                                        <p:tgtEl>
                                          <p:spTgt spid="36"/>
                                        </p:tgtEl>
                                        <p:attrNameLst>
                                          <p:attrName>ppt_x</p:attrName>
                                          <p:attrName>ppt_y</p:attrName>
                                        </p:attrNameLst>
                                      </p:cBhvr>
                                    </p:animMotion>
                                  </p:childTnLst>
                                </p:cTn>
                              </p:par>
                              <p:par>
                                <p:cTn id="139" presetID="0" presetClass="path" presetSubtype="0" accel="50000" decel="50000" fill="hold" grpId="1" nodeType="withEffect">
                                  <p:stCondLst>
                                    <p:cond delay="0"/>
                                  </p:stCondLst>
                                  <p:childTnLst>
                                    <p:animMotion origin="layout" path="M 0 0 L 0 0 C -0.02734 0.01459 0.00365 -0.00023 -0.04258 0.01111 C -0.04766 0.0125 -0.05247 0.01598 -0.05755 0.01783 C -0.06042 0.01899 -0.06341 0.01922 -0.06628 0.02014 L -0.1151 0.03565 C -0.14049 0.04375 -0.08073 0.02801 -0.15885 0.05996 C -0.16419 0.06227 -0.16953 0.06505 -0.17513 0.06667 C -0.18008 0.06806 -0.18516 0.06783 -0.1901 0.06899 C -0.19805 0.07084 -0.20586 0.07338 -0.2138 0.0757 L -0.37135 0.06667 C -0.39583 0.06528 -0.3974 0.06482 -0.41888 0.06227 C -0.42096 0.06088 -0.42292 0.0588 -0.42513 0.05787 C -0.43724 0.05278 -0.43841 0.05463 -0.44883 0.05116 C -0.45052 0.0507 -0.45221 0.04977 -0.45378 0.04885 C -0.45339 0.04676 -0.45326 0.04422 -0.4526 0.04236 C -0.44974 0.03311 -0.44701 0.0294 -0.44505 0.02014 C -0.44115 0.00024 -0.43763 -0.0199 -0.43385 -0.03981 C -0.43346 -0.04514 -0.43359 -0.05046 -0.43255 -0.05555 C -0.43099 -0.06319 -0.42773 -0.06597 -0.42383 -0.06875 C -0.42135 -0.0706 -0.41901 -0.07314 -0.41628 -0.07314 C -0.28555 -0.07986 -0.32878 -0.04213 -0.2888 -0.07754 L -0.2888 -0.07754 " pathEditMode="relative" ptsTypes="AAAAAAAAAAAAAAAAAAAAAAA">
                                      <p:cBhvr>
                                        <p:cTn id="140" dur="8000" fill="hold"/>
                                        <p:tgtEl>
                                          <p:spTgt spid="80"/>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8960907" y="329944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5592122" y="197459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1990126" y="427940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418547" y="118779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336919" y="306872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3450088" y="27809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10003608" y="463940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rot="156335">
            <a:off x="4602996" y="443992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12</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3658232" y="114702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6442483" y="378872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a:hlinkClick r:id="" action="ppaction://noaction">
              <a:snd r:embed="rId5" name="bomb.wav"/>
            </a:hlinkClick>
          </p:cNvPr>
          <p:cNvSpPr/>
          <p:nvPr/>
        </p:nvSpPr>
        <p:spPr>
          <a:xfrm>
            <a:off x="8715868" y="171186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a:hlinkClick r:id="" action="ppaction://noaction">
              <a:snd r:embed="rId5" name="bomb.wav"/>
            </a:hlinkClick>
          </p:cNvPr>
          <p:cNvSpPr/>
          <p:nvPr/>
        </p:nvSpPr>
        <p:spPr>
          <a:xfrm>
            <a:off x="6718959" y="80371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Textfeld 36"/>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34826"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7709377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33"/>
                                        </p:tgtEl>
                                        <p:attrNameLst>
                                          <p:attrName>style.color</p:attrName>
                                        </p:attrNameLst>
                                      </p:cBhvr>
                                      <p:to>
                                        <a:srgbClr val="B4C6E7"/>
                                      </p:to>
                                    </p:animClr>
                                    <p:animClr clrSpc="rgb" dir="cw">
                                      <p:cBhvr>
                                        <p:cTn id="22" dur="500" autoRev="1" fill="remove"/>
                                        <p:tgtEl>
                                          <p:spTgt spid="33"/>
                                        </p:tgtEl>
                                        <p:attrNameLst>
                                          <p:attrName>fillcolor</p:attrName>
                                        </p:attrNameLst>
                                      </p:cBhvr>
                                      <p:to>
                                        <a:srgbClr val="B4C6E7"/>
                                      </p:to>
                                    </p:animClr>
                                    <p:set>
                                      <p:cBhvr>
                                        <p:cTn id="23" dur="500" autoRev="1" fill="remove"/>
                                        <p:tgtEl>
                                          <p:spTgt spid="33"/>
                                        </p:tgtEl>
                                        <p:attrNameLst>
                                          <p:attrName>fill.type</p:attrName>
                                        </p:attrNameLst>
                                      </p:cBhvr>
                                      <p:to>
                                        <p:strVal val="solid"/>
                                      </p:to>
                                    </p:set>
                                    <p:set>
                                      <p:cBhvr>
                                        <p:cTn id="24" dur="500" autoRev="1" fill="remove"/>
                                        <p:tgtEl>
                                          <p:spTgt spid="33"/>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00B050"/>
                                      </p:to>
                                    </p:animClr>
                                    <p:animClr clrSpc="rgb" dir="cw">
                                      <p:cBhvr>
                                        <p:cTn id="44" dur="1000" fill="hold"/>
                                        <p:tgtEl>
                                          <p:spTgt spid="76"/>
                                        </p:tgtEl>
                                        <p:attrNameLst>
                                          <p:attrName>fillcolor</p:attrName>
                                        </p:attrNameLst>
                                      </p:cBhvr>
                                      <p:to>
                                        <a:srgbClr val="00B05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FF0000"/>
                                      </p:to>
                                    </p:animClr>
                                    <p:animClr clrSpc="rgb" dir="cw">
                                      <p:cBhvr>
                                        <p:cTn id="60" dur="1000" fill="hold"/>
                                        <p:tgtEl>
                                          <p:spTgt spid="79"/>
                                        </p:tgtEl>
                                        <p:attrNameLst>
                                          <p:attrName>fillcolor</p:attrName>
                                        </p:attrNameLst>
                                      </p:cBhvr>
                                      <p:to>
                                        <a:srgbClr val="FF000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vol="77000">
                                        <p:cTn display="0" masterRel="sameClick">
                                          <p:stCondLst>
                                            <p:cond evt="begin" delay="0">
                                              <p:tn val="5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FF0000"/>
                                      </p:to>
                                    </p:animClr>
                                    <p:animClr clrSpc="rgb" dir="cw">
                                      <p:cBhvr>
                                        <p:cTn id="76" dur="1000" fill="hold"/>
                                        <p:tgtEl>
                                          <p:spTgt spid="21"/>
                                        </p:tgtEl>
                                        <p:attrNameLst>
                                          <p:attrName>fillcolor</p:attrName>
                                        </p:attrNameLst>
                                      </p:cBhvr>
                                      <p:to>
                                        <a:srgbClr val="FF000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vol="100000">
                                        <p:cTn display="0" masterRel="sameClick">
                                          <p:stCondLst>
                                            <p:cond evt="begin" delay="0">
                                              <p:tn val="7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FF0000"/>
                                      </p:to>
                                    </p:animClr>
                                    <p:animClr clrSpc="rgb" dir="cw">
                                      <p:cBhvr>
                                        <p:cTn id="84" dur="1000" fill="hold"/>
                                        <p:tgtEl>
                                          <p:spTgt spid="22"/>
                                        </p:tgtEl>
                                        <p:attrNameLst>
                                          <p:attrName>fillcolor</p:attrName>
                                        </p:attrNameLst>
                                      </p:cBhvr>
                                      <p:to>
                                        <a:srgbClr val="FF000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vol="77000">
                                        <p:cTn display="0" masterRel="sameClick">
                                          <p:stCondLst>
                                            <p:cond evt="begin" delay="0">
                                              <p:tn val="8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1000" fill="hold"/>
                                        <p:tgtEl>
                                          <p:spTgt spid="33"/>
                                        </p:tgtEl>
                                        <p:attrNameLst>
                                          <p:attrName>style.color</p:attrName>
                                        </p:attrNameLst>
                                      </p:cBhvr>
                                      <p:to>
                                        <a:srgbClr val="00B050"/>
                                      </p:to>
                                    </p:animClr>
                                    <p:animClr clrSpc="rgb" dir="cw">
                                      <p:cBhvr>
                                        <p:cTn id="92" dur="1000" fill="hold"/>
                                        <p:tgtEl>
                                          <p:spTgt spid="33"/>
                                        </p:tgtEl>
                                        <p:attrNameLst>
                                          <p:attrName>fillcolor</p:attrName>
                                        </p:attrNameLst>
                                      </p:cBhvr>
                                      <p:to>
                                        <a:srgbClr val="00B050"/>
                                      </p:to>
                                    </p:animClr>
                                    <p:set>
                                      <p:cBhvr>
                                        <p:cTn id="93" dur="1000" fill="hold"/>
                                        <p:tgtEl>
                                          <p:spTgt spid="33"/>
                                        </p:tgtEl>
                                        <p:attrNameLst>
                                          <p:attrName>fill.type</p:attrName>
                                        </p:attrNameLst>
                                      </p:cBhvr>
                                      <p:to>
                                        <p:strVal val="solid"/>
                                      </p:to>
                                    </p:set>
                                    <p:set>
                                      <p:cBhvr>
                                        <p:cTn id="94" dur="1000" fill="hold"/>
                                        <p:tgtEl>
                                          <p:spTgt spid="33"/>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95" restart="whenNotActive" fill="hold" evtFilter="cancelBubble" nodeType="interactiveSeq">
                <p:stCondLst>
                  <p:cond evt="onClick" delay="0">
                    <p:tgtEl>
                      <p:spTgt spid="34"/>
                    </p:tgtEl>
                  </p:cond>
                </p:stCondLst>
                <p:endSync evt="end" delay="0">
                  <p:rtn val="all"/>
                </p:endSync>
                <p:childTnLst>
                  <p:par>
                    <p:cTn id="96" fill="hold">
                      <p:stCondLst>
                        <p:cond delay="0"/>
                      </p:stCondLst>
                      <p:childTnLst>
                        <p:par>
                          <p:cTn id="97" fill="hold">
                            <p:stCondLst>
                              <p:cond delay="0"/>
                            </p:stCondLst>
                            <p:childTnLst>
                              <p:par>
                                <p:cTn id="98" presetID="19" presetClass="emph" presetSubtype="0" fill="hold" grpId="0" nodeType="clickEffect">
                                  <p:stCondLst>
                                    <p:cond delay="0"/>
                                  </p:stCondLst>
                                  <p:childTnLst>
                                    <p:animClr clrSpc="rgb" dir="cw">
                                      <p:cBhvr override="childStyle">
                                        <p:cTn id="99" dur="1000" fill="hold"/>
                                        <p:tgtEl>
                                          <p:spTgt spid="34"/>
                                        </p:tgtEl>
                                        <p:attrNameLst>
                                          <p:attrName>style.color</p:attrName>
                                        </p:attrNameLst>
                                      </p:cBhvr>
                                      <p:to>
                                        <a:srgbClr val="FF0000"/>
                                      </p:to>
                                    </p:animClr>
                                    <p:animClr clrSpc="rgb" dir="cw">
                                      <p:cBhvr>
                                        <p:cTn id="100" dur="1000" fill="hold"/>
                                        <p:tgtEl>
                                          <p:spTgt spid="34"/>
                                        </p:tgtEl>
                                        <p:attrNameLst>
                                          <p:attrName>fillcolor</p:attrName>
                                        </p:attrNameLst>
                                      </p:cBhvr>
                                      <p:to>
                                        <a:srgbClr val="FF0000"/>
                                      </p:to>
                                    </p:animClr>
                                    <p:set>
                                      <p:cBhvr>
                                        <p:cTn id="101" dur="1000" fill="hold"/>
                                        <p:tgtEl>
                                          <p:spTgt spid="34"/>
                                        </p:tgtEl>
                                        <p:attrNameLst>
                                          <p:attrName>fill.type</p:attrName>
                                        </p:attrNameLst>
                                      </p:cBhvr>
                                      <p:to>
                                        <p:strVal val="solid"/>
                                      </p:to>
                                    </p:set>
                                    <p:set>
                                      <p:cBhvr>
                                        <p:cTn id="102" dur="1000" fill="hold"/>
                                        <p:tgtEl>
                                          <p:spTgt spid="34"/>
                                        </p:tgtEl>
                                        <p:attrNameLst>
                                          <p:attrName>fill.on</p:attrName>
                                        </p:attrNameLst>
                                      </p:cBhvr>
                                      <p:to>
                                        <p:strVal val="true"/>
                                      </p:to>
                                    </p:set>
                                  </p:childTnLst>
                                  <p:subTnLst>
                                    <p:audio>
                                      <p:cMediaNode vol="77000">
                                        <p:cTn display="0" masterRel="sameClick">
                                          <p:stCondLst>
                                            <p:cond evt="begin" delay="0">
                                              <p:tn val="9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103" restart="whenNotActive" fill="hold" evtFilter="cancelBubble" nodeType="interactiveSeq">
                <p:stCondLst>
                  <p:cond evt="onClick" delay="0">
                    <p:tgtEl>
                      <p:spTgt spid="35"/>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1000" fill="hold"/>
                                        <p:tgtEl>
                                          <p:spTgt spid="35"/>
                                        </p:tgtEl>
                                        <p:attrNameLst>
                                          <p:attrName>style.color</p:attrName>
                                        </p:attrNameLst>
                                      </p:cBhvr>
                                      <p:to>
                                        <a:srgbClr val="FF0000"/>
                                      </p:to>
                                    </p:animClr>
                                    <p:animClr clrSpc="rgb" dir="cw">
                                      <p:cBhvr>
                                        <p:cTn id="108" dur="1000" fill="hold"/>
                                        <p:tgtEl>
                                          <p:spTgt spid="35"/>
                                        </p:tgtEl>
                                        <p:attrNameLst>
                                          <p:attrName>fillcolor</p:attrName>
                                        </p:attrNameLst>
                                      </p:cBhvr>
                                      <p:to>
                                        <a:srgbClr val="FF0000"/>
                                      </p:to>
                                    </p:animClr>
                                    <p:set>
                                      <p:cBhvr>
                                        <p:cTn id="109" dur="1000" fill="hold"/>
                                        <p:tgtEl>
                                          <p:spTgt spid="35"/>
                                        </p:tgtEl>
                                        <p:attrNameLst>
                                          <p:attrName>fill.type</p:attrName>
                                        </p:attrNameLst>
                                      </p:cBhvr>
                                      <p:to>
                                        <p:strVal val="solid"/>
                                      </p:to>
                                    </p:set>
                                    <p:set>
                                      <p:cBhvr>
                                        <p:cTn id="110" dur="1000" fill="hold"/>
                                        <p:tgtEl>
                                          <p:spTgt spid="35"/>
                                        </p:tgtEl>
                                        <p:attrNameLst>
                                          <p:attrName>fill.on</p:attrName>
                                        </p:attrNameLst>
                                      </p:cBhvr>
                                      <p:to>
                                        <p:strVal val="true"/>
                                      </p:to>
                                    </p:set>
                                  </p:childTnLst>
                                  <p:subTnLst>
                                    <p:audio>
                                      <p:cMediaNode vol="100000">
                                        <p:cTn display="0" masterRel="sameClick">
                                          <p:stCondLst>
                                            <p:cond evt="begin" delay="0">
                                              <p:tn val="10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11" restart="whenNotActive" fill="hold" evtFilter="cancelBubble" nodeType="interactiveSeq">
                <p:stCondLst>
                  <p:cond evt="onClick" delay="0">
                    <p:tgtEl>
                      <p:spTgt spid="36"/>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1000" fill="hold"/>
                                        <p:tgtEl>
                                          <p:spTgt spid="36"/>
                                        </p:tgtEl>
                                        <p:attrNameLst>
                                          <p:attrName>style.color</p:attrName>
                                        </p:attrNameLst>
                                      </p:cBhvr>
                                      <p:to>
                                        <a:srgbClr val="FF0000"/>
                                      </p:to>
                                    </p:animClr>
                                    <p:animClr clrSpc="rgb" dir="cw">
                                      <p:cBhvr>
                                        <p:cTn id="116" dur="1000" fill="hold"/>
                                        <p:tgtEl>
                                          <p:spTgt spid="36"/>
                                        </p:tgtEl>
                                        <p:attrNameLst>
                                          <p:attrName>fillcolor</p:attrName>
                                        </p:attrNameLst>
                                      </p:cBhvr>
                                      <p:to>
                                        <a:srgbClr val="FF0000"/>
                                      </p:to>
                                    </p:animClr>
                                    <p:set>
                                      <p:cBhvr>
                                        <p:cTn id="117" dur="1000" fill="hold"/>
                                        <p:tgtEl>
                                          <p:spTgt spid="36"/>
                                        </p:tgtEl>
                                        <p:attrNameLst>
                                          <p:attrName>fill.type</p:attrName>
                                        </p:attrNameLst>
                                      </p:cBhvr>
                                      <p:to>
                                        <p:strVal val="solid"/>
                                      </p:to>
                                    </p:set>
                                    <p:set>
                                      <p:cBhvr>
                                        <p:cTn id="118" dur="1000" fill="hold"/>
                                        <p:tgtEl>
                                          <p:spTgt spid="36"/>
                                        </p:tgtEl>
                                        <p:attrNameLst>
                                          <p:attrName>fill.on</p:attrName>
                                        </p:attrNameLst>
                                      </p:cBhvr>
                                      <p:to>
                                        <p:strVal val="true"/>
                                      </p:to>
                                    </p:set>
                                  </p:childTnLst>
                                  <p:subTnLst>
                                    <p:audio>
                                      <p:cMediaNode vol="100000">
                                        <p:cTn display="0" masterRel="sameClick">
                                          <p:stCondLst>
                                            <p:cond evt="begin" delay="0">
                                              <p:tn val="11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28"/>
                    </p:tgtEl>
                  </p:cond>
                </p:stCondLst>
                <p:endSync evt="end" delay="0">
                  <p:rtn val="all"/>
                </p:endSync>
                <p:childTnLst>
                  <p:par>
                    <p:cTn id="120" fill="hold">
                      <p:stCondLst>
                        <p:cond delay="0"/>
                      </p:stCondLst>
                      <p:childTnLst>
                        <p:par>
                          <p:cTn id="121" fill="hold">
                            <p:stCondLst>
                              <p:cond delay="0"/>
                            </p:stCondLst>
                            <p:childTnLst>
                              <p:par>
                                <p:cTn id="122" presetID="0" presetClass="path" presetSubtype="0" accel="50000" decel="50000" fill="hold" grpId="1" nodeType="withEffect">
                                  <p:stCondLst>
                                    <p:cond delay="0"/>
                                  </p:stCondLst>
                                  <p:childTnLst>
                                    <p:animMotion origin="layout" path="M 0 0 L 0 0 C 0.00286 -0.0956 0.00547 -0.1912 0.00872 -0.2868 C 0.00885 -0.28981 0.00977 -0.29259 0.01003 -0.2956 C 0.01146 -0.31342 0.0125 -0.33125 0.0138 -0.34907 C 0.01211 -0.36389 0.01068 -0.3787 0.00872 -0.39352 C 0.0082 -0.39814 0.0069 -0.40231 0.00625 -0.40671 C 0.00443 -0.41782 0.00299 -0.42916 0.00117 -0.44004 C 0.00091 -0.44236 0.00039 -0.44467 0 -0.44676 C -0.00169 -0.45717 -0.00326 -0.46759 -0.00508 -0.47801 C -0.00651 -0.4868 -0.0082 -0.49583 -0.01003 -0.50463 C -0.01068 -0.50764 -0.01133 -0.51088 -0.0125 -0.51342 C -0.01562 -0.5206 -0.01901 -0.52708 -0.02253 -0.53356 C -0.02982 -0.54652 -0.03646 -0.56111 -0.04505 -0.57129 C -0.04622 -0.57268 -0.0474 -0.57477 -0.04883 -0.57569 C -0.05781 -0.58217 -0.06693 -0.58842 -0.0763 -0.59352 C -0.09089 -0.60139 -0.11823 -0.59953 -0.12878 -0.60023 L -0.18633 -0.60902 C -0.18919 -0.60949 -0.19206 -0.61111 -0.19505 -0.61134 L -0.33997 -0.61342 C -0.35299 -0.61412 -0.36589 -0.61389 -0.37878 -0.61574 C -0.38216 -0.6162 -0.38542 -0.6199 -0.3888 -0.62014 C -0.42747 -0.62222 -0.46628 -0.62152 -0.50508 -0.62245 C -0.52643 -0.62523 -0.52643 -0.62453 -0.5526 -0.63356 C -0.55508 -0.63449 -0.55742 -0.63727 -0.56003 -0.63796 C -0.57161 -0.64097 -0.58333 -0.64213 -0.59505 -0.64467 L -0.6276 -0.65115 L -0.72005 -0.66227 C -0.72344 -0.66389 -0.72669 -0.66527 -0.73008 -0.66689 C -0.73138 -0.66736 -0.73268 -0.66805 -0.73385 -0.66898 C -0.73516 -0.67014 -0.7375 -0.67338 -0.7375 -0.67338 L -0.7375 -0.67338 " pathEditMode="relative" ptsTypes="AAAAAAAAAAAAAAAAAAAAAAAAAAAAAAAA">
                                      <p:cBhvr>
                                        <p:cTn id="123" dur="8000" fill="hold"/>
                                        <p:tgtEl>
                                          <p:spTgt spid="21"/>
                                        </p:tgtEl>
                                        <p:attrNameLst>
                                          <p:attrName>ppt_x</p:attrName>
                                          <p:attrName>ppt_y</p:attrName>
                                        </p:attrNameLst>
                                      </p:cBhvr>
                                    </p:animMotion>
                                  </p:childTnLst>
                                </p:cTn>
                              </p:par>
                              <p:par>
                                <p:cTn id="124" presetID="0" presetClass="path" presetSubtype="0" accel="50000" decel="50000" fill="hold" grpId="1" nodeType="withEffect">
                                  <p:stCondLst>
                                    <p:cond delay="0"/>
                                  </p:stCondLst>
                                  <p:childTnLst>
                                    <p:animMotion origin="layout" path="M 0 0 L 0 0 C 0.00039 -0.00671 0.00039 -0.01366 0.00117 -0.02014 C 0.0026 -0.03102 0.00417 -0.02731 0.00742 -0.03565 C 0.02161 -0.07129 0.0151 -0.06458 0.03372 -0.0956 C 0.03542 -0.09861 0.03802 -0.09954 0.03997 -0.10231 C 0.04766 -0.11366 0.05495 -0.12592 0.0625 -0.13796 C 0.0638 -0.14004 0.06484 -0.14259 0.06615 -0.14467 C 0.07526 -0.1581 0.08451 -0.17153 0.09375 -0.18449 C 0.10326 -0.19815 0.11237 -0.2125 0.1224 -0.22454 C 0.12956 -0.23287 0.13138 -0.23472 0.13997 -0.24907 C 0.14141 -0.25162 0.14271 -0.25463 0.14375 -0.25787 C 0.15846 -0.3044 0.14635 -0.27153 0.15365 -0.2912 C 0.15859 -0.32824 0.1625 -0.3375 0.15495 -0.37801 C 0.15299 -0.38842 0.1401 -0.39329 0.1362 -0.3956 L 0.03867 -0.39352 C 0.03698 -0.39352 0.03542 -0.3919 0.03372 -0.3912 C 0.02461 -0.38819 0.01536 -0.38542 0.00625 -0.38241 C 0.00417 -0.38171 0.00208 -0.38055 0 -0.38009 C -0.00716 -0.37893 -0.01419 -0.3787 -0.02135 -0.37801 C -0.04206 -0.37176 -0.04961 -0.3706 -0.07383 -0.35347 C -0.08008 -0.34907 -0.08633 -0.34491 -0.09258 -0.34004 C -0.09427 -0.33889 -0.09609 -0.33773 -0.09753 -0.33565 C -0.10443 -0.32592 -0.11211 -0.31713 -0.11758 -0.30463 C -0.1263 -0.28472 -0.12409 -0.2868 -0.13372 -0.27338 C -0.13659 -0.26967 -0.13932 -0.26528 -0.14258 -0.26227 C -0.14609 -0.25926 -0.15 -0.25787 -0.15378 -0.25579 C -0.16432 -0.23704 -0.15391 -0.25254 -0.17747 -0.23796 C -0.20482 -0.22106 -0.18138 -0.23032 -0.19753 -0.22454 C -0.20664 -0.21342 -0.21576 -0.20208 -0.225 -0.1912 C -0.22656 -0.18935 -0.22852 -0.18866 -0.23008 -0.1868 C -0.23724 -0.17754 -0.24401 -0.1669 -0.2513 -0.15787 C -0.25234 -0.15648 -0.25391 -0.15671 -0.25508 -0.15579 C -0.26758 -0.14421 -0.27982 -0.13148 -0.29258 -0.12014 C -0.32917 -0.0875 -0.31576 -0.10116 -0.35508 -0.07801 C -0.35625 -0.07708 -0.35742 -0.07592 -0.35872 -0.07569 C -0.36836 -0.07315 -0.37799 -0.07129 -0.3875 -0.06898 L -0.44753 -0.07129 C -0.44922 -0.07129 -0.45104 -0.07199 -0.45247 -0.07338 C -0.46029 -0.08102 -0.4681 -0.08819 -0.475 -0.09792 C -0.49023 -0.11944 -0.51875 -0.1669 -0.51875 -0.1669 C -0.51966 -0.16967 -0.5207 -0.17245 -0.52122 -0.17569 C -0.52331 -0.18912 -0.52513 -0.21504 -0.52878 -0.22893 C -0.53151 -0.23981 -0.53581 -0.24954 -0.5388 -0.26018 C -0.54141 -0.26944 -0.54167 -0.27199 -0.54622 -0.28009 C -0.54687 -0.28125 -0.54792 -0.28171 -0.5487 -0.28241 L -0.5487 -0.28241 " pathEditMode="relative" ptsTypes="AAAAAAAAAAAAAAAAAAAAAAAAAAAAAAAAAAAAAAAAAAAAAAA">
                                      <p:cBhvr>
                                        <p:cTn id="125" dur="8000" fill="hold"/>
                                        <p:tgtEl>
                                          <p:spTgt spid="2"/>
                                        </p:tgtEl>
                                        <p:attrNameLst>
                                          <p:attrName>ppt_x</p:attrName>
                                          <p:attrName>ppt_y</p:attrName>
                                        </p:attrNameLst>
                                      </p:cBhvr>
                                    </p:animMotion>
                                  </p:childTnLst>
                                </p:cTn>
                              </p:par>
                              <p:par>
                                <p:cTn id="126" presetID="0" presetClass="path" presetSubtype="0" accel="50000" decel="50000" fill="hold" grpId="1" nodeType="withEffect">
                                  <p:stCondLst>
                                    <p:cond delay="0"/>
                                  </p:stCondLst>
                                  <p:childTnLst>
                                    <p:animMotion origin="layout" path="M 0 0 L 0 0 C 0.00339 -0.0044 0.00664 -0.00903 0.01003 -0.01343 C 0.0112 -0.01505 0.01237 -0.01667 0.01381 -0.01783 C 0.01615 -0.01968 0.02292 -0.02107 0.025 -0.02223 C 0.03933 -0.0301 0.03568 -0.03334 0.05508 -0.03773 C 0.06784 -0.04074 0.08086 -0.04074 0.09375 -0.04236 C 0.10105 -0.04028 0.11589 -0.04445 0.12123 -0.02894 C 0.1237 -0.02176 0.12539 -0.01412 0.12748 -0.00672 C 0.1323 0.03518 0.13321 0.03426 0.12748 0.09768 C 0.12696 0.10393 0.12318 0.10787 0.12123 0.11319 C 0.11901 0.11967 0.11771 0.12731 0.11498 0.13333 C 0.11302 0.13773 0.1099 0.14027 0.10756 0.14444 C 0.1056 0.14768 0.10456 0.15231 0.10248 0.15555 C 0.09909 0.16088 0.09427 0.16088 0.08998 0.16203 C 0.07748 0.1662 0.0905 0.16296 0.07253 0.16666 C 0.0625 0.16551 0.05339 0.16597 0.04375 0.16203 C 0.04245 0.16157 0.04128 0.16088 0.03998 0.15995 C 0.03711 0.15787 0.03438 0.1544 0.03125 0.15324 C 0.00756 0.14514 -0.00247 0.14467 -0.02369 0.14213 C -0.0444 0.13611 -0.03802 0.13703 -0.07617 0.14213 C -0.07929 0.14259 -0.08398 0.15092 -0.08619 0.15324 C -0.08737 0.1544 -0.0888 0.1544 -0.08997 0.15555 C -0.09296 0.1581 -0.0957 0.1618 -0.09869 0.16435 C -0.10273 0.16782 -0.10703 0.17037 -0.11119 0.17315 C -0.1125 0.17407 -0.1138 0.1743 -0.11497 0.17546 C -0.11836 0.1787 -0.12161 0.18287 -0.125 0.18657 C -0.14869 0.24097 -0.12278 0.18634 -0.13997 0.21319 C -0.15117 0.23055 -0.13281 0.21365 -0.15117 0.23773 C -0.16458 0.25509 -0.1651 0.25277 -0.17877 0.25555 C -0.18086 0.25463 -0.18372 0.25625 -0.18502 0.25324 C -0.18932 0.24259 -0.18828 0.22731 -0.18997 0.21551 C -0.19336 0.19097 -0.19739 0.16643 -0.20117 0.14213 C -0.20156 0.13981 -0.20208 0.13773 -0.20247 0.13541 C -0.20533 0.11504 -0.20429 0.11527 -0.20872 0.0956 C -0.20976 0.09097 -0.21132 0.08657 -0.2125 0.08217 C -0.2138 0.07708 -0.21484 0.07176 -0.21627 0.06666 C -0.2181 0.05972 -0.2207 0.05347 -0.22252 0.04652 C -0.22448 0.03865 -0.22578 0.03032 -0.22747 0.02222 C -0.22786 0.0162 -0.22786 0.01018 -0.22877 0.0044 C -0.22955 -0.00116 -0.23125 -0.00602 -0.23242 -0.01111 C -0.23854 -0.03797 -0.22786 0.00694 -0.23502 -0.02662 C -0.23567 -0.02986 -0.23658 -0.03264 -0.2375 -0.03565 C -0.23997 -0.04352 -0.24114 -0.04653 -0.24375 -0.05324 C -0.25247 -0.05255 -0.26119 -0.05278 -0.26992 -0.05116 C -0.27291 -0.05047 -0.27591 -0.04885 -0.27877 -0.04676 C -0.28841 -0.03912 -0.29778 -0.0301 -0.30742 -0.02223 C -0.31862 -0.01343 -0.31211 -0.02338 -0.32369 -0.00903 C -0.32513 -0.00718 -0.32604 -0.00417 -0.32747 -0.00232 C -0.32864 -0.00047 -0.33007 0.00046 -0.33125 0.00208 C -0.33737 0.01134 -0.33242 0.00717 -0.33997 0.01551 C -0.34153 0.01736 -0.34336 0.01828 -0.34492 0.0199 C -0.34622 0.02129 -0.34752 0.02268 -0.34869 0.0243 C -0.36497 0.04606 -0.36041 0.03865 -0.36875 0.05324 C -0.37031 0.06157 -0.3707 0.06574 -0.375 0.07338 C -0.37617 0.07546 -0.3776 0.07754 -0.37877 0.07986 C -0.38086 0.08472 -0.38112 0.08935 -0.38502 0.09097 C -0.38867 0.09259 -0.39244 0.09259 -0.39622 0.09328 C -0.40494 0.09953 -0.40573 0.09907 -0.41497 0.11319 C -0.41744 0.11713 -0.41888 0.12245 -0.42122 0.12662 C -0.42304 0.12986 -0.42539 0.1324 -0.42747 0.13541 C -0.42877 0.13981 -0.42981 0.14444 -0.43125 0.14884 C -0.43229 0.15208 -0.43398 0.1544 -0.43502 0.15764 C -0.43619 0.1618 -0.43593 0.16713 -0.4375 0.17106 C -0.44283 0.18541 -0.44596 0.19421 -0.45494 0.20879 C -0.4595 0.2162 -0.4638 0.2243 -0.46875 0.23102 C -0.47513 0.23981 -0.48229 0.24676 -0.48867 0.25555 C -0.49153 0.25926 -0.49349 0.26481 -0.49622 0.26875 C -0.49856 0.27222 -0.50364 0.27777 -0.50364 0.27777 L -0.50364 0.27777 " pathEditMode="relative" ptsTypes="AAAAAAAAAAAAAAAAAAAAAAAAAAAAAAAAAAAAAAAAAAAAAAAAAAAAAAAAAAAAAAAAAAAAAA">
                                      <p:cBhvr>
                                        <p:cTn id="127" dur="8000" fill="hold"/>
                                        <p:tgtEl>
                                          <p:spTgt spid="35"/>
                                        </p:tgtEl>
                                        <p:attrNameLst>
                                          <p:attrName>ppt_x</p:attrName>
                                          <p:attrName>ppt_y</p:attrName>
                                        </p:attrNameLst>
                                      </p:cBhvr>
                                    </p:animMotion>
                                  </p:childTnLst>
                                </p:cTn>
                              </p:par>
                              <p:par>
                                <p:cTn id="128" presetID="0" presetClass="path" presetSubtype="0" accel="50000" decel="50000" fill="hold" grpId="1" nodeType="withEffect">
                                  <p:stCondLst>
                                    <p:cond delay="0"/>
                                  </p:stCondLst>
                                  <p:childTnLst>
                                    <p:animMotion origin="layout" path="M 0 0 L 0 0 C -0.1362 -0.00348 -0.08476 0.04838 -0.14505 -0.23125 C -0.15638 -0.2838 -0.1763 -0.39121 -0.1763 -0.39121 C -0.16419 -0.39352 -0.15221 -0.39723 -0.13997 -0.39792 C 0.02162 -0.40533 -0.03229 -0.35903 0.01875 -0.4044 C 0.08021 -0.16806 0.12826 -0.18565 0.0487 -0.15556 L -0.19752 -0.06459 C -0.20364 -0.06227 -0.20924 -0.05718 -0.21497 -0.05348 C -0.20377 -0.11574 -0.19466 -0.17917 -0.18125 -0.24005 C -0.17578 -0.26482 -0.16588 -0.28565 -0.15872 -0.30903 C -0.15794 -0.31158 -0.15755 -0.31783 -0.15755 -0.31783 L -0.15755 -0.31783 " pathEditMode="relative" ptsTypes="AAAAAAAAAAAAA">
                                      <p:cBhvr>
                                        <p:cTn id="129" dur="8000" fill="hold"/>
                                        <p:tgtEl>
                                          <p:spTgt spid="34"/>
                                        </p:tgtEl>
                                        <p:attrNameLst>
                                          <p:attrName>ppt_x</p:attrName>
                                          <p:attrName>ppt_y</p:attrName>
                                        </p:attrNameLst>
                                      </p:cBhvr>
                                    </p:animMotion>
                                  </p:childTnLst>
                                </p:cTn>
                              </p:par>
                              <p:par>
                                <p:cTn id="130" presetID="0" presetClass="path" presetSubtype="0" accel="50000" decel="50000" fill="hold" grpId="1" nodeType="withEffect">
                                  <p:stCondLst>
                                    <p:cond delay="0"/>
                                  </p:stCondLst>
                                  <p:childTnLst>
                                    <p:animMotion origin="layout" path="M 0 0 L 0 0 C 0.00377 -0.00277 0.00742 -0.00625 0.01133 -0.00879 C 0.01289 -0.00995 0.01471 -0.00972 0.01627 -0.01111 C 0.02122 -0.01481 0.01914 -0.01736 0.025 -0.0199 C 0.03203 -0.02291 0.03919 -0.02407 0.04622 -0.02662 C 0.04791 -0.02708 0.04961 -0.02824 0.0513 -0.0287 C 0.06627 -0.03333 0.08125 -0.03819 0.09622 -0.04213 C 0.1013 -0.04328 0.10625 -0.04351 0.11133 -0.04444 C 0.19765 -0.05972 0.15755 -0.05486 0.20377 -0.05995 C 0.20625 -0.06134 0.20872 -0.06342 0.21133 -0.06435 C 0.22422 -0.06898 0.2332 -0.06944 0.24635 -0.07106 C 0.25755 -0.07037 0.27161 -0.08194 0.28008 -0.06875 C 0.28971 -0.05347 0.2901 -0.00208 0.2901 -0.00208 C 0.29219 0.05487 0.29206 0.03612 0.2901 0.12014 C 0.28997 0.12524 0.28945 0.13056 0.2888 0.13565 C 0.28789 0.14237 0.28633 0.14908 0.28502 0.15556 C 0.28463 0.16968 0.2845 0.1838 0.28385 0.19792 C 0.28372 0.20024 0.28281 0.20232 0.28255 0.20463 C 0.28151 0.21274 0.28086 0.22084 0.28008 0.22894 C 0.27969 0.24607 0.27956 0.2632 0.27877 0.2801 C 0.27864 0.28241 0.27773 0.28449 0.2776 0.28681 C 0.27018 0.37871 0.27969 0.27917 0.275 0.32014 C 0.27461 0.32454 0.2763 0.33334 0.27383 0.33334 C 0.17513 0.33936 0.0763 0.33635 -0.02253 0.33797 C -0.08581 0.35672 -0.0125 0.33565 -0.19753 0.34445 C -0.203 0.34491 -0.20834 0.34746 -0.2138 0.34908 C -0.21576 0.3507 -0.22071 0.35463 -0.22253 0.35787 C -0.22604 0.36412 -0.22422 0.36389 -0.2263 0.3713 C -0.22696 0.37362 -0.22787 0.3757 -0.22878 0.37778 C -0.22917 0.38149 -0.2293 0.38542 -0.22995 0.38889 C -0.2306 0.39213 -0.2319 0.39468 -0.23255 0.39792 C -0.23321 0.40209 -0.23321 0.40672 -0.23373 0.41112 C -0.23412 0.41412 -0.23464 0.41713 -0.23503 0.42014 C -0.23698 0.47408 -0.2362 0.44237 -0.2362 0.51551 L -0.2362 0.51551 " pathEditMode="relative" ptsTypes="AAAAAAAAAAAAAAAAAAAAAAAAAAAAAAAAAAAA">
                                      <p:cBhvr>
                                        <p:cTn id="131" dur="8000" fill="hold"/>
                                        <p:tgtEl>
                                          <p:spTgt spid="36"/>
                                        </p:tgtEl>
                                        <p:attrNameLst>
                                          <p:attrName>ppt_x</p:attrName>
                                          <p:attrName>ppt_y</p:attrName>
                                        </p:attrNameLst>
                                      </p:cBhvr>
                                    </p:animMotion>
                                  </p:childTnLst>
                                </p:cTn>
                              </p:par>
                              <p:par>
                                <p:cTn id="132" presetID="0" presetClass="path" presetSubtype="0" accel="50000" decel="50000" fill="hold" grpId="1" nodeType="withEffect">
                                  <p:stCondLst>
                                    <p:cond delay="0"/>
                                  </p:stCondLst>
                                  <p:childTnLst>
                                    <p:animMotion origin="layout" path="M 0 0 L 0 0 C -0.00287 0.0081 -0.00534 0.01667 -0.00873 0.0243 C -0.00964 0.02662 -0.01107 0.02778 -0.0125 0.02893 C -0.03607 0.04838 -0.01954 0.03542 -0.03373 0.04213 C -0.0737 0.06157 -0.0405 0.05255 -0.10365 0.05555 C -0.1875 0.05417 -0.20547 0.08264 -0.25495 0.04653 C -0.26081 0.04236 -0.26667 0.03819 -0.2724 0.03333 C -0.27383 0.03218 -0.275 0.03055 -0.27618 0.02893 C -0.28503 0.01713 -0.29467 0.00718 -0.30248 -0.00671 C -0.30495 -0.01111 -0.30808 -0.01482 -0.3099 -0.02014 C -0.31433 -0.03264 -0.32123 -0.05995 -0.32123 -0.05995 C -0.32162 -0.07107 -0.32188 -0.08218 -0.3224 -0.09329 C -0.32461 -0.13958 -0.32292 -0.12546 -0.32618 -0.14884 C -0.32878 -0.21296 -0.32969 -0.22269 -0.32618 -0.31551 C -0.32579 -0.32639 -0.32279 -0.33634 -0.32123 -0.34676 C -0.32071 -0.34954 -0.32032 -0.35255 -0.31993 -0.35556 C -0.31954 -0.36366 -0.32032 -0.37245 -0.31862 -0.38009 C -0.31563 -0.39491 -0.31107 -0.4088 -0.30612 -0.42222 C -0.30248 -0.43264 -0.29805 -0.44236 -0.29493 -0.45347 C -0.29414 -0.45625 -0.29349 -0.45949 -0.29245 -0.46227 C -0.28894 -0.47083 -0.2849 -0.47847 -0.28112 -0.48681 C -0.28034 -0.49051 -0.28008 -0.49468 -0.27865 -0.49792 C -0.26355 -0.53148 -0.26967 -0.50926 -0.25365 -0.53773 C -0.24948 -0.54514 -0.24662 -0.55486 -0.24245 -0.56227 C -0.23946 -0.56759 -0.23568 -0.57107 -0.23243 -0.5757 C -0.22943 -0.57986 -0.22709 -0.58565 -0.2237 -0.58889 C -0.21941 -0.59306 -0.21446 -0.59491 -0.2099 -0.59769 C -0.20573 -0.5956 -0.19974 -0.59769 -0.1974 -0.5912 C -0.15873 -0.48357 -0.18724 -0.54792 -0.17995 -0.50671 C -0.17852 -0.49838 -0.17657 -0.49051 -0.175 -0.48218 C -0.17579 -0.46898 -0.17422 -0.4544 -0.17748 -0.44236 C -0.18008 -0.43218 -0.18711 -0.42824 -0.19115 -0.42014 C -0.19753 -0.40741 -0.20287 -0.39329 -0.20873 -0.38009 C -0.2099 -0.37708 -0.21172 -0.37454 -0.21237 -0.37107 C -0.21498 -0.35995 -0.21732 -0.34884 -0.21993 -0.33773 C -0.22071 -0.33472 -0.22175 -0.33195 -0.2224 -0.32894 C -0.22513 -0.31713 -0.22748 -0.30532 -0.22995 -0.29329 C -0.22748 -0.27338 -0.22605 -0.25278 -0.2224 -0.23333 C -0.22136 -0.22778 -0.21941 -0.21968 -0.21615 -0.22014 C -0.1987 -0.22199 -0.18204 -0.23333 -0.16498 -0.24005 C -0.15951 -0.24884 -0.15378 -0.25718 -0.1487 -0.26667 C -0.14545 -0.27292 -0.14284 -0.27986 -0.13998 -0.28681 C -0.13907 -0.28889 -0.13855 -0.29144 -0.1375 -0.29329 C -0.13269 -0.30185 -0.12761 -0.30995 -0.1224 -0.31782 C -0.1142 -0.33056 -0.12214 -0.30926 -0.10873 -0.33773 C -0.10521 -0.34514 -0.10313 -0.3544 -0.1 -0.36227 C -0.09649 -0.37083 -0.09258 -0.3787 -0.08868 -0.38681 C -0.08425 -0.39583 -0.08021 -0.40556 -0.075 -0.41343 C -0.06758 -0.42431 -0.05118 -0.44236 -0.05118 -0.44236 C -0.05039 -0.44445 -0.05 -0.44745 -0.0487 -0.44884 C -0.04441 -0.4537 -0.03946 -0.45625 -0.0349 -0.45995 C -0.03321 -0.46134 -0.03151 -0.46273 -0.02995 -0.46458 C -0.01407 -0.48264 -0.02305 -0.47755 -0.0125 -0.48218 C -0.00782 -0.4875 -0.00391 -0.49514 0.0013 -0.49792 L 0.02252 -0.50903 C 0.025 -0.51019 0.0276 -0.51019 0.03007 -0.51111 C 0.03138 -0.51157 0.03255 -0.51273 0.03372 -0.51343 C 0.03541 -0.51412 0.03711 -0.51458 0.0388 -0.51551 C 0.04088 -0.5169 0.04283 -0.51898 0.04505 -0.52014 C 0.04869 -0.52199 0.0526 -0.52292 0.05625 -0.52454 C 0.06198 -0.52708 0.06406 -0.52824 0.06875 -0.53125 L 0.1138 -0.52662 C 0.14205 -0.52315 0.08724 -0.52477 0.13632 -0.52222 C 0.16132 -0.52107 0.21119 -0.52014 0.21119 -0.52014 L 0.21119 -0.51782 " pathEditMode="relative" ptsTypes="AAAAAAAAAAAAAAAAAAAAAAAAAAAAAAAAAAAAAAAAAAAAAAAAAAAAAAAAAAAAAAAAAA">
                                      <p:cBhvr>
                                        <p:cTn id="133" dur="8000" fill="hold"/>
                                        <p:tgtEl>
                                          <p:spTgt spid="22"/>
                                        </p:tgtEl>
                                        <p:attrNameLst>
                                          <p:attrName>ppt_x</p:attrName>
                                          <p:attrName>ppt_y</p:attrName>
                                        </p:attrNameLst>
                                      </p:cBhvr>
                                    </p:animMotion>
                                  </p:childTnLst>
                                </p:cTn>
                              </p:par>
                              <p:par>
                                <p:cTn id="134" presetID="0" presetClass="path" presetSubtype="0" accel="50000" decel="50000" fill="hold" grpId="2" nodeType="withEffect">
                                  <p:stCondLst>
                                    <p:cond delay="0"/>
                                  </p:stCondLst>
                                  <p:childTnLst>
                                    <p:animMotion origin="layout" path="M 0 0 L 0 0 C -0.01836 0.00139 -0.03672 0.00162 -0.05495 0.0044 C -0.0625 0.00533 -0.07006 0.0081 -0.07748 0.01088 C -0.0793 0.01181 -0.0806 0.01482 -0.08243 0.01551 C -0.09076 0.01783 -0.09909 0.01829 -0.10743 0.01991 C -0.10912 0.0206 -0.11094 0.0206 -0.1125 0.02199 C -0.12774 0.03727 -0.11224 0.02708 -0.1224 0.0331 C -0.12787 0.04144 -0.13321 0.04977 -0.13868 0.05764 C -0.15013 0.07408 -0.13151 0.03565 -0.15625 0.08658 C -0.1599 0.09421 -0.16302 0.10255 -0.16615 0.11088 C -0.16784 0.11528 -0.17188 0.1331 -0.1724 0.13542 C -0.17357 0.14005 -0.175 0.14421 -0.17618 0.14884 C -0.17657 0.16134 -0.17683 0.17408 -0.17748 0.18658 C -0.17813 0.20232 -0.17943 0.21042 -0.18112 0.22662 C -0.18086 0.23079 -0.17943 0.26713 -0.175 0.27986 C -0.17396 0.28264 -0.1724 0.28426 -0.17123 0.28658 C -0.16901 0.29074 -0.16719 0.2956 -0.16498 0.29977 C -0.15417 0.3206 -0.14597 0.33241 -0.13125 0.34884 C -0.12787 0.35255 -0.12474 0.35695 -0.12123 0.35996 C -0.11758 0.36273 -0.11355 0.36343 -0.1099 0.36644 C -0.08711 0.38681 -0.11446 0.36158 -0.0875 0.39097 C -0.08633 0.39213 -0.0849 0.39213 -0.08373 0.39329 C -0.0668 0.40833 -0.08776 0.40255 -0.0487 0.41991 C -0.03972 0.42384 -0.04284 0.42269 -0.02878 0.42662 C -0.00079 0.43403 -0.00899 0.43218 0.0138 0.43542 C 0.02122 0.4419 0.02109 0.44329 0.03255 0.44213 C 0.06263 0.43889 0.09244 0.4331 0.12252 0.42871 C 0.13385 0.41875 0.1345 0.41968 0.14505 0.40208 C 0.14817 0.39676 0.15169 0.39121 0.15377 0.38426 C 0.16002 0.36366 0.17005 0.31991 0.17005 0.31991 C 0.17083 0.30139 0.17161 0.28287 0.17252 0.26435 C 0.17278 0.25764 0.17395 0.25093 0.17369 0.24421 C 0.17304 0.21898 0.17226 0.19375 0.17005 0.16875 C 0.16927 0.16088 0.1664 0.15417 0.16497 0.14653 C 0.16393 0.14074 0.1638 0.13449 0.1625 0.12871 C 0.16132 0.12384 0.15898 0.12014 0.15755 0.11551 C 0.15612 0.11111 0.1552 0.10625 0.15377 0.10208 C 0.15182 0.09676 0.15 0.09097 0.14752 0.08658 C 0.14531 0.08287 0.14244 0.08079 0.13997 0.07755 C 0.12968 0.06482 0.13997 0.07454 0.12122 0.05996 C 0.11914 0.05833 0.11718 0.05602 0.11497 0.05533 C 0.10716 0.05301 0.09127 0.05093 0.09127 0.05093 C 0.08255 0.05162 0.07369 0.05139 0.06497 0.05324 C 0.06315 0.05371 0.06132 0.05533 0.06002 0.05764 C 0.05872 0.05996 0.05846 0.06366 0.05755 0.06644 C 0.05677 0.06875 0.05586 0.07107 0.05507 0.07315 C 0.0539 0.08148 0.05247 0.08634 0.05507 0.09537 C 0.05573 0.09792 0.05755 0.09838 0.05872 0.09977 C 0.05963 0.10208 0.06015 0.10463 0.06132 0.10648 C 0.06562 0.11435 0.06484 0.10695 0.06757 0.11759 C 0.06862 0.12199 0.06914 0.12662 0.07005 0.13102 C 0.07044 0.1331 0.0707 0.13565 0.07122 0.13773 L 0.07252 0.14213 L 0.07252 0.14421 " pathEditMode="relative" ptsTypes="AAAAAAAAAAAAAAAAAAAAAAAAAAAAAAAAAAAAAAAAAAAAAAAAAAAAAAA">
                                      <p:cBhvr>
                                        <p:cTn id="135" dur="8000" fill="hold"/>
                                        <p:tgtEl>
                                          <p:spTgt spid="76"/>
                                        </p:tgtEl>
                                        <p:attrNameLst>
                                          <p:attrName>ppt_x</p:attrName>
                                          <p:attrName>ppt_y</p:attrName>
                                        </p:attrNameLst>
                                      </p:cBhvr>
                                    </p:animMotion>
                                  </p:childTnLst>
                                </p:cTn>
                              </p:par>
                              <p:par>
                                <p:cTn id="136" presetID="0" presetClass="path" presetSubtype="0" accel="50000" decel="50000" fill="hold" grpId="1" nodeType="withEffect">
                                  <p:stCondLst>
                                    <p:cond delay="0"/>
                                  </p:stCondLst>
                                  <p:childTnLst>
                                    <p:animMotion origin="layout" path="M 0 0 L 0 0 C -0.00352 0.00047 -0.02344 0.00116 -0.03255 0.00649 C -0.05912 0.02246 -0.03321 0.00672 -0.0638 0.03774 C -0.07604 0.05024 -0.07018 0.04236 -0.08125 0.06204 C -0.08164 0.06574 -0.08294 0.06968 -0.08255 0.07315 C -0.08086 0.08565 -0.07539 0.09676 -0.07005 0.1044 C -0.06693 0.10857 -0.06341 0.11204 -0.06003 0.11551 C -0.05755 0.11783 -0.05508 0.12014 -0.05248 0.12223 C -0.04922 0.12454 -0.04597 0.12755 -0.04258 0.12871 C -0.03724 0.13056 -0.03164 0.13033 -0.0263 0.13102 C -0.02461 0.13241 -0.02318 0.13542 -0.02123 0.13542 C -0.01953 0.13542 0.00586 0.13496 0.01627 0.12871 C 0.02213 0.12524 0.02786 0.1213 0.03372 0.1176 C 0.03541 0.11551 0.03698 0.11297 0.03867 0.11111 C 0.04401 0.10486 0.04987 0.1 0.05495 0.09329 C 0.05612 0.09167 0.05651 0.08866 0.05742 0.08658 C 0.06198 0.07686 0.06666 0.06736 0.07122 0.05764 C 0.0737 0.04213 0.0763 0.02662 0.07877 0.01111 C 0.07916 0.00811 0.07982 0.0051 0.07995 0.00209 C 0.0806 -0.00972 0.08086 -0.02152 0.08125 -0.03333 C 0.07995 -0.06666 0.07812 -0.1 0.07747 -0.13333 C 0.07721 -0.14537 0.07682 -0.15764 0.07877 -0.16898 C 0.08281 -0.19282 0.0914 -0.20694 0.10247 -0.22014 C 0.1039 -0.22176 0.10586 -0.22129 0.10742 -0.22222 C 0.11172 -0.225 0.11562 -0.22939 0.11992 -0.23125 C 0.12448 -0.2331 0.12916 -0.23264 0.13372 -0.23333 C 0.14206 -0.22754 0.15208 -0.22639 0.15872 -0.21574 C 0.16497 -0.20578 0.16614 -0.18889 0.16992 -0.17569 C 0.17148 -0.17037 0.17331 -0.16527 0.175 -0.16018 C 0.17656 -0.14814 0.17825 -0.13634 0.17995 -0.12453 C 0.18034 -0.12222 0.18125 -0.12014 0.18125 -0.11782 C 0.18125 -0.08611 0.18229 -0.05393 0.17995 -0.02222 C 0.17851 -0.00162 0.17331 0.0176 0.16992 0.03774 C 0.16953 0.03982 0.16888 0.04213 0.16875 0.04445 C 0.1651 0.08218 0.16719 0.06227 0.1625 0.1044 C 0.16328 0.13403 0.16198 0.16412 0.16497 0.19329 C 0.16575 0.2007 0.18112 0.23056 0.18372 0.23542 C 0.18854 0.24468 0.19375 0.25324 0.1987 0.26204 C 0.20625 0.2757 0.20846 0.28195 0.21992 0.28889 C 0.22396 0.29121 0.22825 0.29028 0.23242 0.29098 C 0.23411 0.2926 0.23568 0.29468 0.2375 0.29537 C 0.25508 0.30324 0.26614 0.30348 0.28489 0.30672 C 0.28997 0.3051 0.29518 0.3051 0.3 0.30209 C 0.30156 0.30116 0.30273 0.29815 0.30364 0.29537 C 0.31068 0.27524 0.31706 0.25394 0.3237 0.23334 C 0.32539 0.2213 0.32695 0.20949 0.32864 0.19769 C 0.32903 0.19537 0.32969 0.19329 0.32995 0.19098 C 0.33372 0.15533 0.32969 0.17199 0.33489 0.15324 C 0.33815 0.05463 0.3332 0.10649 0.34114 0.05556 C 0.34414 0.03658 0.3431 0.0338 0.35 0.01551 C 0.35078 0.0132 0.35247 0.01274 0.35364 0.01111 C 0.35755 0.00533 0.36107 -0.00115 0.36497 -0.00671 C 0.36979 -0.01365 0.37513 -0.01967 0.37995 -0.02685 C 0.38177 -0.02939 0.3832 -0.03287 0.38489 -0.03564 C 0.38646 -0.03819 0.38828 -0.04027 0.38997 -0.04236 C 0.39114 -0.04398 0.39258 -0.0449 0.39375 -0.04676 L 0.39375 -0.04907 L 0.39375 -0.04907 " pathEditMode="relative" ptsTypes="AAAAAAAAAAAAAAAAAAAAAAAAAAAAAAAAAAAAAAAAAAAAAAAAAAAAAAAAAAA">
                                      <p:cBhvr>
                                        <p:cTn id="137" dur="8000" fill="hold"/>
                                        <p:tgtEl>
                                          <p:spTgt spid="80"/>
                                        </p:tgtEl>
                                        <p:attrNameLst>
                                          <p:attrName>ppt_x</p:attrName>
                                          <p:attrName>ppt_y</p:attrName>
                                        </p:attrNameLst>
                                      </p:cBhvr>
                                    </p:animMotion>
                                  </p:childTnLst>
                                </p:cTn>
                              </p:par>
                              <p:par>
                                <p:cTn id="138" presetID="0" presetClass="path" presetSubtype="0" accel="50000" decel="50000" fill="hold" grpId="2" nodeType="withEffect">
                                  <p:stCondLst>
                                    <p:cond delay="0"/>
                                  </p:stCondLst>
                                  <p:childTnLst>
                                    <p:animMotion origin="layout" path="M 0 0 L 0 0 C -0.01289 0.02361 -0.02526 0.04815 -0.03867 0.07107 C -0.05443 0.09792 -0.07474 0.11736 -0.0875 0.14884 C -0.10195 0.18449 -0.10833 0.22871 -0.11862 0.26875 C -0.06445 0.50232 -0.10013 0.46505 0.00873 0.57315 C 0.01107 0.57546 0.0138 0.57014 0.01628 0.56875 C 0.06042 0.50996 0.03711 0.54306 0.0875 0.32431 C 0.09636 0.28634 0.09102 0.23866 0.10378 0.2044 C 0.1125 0.18079 0.13203 0.17917 0.14623 0.16644 C 0.18724 0.19861 0.23125 0.22084 0.2625 0.28218 C 0.27539 0.30741 0.28307 0.34028 0.29375 0.36875 C 0.29466 0.3713 0.29623 0.37315 0.29753 0.37546 C 0.29792 0.37755 0.29831 0.37986 0.2987 0.38218 C 0.30482 0.42014 0.29258 0.39908 0.33125 0.46644 C 0.37279 0.53912 0.3724 0.48727 0.3724 0.51991 L 0.3724 0.51991 " pathEditMode="relative" ptsTypes="AAAAAAAAAAAAAAAAA">
                                      <p:cBhvr>
                                        <p:cTn id="139" dur="8000" fill="hold"/>
                                        <p:tgtEl>
                                          <p:spTgt spid="33"/>
                                        </p:tgtEl>
                                        <p:attrNameLst>
                                          <p:attrName>ppt_x</p:attrName>
                                          <p:attrName>ppt_y</p:attrName>
                                        </p:attrNameLst>
                                      </p:cBhvr>
                                    </p:animMotion>
                                  </p:childTnLst>
                                </p:cTn>
                              </p:par>
                              <p:par>
                                <p:cTn id="140" presetID="0" presetClass="path" presetSubtype="0" accel="50000" decel="50000" fill="hold" grpId="1" nodeType="withEffect">
                                  <p:stCondLst>
                                    <p:cond delay="0"/>
                                  </p:stCondLst>
                                  <p:childTnLst>
                                    <p:animMotion origin="layout" path="M 0 0 L 0 0 C -0.00091 0.00717 -0.00182 0.01458 -0.00261 0.02199 C -0.003 0.02662 -0.00274 0.03125 -0.00378 0.03541 C -0.00495 0.03981 -0.00716 0.04282 -0.00886 0.04652 C -0.01237 0.0905 -0.00742 0.03587 -0.0125 0.07546 C -0.01836 0.12013 -0.00508 0.04699 -0.01875 0.1243 C -0.0194 0.12754 -0.02057 0.13009 -0.02136 0.1331 C -0.02383 0.14351 -0.02643 0.15393 -0.02878 0.16435 C -0.0293 0.16643 -0.02969 0.16875 -0.03008 0.17106 C -0.03216 0.18495 -0.03334 0.19953 -0.03633 0.21319 C -0.04987 0.27592 -0.03919 0.22291 -0.04375 0.25092 C -0.04753 0.27314 -0.05508 0.31759 -0.05508 0.31759 C -0.05677 0.37361 -0.05729 0.35185 -0.05261 0.4199 C -0.05196 0.42824 -0.04805 0.44351 -0.04636 0.44861 C -0.04297 0.4581 -0.03854 0.4662 -0.03503 0.47523 C -0.02513 0.50162 -0.04011 0.47592 -0.02136 0.50648 C -0.01524 0.5162 -0.01211 0.5155 -0.00378 0.5243 C 0.01054 0.53912 -0.00117 0.53379 0.01367 0.5375 C 0.01992 0.5412 0.02604 0.54629 0.03242 0.54861 C 0.04219 0.55208 0.05247 0.55625 0.0625 0.55763 C 0.07331 0.55902 0.08411 0.55879 0.09492 0.55972 C 0.21263 0.57129 0.0862 0.56296 0.23997 0.57083 C 0.26888 0.58125 0.23359 0.56921 0.3125 0.57523 C 0.31953 0.57592 0.32656 0.57847 0.33372 0.57986 C 0.3487 0.58217 0.36367 0.58425 0.37877 0.58634 C 0.38034 0.58726 0.38203 0.58819 0.38372 0.58865 C 0.44791 0.60972 0.41562 0.59722 0.52995 0.58634 C 0.53711 0.58263 0.5444 0.58055 0.55117 0.57523 C 0.57005 0.56087 0.58828 0.54953 0.60247 0.5243 C 0.60521 0.51944 0.60755 0.51412 0.61002 0.50856 C 0.6151 0.49699 0.6207 0.48587 0.625 0.47314 C 0.63633 0.43935 0.62982 0.4581 0.64492 0.41759 C 0.64583 0.41527 0.64648 0.41273 0.64752 0.41087 L 0.65495 0.39768 C 0.65742 0.38055 0.65443 0.39398 0.66497 0.37546 C 0.66601 0.37337 0.66666 0.37106 0.66745 0.36875 C 0.66875 0.36504 0.66953 0.36064 0.67122 0.35763 C 0.67213 0.35601 0.6737 0.35555 0.675 0.35532 C 0.68125 0.35486 0.6875 0.35532 0.69375 0.35532 L 0.69505 0.35532 " pathEditMode="relative" ptsTypes="AAAAAAAAAAAAAAAAAAAAAAAAAAAAAAAAAAAAAAAAA">
                                      <p:cBhvr>
                                        <p:cTn id="141" dur="8000" fill="hold"/>
                                        <p:tgtEl>
                                          <p:spTgt spid="78"/>
                                        </p:tgtEl>
                                        <p:attrNameLst>
                                          <p:attrName>ppt_x</p:attrName>
                                          <p:attrName>ppt_y</p:attrName>
                                        </p:attrNameLst>
                                      </p:cBhvr>
                                    </p:animMotion>
                                  </p:childTnLst>
                                </p:cTn>
                              </p:par>
                              <p:par>
                                <p:cTn id="142" presetID="0" presetClass="path" presetSubtype="0" accel="50000" decel="50000" fill="hold" grpId="1" nodeType="withEffect">
                                  <p:stCondLst>
                                    <p:cond delay="0"/>
                                  </p:stCondLst>
                                  <p:childTnLst>
                                    <p:animMotion origin="layout" path="M 0 0 L 0 0 L 0.0112 -0.00439 C 0.01914 -0.00763 0.02006 -0.00949 0.03112 -0.01111 C 0.05118 -0.01388 0.0711 -0.01759 0.09115 -0.01782 L 0.4112 -0.0199 C 0.43347 -0.03078 0.42292 -0.02662 0.45495 -0.03541 C 0.45704 -0.03611 0.45079 -0.03425 0.4487 -0.03333 C 0.44245 -0.03055 0.43633 -0.02592 0.42995 -0.0243 C 0.40508 -0.01851 0.37995 -0.01527 0.35495 -0.01111 C 0.34909 -0.00995 0.34323 -0.00949 0.33737 -0.00879 L 0.25365 0 C 0.24532 0.0051 0.25157 0.00116 0.2612 -0.00208 C 0.27123 -0.00555 0.28894 -0.00717 0.29623 -0.00879 C 0.34558 -0.02083 0.31446 -0.01481 0.38998 -0.0199 L 0.50873 -0.03773 C 0.5961 -0.04189 0.68373 -0.04213 0.77123 -0.04444 C 0.77448 -0.04513 0.77787 -0.04629 0.78112 -0.04652 C 0.79323 -0.04768 0.80534 -0.04699 0.81745 -0.04884 C 0.87383 -0.05787 0.83724 -0.05763 0.85248 -0.05763 L 0.85248 -0.05763 " pathEditMode="relative" ptsTypes="AAAAAAAAAAAAAAAAAAAAA">
                                      <p:cBhvr>
                                        <p:cTn id="143" dur="8000" fill="hold"/>
                                        <p:tgtEl>
                                          <p:spTgt spid="79"/>
                                        </p:tgtEl>
                                        <p:attrNameLst>
                                          <p:attrName>ppt_x</p:attrName>
                                          <p:attrName>ppt_y</p:attrName>
                                        </p:attrNameLst>
                                      </p:cBhvr>
                                    </p:animMotion>
                                  </p:childTnLst>
                                </p:cTn>
                              </p:par>
                              <p:par>
                                <p:cTn id="144" presetID="0" presetClass="path" presetSubtype="0" accel="50000" decel="50000" fill="hold" grpId="1" nodeType="withEffect">
                                  <p:stCondLst>
                                    <p:cond delay="0"/>
                                  </p:stCondLst>
                                  <p:childTnLst>
                                    <p:animMotion origin="layout" path="M 0 0 L 0 0 C 0.00118 -0.1 0.00013 -0.20024 0.00365 -0.3 C 0.00547 -0.34908 0.01068 -0.33403 0.01498 -0.36019 C 0.02787 -0.43889 0.01667 -0.37824 0.0237 -0.41574 C 0.02448 -0.42824 0.02448 -0.44121 0.02618 -0.45348 C 0.02735 -0.46204 0.03086 -0.46945 0.03243 -0.47778 C 0.03425 -0.48797 0.03451 -0.49885 0.0362 -0.50903 C 0.04128 -0.54074 0.03763 -0.53449 0.04623 -0.54445 L 0.5474 -0.54005 C 0.55326 -0.54005 0.56498 -0.53797 0.56498 -0.53797 L 0.56498 -0.53797 " pathEditMode="relative" ptsTypes="AAAAAAAAAAAA">
                                      <p:cBhvr>
                                        <p:cTn id="145" dur="8000" fill="hold"/>
                                        <p:tgtEl>
                                          <p:spTgt spid="77"/>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3" grpId="2" animBg="1"/>
      <p:bldP spid="34" grpId="0" animBg="1"/>
      <p:bldP spid="34" grpId="1" animBg="1"/>
      <p:bldP spid="35" grpId="0" animBg="1"/>
      <p:bldP spid="35" grpId="1" animBg="1"/>
      <p:bldP spid="36" grpId="0" animBg="1"/>
      <p:bldP spid="36"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4844896" y="446300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6690081" y="270193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2461157" y="309155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2350126" y="178563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2243984" y="440939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2296482" y="46779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8262237" y="441788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rot="156335">
            <a:off x="6718959" y="359994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12</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4925607" y="309261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3656453" y="306900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a:hlinkClick r:id="" action="ppaction://noaction">
              <a:snd r:embed="rId5" name="bomb.wav"/>
            </a:hlinkClick>
          </p:cNvPr>
          <p:cNvSpPr/>
          <p:nvPr/>
        </p:nvSpPr>
        <p:spPr>
          <a:xfrm>
            <a:off x="6659015" y="443494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a:hlinkClick r:id="" action="ppaction://noaction">
              <a:snd r:embed="rId5" name="bomb.wav"/>
            </a:hlinkClick>
          </p:cNvPr>
          <p:cNvSpPr/>
          <p:nvPr/>
        </p:nvSpPr>
        <p:spPr>
          <a:xfrm>
            <a:off x="6718959" y="80371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Textfeld 36"/>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33803"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3402503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33"/>
                                        </p:tgtEl>
                                        <p:attrNameLst>
                                          <p:attrName>style.color</p:attrName>
                                        </p:attrNameLst>
                                      </p:cBhvr>
                                      <p:to>
                                        <a:srgbClr val="B4C6E7"/>
                                      </p:to>
                                    </p:animClr>
                                    <p:animClr clrSpc="rgb" dir="cw">
                                      <p:cBhvr>
                                        <p:cTn id="22" dur="500" autoRev="1" fill="remove"/>
                                        <p:tgtEl>
                                          <p:spTgt spid="33"/>
                                        </p:tgtEl>
                                        <p:attrNameLst>
                                          <p:attrName>fillcolor</p:attrName>
                                        </p:attrNameLst>
                                      </p:cBhvr>
                                      <p:to>
                                        <a:srgbClr val="B4C6E7"/>
                                      </p:to>
                                    </p:animClr>
                                    <p:set>
                                      <p:cBhvr>
                                        <p:cTn id="23" dur="500" autoRev="1" fill="remove"/>
                                        <p:tgtEl>
                                          <p:spTgt spid="33"/>
                                        </p:tgtEl>
                                        <p:attrNameLst>
                                          <p:attrName>fill.type</p:attrName>
                                        </p:attrNameLst>
                                      </p:cBhvr>
                                      <p:to>
                                        <p:strVal val="solid"/>
                                      </p:to>
                                    </p:set>
                                    <p:set>
                                      <p:cBhvr>
                                        <p:cTn id="24" dur="500" autoRev="1" fill="remove"/>
                                        <p:tgtEl>
                                          <p:spTgt spid="33"/>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00B050"/>
                                      </p:to>
                                    </p:animClr>
                                    <p:animClr clrSpc="rgb" dir="cw">
                                      <p:cBhvr>
                                        <p:cTn id="44" dur="1000" fill="hold"/>
                                        <p:tgtEl>
                                          <p:spTgt spid="76"/>
                                        </p:tgtEl>
                                        <p:attrNameLst>
                                          <p:attrName>fillcolor</p:attrName>
                                        </p:attrNameLst>
                                      </p:cBhvr>
                                      <p:to>
                                        <a:srgbClr val="00B05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FF0000"/>
                                      </p:to>
                                    </p:animClr>
                                    <p:animClr clrSpc="rgb" dir="cw">
                                      <p:cBhvr>
                                        <p:cTn id="60" dur="1000" fill="hold"/>
                                        <p:tgtEl>
                                          <p:spTgt spid="79"/>
                                        </p:tgtEl>
                                        <p:attrNameLst>
                                          <p:attrName>fillcolor</p:attrName>
                                        </p:attrNameLst>
                                      </p:cBhvr>
                                      <p:to>
                                        <a:srgbClr val="FF000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vol="77000">
                                        <p:cTn display="0" masterRel="sameClick">
                                          <p:stCondLst>
                                            <p:cond evt="begin" delay="0">
                                              <p:tn val="5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FF0000"/>
                                      </p:to>
                                    </p:animClr>
                                    <p:animClr clrSpc="rgb" dir="cw">
                                      <p:cBhvr>
                                        <p:cTn id="76" dur="1000" fill="hold"/>
                                        <p:tgtEl>
                                          <p:spTgt spid="21"/>
                                        </p:tgtEl>
                                        <p:attrNameLst>
                                          <p:attrName>fillcolor</p:attrName>
                                        </p:attrNameLst>
                                      </p:cBhvr>
                                      <p:to>
                                        <a:srgbClr val="FF000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vol="100000">
                                        <p:cTn display="0" masterRel="sameClick">
                                          <p:stCondLst>
                                            <p:cond evt="begin" delay="0">
                                              <p:tn val="7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FF0000"/>
                                      </p:to>
                                    </p:animClr>
                                    <p:animClr clrSpc="rgb" dir="cw">
                                      <p:cBhvr>
                                        <p:cTn id="84" dur="1000" fill="hold"/>
                                        <p:tgtEl>
                                          <p:spTgt spid="22"/>
                                        </p:tgtEl>
                                        <p:attrNameLst>
                                          <p:attrName>fillcolor</p:attrName>
                                        </p:attrNameLst>
                                      </p:cBhvr>
                                      <p:to>
                                        <a:srgbClr val="FF000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vol="77000">
                                        <p:cTn display="0" masterRel="sameClick">
                                          <p:stCondLst>
                                            <p:cond evt="begin" delay="0">
                                              <p:tn val="8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1000" fill="hold"/>
                                        <p:tgtEl>
                                          <p:spTgt spid="33"/>
                                        </p:tgtEl>
                                        <p:attrNameLst>
                                          <p:attrName>style.color</p:attrName>
                                        </p:attrNameLst>
                                      </p:cBhvr>
                                      <p:to>
                                        <a:srgbClr val="00B050"/>
                                      </p:to>
                                    </p:animClr>
                                    <p:animClr clrSpc="rgb" dir="cw">
                                      <p:cBhvr>
                                        <p:cTn id="92" dur="1000" fill="hold"/>
                                        <p:tgtEl>
                                          <p:spTgt spid="33"/>
                                        </p:tgtEl>
                                        <p:attrNameLst>
                                          <p:attrName>fillcolor</p:attrName>
                                        </p:attrNameLst>
                                      </p:cBhvr>
                                      <p:to>
                                        <a:srgbClr val="00B050"/>
                                      </p:to>
                                    </p:animClr>
                                    <p:set>
                                      <p:cBhvr>
                                        <p:cTn id="93" dur="1000" fill="hold"/>
                                        <p:tgtEl>
                                          <p:spTgt spid="33"/>
                                        </p:tgtEl>
                                        <p:attrNameLst>
                                          <p:attrName>fill.type</p:attrName>
                                        </p:attrNameLst>
                                      </p:cBhvr>
                                      <p:to>
                                        <p:strVal val="solid"/>
                                      </p:to>
                                    </p:set>
                                    <p:set>
                                      <p:cBhvr>
                                        <p:cTn id="94" dur="1000" fill="hold"/>
                                        <p:tgtEl>
                                          <p:spTgt spid="33"/>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95" restart="whenNotActive" fill="hold" evtFilter="cancelBubble" nodeType="interactiveSeq">
                <p:stCondLst>
                  <p:cond evt="onClick" delay="0">
                    <p:tgtEl>
                      <p:spTgt spid="34"/>
                    </p:tgtEl>
                  </p:cond>
                </p:stCondLst>
                <p:endSync evt="end" delay="0">
                  <p:rtn val="all"/>
                </p:endSync>
                <p:childTnLst>
                  <p:par>
                    <p:cTn id="96" fill="hold">
                      <p:stCondLst>
                        <p:cond delay="0"/>
                      </p:stCondLst>
                      <p:childTnLst>
                        <p:par>
                          <p:cTn id="97" fill="hold">
                            <p:stCondLst>
                              <p:cond delay="0"/>
                            </p:stCondLst>
                            <p:childTnLst>
                              <p:par>
                                <p:cTn id="98" presetID="19" presetClass="emph" presetSubtype="0" fill="hold" grpId="0" nodeType="clickEffect">
                                  <p:stCondLst>
                                    <p:cond delay="0"/>
                                  </p:stCondLst>
                                  <p:childTnLst>
                                    <p:animClr clrSpc="rgb" dir="cw">
                                      <p:cBhvr override="childStyle">
                                        <p:cTn id="99" dur="1000" fill="hold"/>
                                        <p:tgtEl>
                                          <p:spTgt spid="34"/>
                                        </p:tgtEl>
                                        <p:attrNameLst>
                                          <p:attrName>style.color</p:attrName>
                                        </p:attrNameLst>
                                      </p:cBhvr>
                                      <p:to>
                                        <a:srgbClr val="FF0000"/>
                                      </p:to>
                                    </p:animClr>
                                    <p:animClr clrSpc="rgb" dir="cw">
                                      <p:cBhvr>
                                        <p:cTn id="100" dur="1000" fill="hold"/>
                                        <p:tgtEl>
                                          <p:spTgt spid="34"/>
                                        </p:tgtEl>
                                        <p:attrNameLst>
                                          <p:attrName>fillcolor</p:attrName>
                                        </p:attrNameLst>
                                      </p:cBhvr>
                                      <p:to>
                                        <a:srgbClr val="FF0000"/>
                                      </p:to>
                                    </p:animClr>
                                    <p:set>
                                      <p:cBhvr>
                                        <p:cTn id="101" dur="1000" fill="hold"/>
                                        <p:tgtEl>
                                          <p:spTgt spid="34"/>
                                        </p:tgtEl>
                                        <p:attrNameLst>
                                          <p:attrName>fill.type</p:attrName>
                                        </p:attrNameLst>
                                      </p:cBhvr>
                                      <p:to>
                                        <p:strVal val="solid"/>
                                      </p:to>
                                    </p:set>
                                    <p:set>
                                      <p:cBhvr>
                                        <p:cTn id="102" dur="1000" fill="hold"/>
                                        <p:tgtEl>
                                          <p:spTgt spid="34"/>
                                        </p:tgtEl>
                                        <p:attrNameLst>
                                          <p:attrName>fill.on</p:attrName>
                                        </p:attrNameLst>
                                      </p:cBhvr>
                                      <p:to>
                                        <p:strVal val="true"/>
                                      </p:to>
                                    </p:set>
                                  </p:childTnLst>
                                  <p:subTnLst>
                                    <p:audio>
                                      <p:cMediaNode vol="77000">
                                        <p:cTn display="0" masterRel="sameClick">
                                          <p:stCondLst>
                                            <p:cond evt="begin" delay="0">
                                              <p:tn val="9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103" restart="whenNotActive" fill="hold" evtFilter="cancelBubble" nodeType="interactiveSeq">
                <p:stCondLst>
                  <p:cond evt="onClick" delay="0">
                    <p:tgtEl>
                      <p:spTgt spid="35"/>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1000" fill="hold"/>
                                        <p:tgtEl>
                                          <p:spTgt spid="35"/>
                                        </p:tgtEl>
                                        <p:attrNameLst>
                                          <p:attrName>style.color</p:attrName>
                                        </p:attrNameLst>
                                      </p:cBhvr>
                                      <p:to>
                                        <a:srgbClr val="FF0000"/>
                                      </p:to>
                                    </p:animClr>
                                    <p:animClr clrSpc="rgb" dir="cw">
                                      <p:cBhvr>
                                        <p:cTn id="108" dur="1000" fill="hold"/>
                                        <p:tgtEl>
                                          <p:spTgt spid="35"/>
                                        </p:tgtEl>
                                        <p:attrNameLst>
                                          <p:attrName>fillcolor</p:attrName>
                                        </p:attrNameLst>
                                      </p:cBhvr>
                                      <p:to>
                                        <a:srgbClr val="FF0000"/>
                                      </p:to>
                                    </p:animClr>
                                    <p:set>
                                      <p:cBhvr>
                                        <p:cTn id="109" dur="1000" fill="hold"/>
                                        <p:tgtEl>
                                          <p:spTgt spid="35"/>
                                        </p:tgtEl>
                                        <p:attrNameLst>
                                          <p:attrName>fill.type</p:attrName>
                                        </p:attrNameLst>
                                      </p:cBhvr>
                                      <p:to>
                                        <p:strVal val="solid"/>
                                      </p:to>
                                    </p:set>
                                    <p:set>
                                      <p:cBhvr>
                                        <p:cTn id="110" dur="1000" fill="hold"/>
                                        <p:tgtEl>
                                          <p:spTgt spid="35"/>
                                        </p:tgtEl>
                                        <p:attrNameLst>
                                          <p:attrName>fill.on</p:attrName>
                                        </p:attrNameLst>
                                      </p:cBhvr>
                                      <p:to>
                                        <p:strVal val="true"/>
                                      </p:to>
                                    </p:set>
                                  </p:childTnLst>
                                  <p:subTnLst>
                                    <p:audio>
                                      <p:cMediaNode vol="100000">
                                        <p:cTn display="0" masterRel="sameClick">
                                          <p:stCondLst>
                                            <p:cond evt="begin" delay="0">
                                              <p:tn val="10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11" restart="whenNotActive" fill="hold" evtFilter="cancelBubble" nodeType="interactiveSeq">
                <p:stCondLst>
                  <p:cond evt="onClick" delay="0">
                    <p:tgtEl>
                      <p:spTgt spid="36"/>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1000" fill="hold"/>
                                        <p:tgtEl>
                                          <p:spTgt spid="36"/>
                                        </p:tgtEl>
                                        <p:attrNameLst>
                                          <p:attrName>style.color</p:attrName>
                                        </p:attrNameLst>
                                      </p:cBhvr>
                                      <p:to>
                                        <a:srgbClr val="FF0000"/>
                                      </p:to>
                                    </p:animClr>
                                    <p:animClr clrSpc="rgb" dir="cw">
                                      <p:cBhvr>
                                        <p:cTn id="116" dur="1000" fill="hold"/>
                                        <p:tgtEl>
                                          <p:spTgt spid="36"/>
                                        </p:tgtEl>
                                        <p:attrNameLst>
                                          <p:attrName>fillcolor</p:attrName>
                                        </p:attrNameLst>
                                      </p:cBhvr>
                                      <p:to>
                                        <a:srgbClr val="FF0000"/>
                                      </p:to>
                                    </p:animClr>
                                    <p:set>
                                      <p:cBhvr>
                                        <p:cTn id="117" dur="1000" fill="hold"/>
                                        <p:tgtEl>
                                          <p:spTgt spid="36"/>
                                        </p:tgtEl>
                                        <p:attrNameLst>
                                          <p:attrName>fill.type</p:attrName>
                                        </p:attrNameLst>
                                      </p:cBhvr>
                                      <p:to>
                                        <p:strVal val="solid"/>
                                      </p:to>
                                    </p:set>
                                    <p:set>
                                      <p:cBhvr>
                                        <p:cTn id="118" dur="1000" fill="hold"/>
                                        <p:tgtEl>
                                          <p:spTgt spid="36"/>
                                        </p:tgtEl>
                                        <p:attrNameLst>
                                          <p:attrName>fill.on</p:attrName>
                                        </p:attrNameLst>
                                      </p:cBhvr>
                                      <p:to>
                                        <p:strVal val="true"/>
                                      </p:to>
                                    </p:set>
                                  </p:childTnLst>
                                  <p:subTnLst>
                                    <p:audio>
                                      <p:cMediaNode vol="100000">
                                        <p:cTn display="0" masterRel="sameClick">
                                          <p:stCondLst>
                                            <p:cond evt="begin" delay="0">
                                              <p:tn val="11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28"/>
                    </p:tgtEl>
                  </p:cond>
                </p:stCondLst>
                <p:endSync evt="end" delay="0">
                  <p:rtn val="all"/>
                </p:endSync>
                <p:childTnLst>
                  <p:par>
                    <p:cTn id="120" fill="hold">
                      <p:stCondLst>
                        <p:cond delay="0"/>
                      </p:stCondLst>
                      <p:childTnLst>
                        <p:par>
                          <p:cTn id="121" fill="hold">
                            <p:stCondLst>
                              <p:cond delay="0"/>
                            </p:stCondLst>
                            <p:childTnLst>
                              <p:par>
                                <p:cTn id="122" presetID="0" presetClass="path" presetSubtype="0" accel="50000" decel="50000" fill="hold" grpId="1" nodeType="withEffect">
                                  <p:stCondLst>
                                    <p:cond delay="0"/>
                                  </p:stCondLst>
                                  <p:childTnLst>
                                    <p:animMotion origin="layout" path="M 0 0 L 0 0 C 0.1349 -0.01019 0.17539 -0.01482 0.32995 -0.01551 L 0.60612 -0.01111 C 0.60912 0.05393 0.61224 0.11921 0.61498 0.18449 C 0.61641 0.21782 0.6168 0.25115 0.61862 0.28449 C 0.62044 0.31574 0.62279 0.34699 0.62617 0.37777 C 0.62826 0.39676 0.63386 0.41435 0.6349 0.43333 C 0.63672 0.46435 0.6349 0.4956 0.6349 0.52685 L 0.6349 0.52685 " pathEditMode="relative" ptsTypes="AAAAAAAAAA">
                                      <p:cBhvr>
                                        <p:cTn id="123" dur="8000" fill="hold"/>
                                        <p:tgtEl>
                                          <p:spTgt spid="80"/>
                                        </p:tgtEl>
                                        <p:attrNameLst>
                                          <p:attrName>ppt_x</p:attrName>
                                          <p:attrName>ppt_y</p:attrName>
                                        </p:attrNameLst>
                                      </p:cBhvr>
                                    </p:animMotion>
                                  </p:childTnLst>
                                </p:cTn>
                              </p:par>
                              <p:par>
                                <p:cTn id="124" presetID="0" presetClass="path" presetSubtype="0" accel="50000" decel="50000" fill="hold" grpId="1" nodeType="withEffect">
                                  <p:stCondLst>
                                    <p:cond delay="0"/>
                                  </p:stCondLst>
                                  <p:childTnLst>
                                    <p:animMotion origin="layout" path="M -0.00287 4.07407E-6 L -0.00287 4.07407E-6 C -0.00664 0.00046 -0.01042 0.00046 -0.01393 0.00162 C -0.01576 0.00231 -0.01719 0.00439 -0.01901 0.00532 C -0.02122 0.00694 -0.02383 0.0081 -0.0263 0.00926 C -0.04232 0.01551 -0.05833 0.02083 -0.07435 0.02777 C -0.07943 0.02963 -0.08399 0.03356 -0.08919 0.03495 C -0.10794 0.04051 -0.12682 0.04398 -0.1457 0.04791 C -0.14987 0.04884 -0.15391 0.04907 -0.15807 0.04976 L -0.17904 0.05347 C -0.19271 0.06365 -0.18724 0.05601 -0.19505 0.07777 C -0.19727 0.11574 -0.19753 0.10185 -0.19011 0.16111 C -0.18984 0.16319 -0.18854 0.16481 -0.18776 0.16666 C -0.1832 0.17476 -0.17943 0.18402 -0.17409 0.19051 C -0.16745 0.19884 -0.15977 0.20532 -0.15195 0.21111 C -0.15039 0.21226 -0.1487 0.21365 -0.14701 0.21481 C -0.1405 0.21851 -0.13399 0.22245 -0.12721 0.22592 C -0.12539 0.22685 -0.12318 0.22685 -0.12109 0.22754 C -0.11172 0.23125 -0.10221 0.23472 -0.09284 0.23888 C -0.08945 0.24027 -0.08646 0.24375 -0.08294 0.24444 C -0.07201 0.24629 -0.06081 0.2456 -0.04974 0.24606 L 0.01315 0.24074 C 0.01588 0.24027 0.01901 0.24051 0.02174 0.23888 C 0.03242 0.23194 0.04232 0.22314 0.05247 0.21481 C 0.0543 0.21319 0.05573 0.21088 0.05755 0.20902 C 0.06393 0.20324 0.07057 0.19814 0.07708 0.19259 C 0.07838 0.19143 0.07982 0.19027 0.08086 0.18888 C 0.08437 0.18333 0.0875 0.17777 0.09075 0.17199 C 0.09167 0.17037 0.09245 0.16828 0.09323 0.16666 C 0.09557 0.16041 0.09805 0.15416 0.10065 0.14814 C 0.10143 0.14629 0.10247 0.14444 0.10312 0.14259 C 0.10534 0.13472 0.10716 0.12638 0.10924 0.11828 C 0.10963 0.11111 0.11042 0.10347 0.11042 0.09629 C 0.11042 0.0831 0.10794 0.04444 0.10924 0.05717 C 0.11367 0.10277 0.11562 0.14884 0.12031 0.19444 C 0.12096 0.20162 0.12383 0.20787 0.12526 0.21481 C 0.12851 0.23194 0.13112 0.2493 0.13385 0.26666 C 0.13594 0.27986 0.13724 0.31504 0.13763 0.31851 C 0.13789 0.32176 0.13906 0.32476 0.13997 0.32777 C 0.14036 0.33819 0.1401 0.34884 0.14114 0.35926 C 0.14596 0.40717 0.14531 0.38888 0.14857 0.41111 C 0.15026 0.42222 0.15195 0.43333 0.15351 0.44467 C 0.15443 0.45046 0.15612 0.46319 0.15612 0.46342 L 0.15612 0.46319 " pathEditMode="relative" rAng="0" ptsTypes="AAAAAAAAAAAAAAAAAAAAAAAAAAAAAAAAAAAAAAAAAAAA">
                                      <p:cBhvr>
                                        <p:cTn id="125" dur="8000" fill="hold"/>
                                        <p:tgtEl>
                                          <p:spTgt spid="36"/>
                                        </p:tgtEl>
                                        <p:attrNameLst>
                                          <p:attrName>ppt_x</p:attrName>
                                          <p:attrName>ppt_y</p:attrName>
                                        </p:attrNameLst>
                                      </p:cBhvr>
                                      <p:rCtr x="-1732" y="23171"/>
                                    </p:animMotion>
                                  </p:childTnLst>
                                </p:cTn>
                              </p:par>
                              <p:par>
                                <p:cTn id="126" presetID="0" presetClass="path" presetSubtype="0" accel="50000" decel="50000" fill="hold" grpId="1" nodeType="withEffect">
                                  <p:stCondLst>
                                    <p:cond delay="0"/>
                                  </p:stCondLst>
                                  <p:childTnLst>
                                    <p:animMotion origin="layout" path="M 0 0 L 0 0 C 0.00495 -0.02755 0.01732 -0.0537 0.01498 -0.08241 C 0.00456 -0.20579 -0.01692 -0.20833 -0.0651 -0.26227 C -0.07838 -0.26019 -0.09388 -0.26852 -0.10507 -0.25579 C -0.15312 -0.2007 -0.14296 -0.15857 -0.14505 -0.07338 C -0.14427 -0.05255 -0.14687 -0.03056 -0.14257 -0.01111 C -0.12994 0.04653 -0.10364 0.06412 -0.0763 0.0956 C -0.04752 0.08819 -0.01666 0.09398 0.0099 0.07338 C 0.04128 0.04884 0.06563 0.00231 0.09245 -0.03565 C 0.11342 -0.06528 0.07865 -0.03426 0.10248 -0.05787 C 0.12474 -0.08009 0.14753 -0.10093 0.16993 -0.12222 C 0.19414 -0.12014 0.22383 -0.14306 0.24245 -0.11574 C 0.25795 -0.09306 0.26967 0.04768 0.27631 0.0956 C 0.27657 0.09815 0.27748 0.10069 0.27878 0.10231 C 0.28802 0.11273 0.29792 0.12153 0.30756 0.13125 C 0.35586 0.1287 0.33581 0.12893 0.36758 0.12893 L 0.36758 0.12893 " pathEditMode="relative" ptsTypes="AAAAAAAAAAAAAAAAAA">
                                      <p:cBhvr>
                                        <p:cTn id="127" dur="8000" fill="hold"/>
                                        <p:tgtEl>
                                          <p:spTgt spid="77"/>
                                        </p:tgtEl>
                                        <p:attrNameLst>
                                          <p:attrName>ppt_x</p:attrName>
                                          <p:attrName>ppt_y</p:attrName>
                                        </p:attrNameLst>
                                      </p:cBhvr>
                                    </p:animMotion>
                                  </p:childTnLst>
                                </p:cTn>
                              </p:par>
                              <p:par>
                                <p:cTn id="128" presetID="0" presetClass="path" presetSubtype="0" accel="50000" decel="50000" fill="hold" grpId="2" nodeType="withEffect">
                                  <p:stCondLst>
                                    <p:cond delay="0"/>
                                  </p:stCondLst>
                                  <p:childTnLst>
                                    <p:animMotion origin="layout" path="M -1.25E-6 3.33333E-6 L -1.25E-6 0.00023 C -0.00338 -0.0044 -0.00729 -0.00764 -0.01002 -0.0132 C -0.01172 -0.01713 -0.01159 -0.02223 -0.01237 -0.02662 C -0.01328 -0.03033 -0.01432 -0.0338 -0.01497 -0.03773 C -0.01601 -0.04283 -0.01614 -0.04838 -0.01745 -0.05324 C -0.02187 -0.06922 -0.02773 -0.08426 -0.03255 -0.1 C -0.03307 -0.10186 -0.03333 -0.10417 -0.03359 -0.10648 C -0.03542 -0.12061 -0.03698 -0.13473 -0.03867 -0.14885 C -0.03698 -0.16644 -0.03646 -0.18473 -0.03359 -0.20209 C -0.03307 -0.20602 -0.03034 -0.20811 -0.02864 -0.21088 C -0.01002 -0.24074 -0.01771 -0.23519 -0.00625 -0.24213 C -0.00169 -0.24954 0.00274 -0.25741 0.00755 -0.26436 C 0.00846 -0.26574 0.01003 -0.26574 0.0112 -0.26644 C 0.04336 -0.28912 0.02865 -0.28449 0.05013 -0.28866 C 0.08516 -0.30695 0.08333 -0.30672 0.1138 -0.31991 L 0.11992 -0.32199 C 0.1474 -0.3213 0.17513 -0.32477 0.20261 -0.31991 C 0.21172 -0.31806 0.21979 -0.30741 0.22878 -0.30209 C 0.22995 -0.30139 0.23125 -0.30047 0.23242 -0.29977 C 0.23386 -0.29676 0.23477 -0.29375 0.2362 -0.29098 C 0.23867 -0.28635 0.24206 -0.28311 0.24388 -0.27755 C 0.24987 -0.25903 0.25586 -0.24005 0.2599 -0.21991 C 0.2711 -0.16598 0.26471 -0.18542 0.27513 -0.15764 C 0.27409 -0.14051 0.27526 -0.12292 0.2724 -0.10648 C 0.27083 -0.09746 0.26589 -0.09144 0.2625 -0.08426 C 0.24948 -0.05741 0.26471 -0.09236 0.25378 -0.06667 C 0.25248 -0.05996 0.24948 -0.05348 0.25013 -0.04653 C 0.25169 -0.0213 0.25065 -0.03334 0.25248 -0.01111 C 0.25339 0.02083 0.25586 0.05254 0.25508 0.08449 C 0.25417 0.10926 0.25313 0.13495 0.2474 0.15787 C 0.24466 0.16944 0.23724 0.17523 0.23125 0.18217 C 0.22123 0.19421 0.21055 0.19375 0.1987 0.1956 C 0.19167 0.19676 0.18464 0.19699 0.17761 0.19768 C 0.11745 0.22453 0.05313 0.21157 -0.00742 0.21342 L -0.12864 0.21111 C -0.13008 0.21111 -0.13021 0.20648 -0.13125 0.20439 C -0.13463 0.19722 -0.13542 0.19583 -0.14127 0.1956 C -0.16419 0.19421 -0.18711 0.19398 -0.21002 0.19328 C -0.23294 0.18426 -0.20833 0.19352 -0.23867 0.18449 C -0.24974 0.18125 -0.23659 0.18125 -0.25482 0.18009 C -0.27148 0.1787 -0.28828 0.17847 -0.30495 0.17777 C -0.32265 0.16527 -0.29922 0.18055 -0.34127 0.16898 C -0.34466 0.16782 -0.34779 0.16435 -0.35104 0.16227 C -0.34922 0.15486 -0.34792 0.14629 -0.34492 0.14004 C -0.33802 0.12523 -0.33216 0.11852 -0.32252 0.11551 C -0.31797 0.11435 -0.31328 0.11458 -0.30859 0.11342 C -0.28489 0.10648 -0.26107 0.0993 -0.2375 0.0912 L -0.1987 0.07777 C -0.18776 0.07407 -0.17721 0.06759 -0.16614 0.06666 L -0.13984 0.06458 C -0.12969 0.06088 -0.13151 0.0618 -0.14622 0.06458 C -0.14388 0.07106 -0.14336 0.07037 -0.14245 0.07777 L -0.14245 0.08009 C -0.14245 0.08009 -0.09739 0.22245 -0.09739 0.22268 " pathEditMode="relative" rAng="0" ptsTypes="AAAAAAAAAAAAAAAAAAAAAAAAAAAAAAAAAAAAAAAAAAAAAAAAAAAAAAA">
                                      <p:cBhvr>
                                        <p:cTn id="129" dur="8000" fill="hold"/>
                                        <p:tgtEl>
                                          <p:spTgt spid="76"/>
                                        </p:tgtEl>
                                        <p:attrNameLst>
                                          <p:attrName>ppt_x</p:attrName>
                                          <p:attrName>ppt_y</p:attrName>
                                        </p:attrNameLst>
                                      </p:cBhvr>
                                      <p:rCtr x="-3802" y="-5000"/>
                                    </p:animMotion>
                                  </p:childTnLst>
                                </p:cTn>
                              </p:par>
                              <p:par>
                                <p:cTn id="130" presetID="0" presetClass="path" presetSubtype="0" accel="50000" decel="50000" fill="hold" grpId="1" nodeType="withEffect">
                                  <p:stCondLst>
                                    <p:cond delay="0"/>
                                  </p:stCondLst>
                                  <p:childTnLst>
                                    <p:animMotion origin="layout" path="M 0 0 L 0 0 C -0.01888 -0.04699 -0.01081 -0.02037 -0.00495 -0.13796 C -0.00403 -0.15787 0.00638 -0.18357 0.0112 -0.20023 C 0.01185 -0.20208 0.01185 -0.20463 0.0125 -0.20671 C 0.01524 -0.21597 0.01823 -0.22454 0.02123 -0.23357 C 0.02201 -0.23565 0.02305 -0.23773 0.0237 -0.24005 C 0.02591 -0.24745 0.02774 -0.25509 0.02995 -0.26227 C 0.03099 -0.26551 0.03242 -0.26829 0.03373 -0.2713 C 0.03542 -0.27477 0.0418 -0.28866 0.04505 -0.29352 C 0.04909 -0.29954 0.05274 -0.30671 0.05755 -0.31134 C 0.08555 -0.3375 0.08802 -0.33495 0.11628 -0.34468 C 0.12539 -0.34375 0.13464 -0.34398 0.14375 -0.34236 C 0.15977 -0.33935 0.1418 -0.3338 0.1625 -0.32454 L 0.16758 -0.32245 C 0.17357 -0.31435 0.17136 -0.31597 0.17878 -0.31134 C 0.18125 -0.30972 0.18412 -0.30949 0.18633 -0.30671 C 0.1875 -0.30532 0.18867 -0.3037 0.18998 -0.30232 C 0.19167 -0.3007 0.19349 -0.29977 0.19505 -0.29792 C 0.21003 -0.28125 0.1888 -0.30185 0.20625 -0.28449 C 0.21042 -0.28056 0.21367 -0.27894 0.21758 -0.27338 C 0.22318 -0.26574 0.228 -0.25625 0.23373 -0.24907 C 0.23672 -0.24537 0.23972 -0.2419 0.24258 -0.23796 C 0.25664 -0.21782 0.24779 -0.22801 0.25755 -0.21574 C 0.25873 -0.21412 0.2599 -0.21227 0.26133 -0.21134 C 0.26498 -0.20857 0.26862 -0.20579 0.27253 -0.20463 C 0.28138 -0.20185 0.27761 -0.2037 0.28386 -0.20023 C 0.28125 -0.21806 0.28477 -0.20046 0.2763 -0.21782 C 0.24271 -0.28681 0.29427 -0.1919 0.25248 -0.2713 C 0.25156 -0.27315 0.25 -0.27407 0.24883 -0.2757 C 0.24167 -0.28588 0.2349 -0.29699 0.22748 -0.30671 C 0.22279 -0.3132 0.21771 -0.31921 0.2125 -0.32454 C 0.21055 -0.32662 0.20821 -0.32685 0.20625 -0.32894 C 0.19896 -0.33727 0.19284 -0.34907 0.18503 -0.35579 C 0.17878 -0.36088 0.17227 -0.36528 0.16628 -0.3713 C 0.16393 -0.37361 0.16224 -0.37755 0.16003 -0.38009 C 0.1543 -0.38657 0.14844 -0.39213 0.14258 -0.39792 C 0.14089 -0.39954 0.13932 -0.40116 0.1375 -0.40232 C 0.13255 -0.40556 0.12761 -0.40926 0.12253 -0.41134 C 0.08906 -0.425 0.09063 -0.42222 0.05755 -0.42454 C 0.05378 -0.42616 0.04974 -0.43171 0.04623 -0.42894 C 0.04414 -0.42755 0.04701 -0.4206 0.0487 -0.41782 C 0.05078 -0.41482 0.05391 -0.41551 0.05625 -0.41343 C 0.05925 -0.41088 0.06185 -0.40648 0.06498 -0.40463 C 0.09193 -0.3875 0.08373 -0.3956 0.10248 -0.38681 C 0.10834 -0.38403 0.11419 -0.38102 0.12005 -0.37801 C 0.12409 -0.3757 0.12761 -0.37315 0.13125 -0.36898 C 0.13815 -0.36134 0.14453 -0.35255 0.1513 -0.34468 C 0.16081 -0.33333 0.17084 -0.32338 0.18008 -0.31134 C 0.18164 -0.30903 0.18347 -0.30695 0.18503 -0.30463 C 0.18972 -0.29745 0.19427 -0.29005 0.19883 -0.28241 C 0.203 -0.27523 0.20677 -0.2669 0.21133 -0.26019 C 0.21758 -0.2507 0.22917 -0.23866 0.23633 -0.23125 C 0.23841 -0.22894 0.25352 -0.21273 0.25873 -0.20903 C 0.26367 -0.20579 0.27422 -0.20185 0.27878 -0.20023 C 0.28294 -0.19537 0.28099 -0.1956 0.28386 -0.1956 L 0.28386 -0.1956 " pathEditMode="relative" ptsTypes="AAAAAAAAAAAAAAAAAAAAAAAAAAAAAAAAAAAAAAAAAAAAAAAAAAAAAAAAA">
                                      <p:cBhvr>
                                        <p:cTn id="131" dur="8000" fill="hold"/>
                                        <p:tgtEl>
                                          <p:spTgt spid="2"/>
                                        </p:tgtEl>
                                        <p:attrNameLst>
                                          <p:attrName>ppt_x</p:attrName>
                                          <p:attrName>ppt_y</p:attrName>
                                        </p:attrNameLst>
                                      </p:cBhvr>
                                    </p:animMotion>
                                  </p:childTnLst>
                                </p:cTn>
                              </p:par>
                              <p:par>
                                <p:cTn id="132" presetID="0" presetClass="path" presetSubtype="0" accel="50000" decel="50000" fill="hold" grpId="1" nodeType="withEffect">
                                  <p:stCondLst>
                                    <p:cond delay="0"/>
                                  </p:stCondLst>
                                  <p:childTnLst>
                                    <p:animMotion origin="layout" path="M 0 0 L 0 0 C 0.00156 -0.00671 0.00339 -0.01342 0.00495 -0.02014 C 0.01406 -0.05902 -0.00364 0.01366 0.00742 -0.03564 C 0.00847 -0.04027 0.00964 -0.0449 0.0112 -0.04907 C 0.02683 -0.08889 0.06511 -0.16666 0.07748 -0.18472 L 0.1474 -0.2868 C 0.1819 -0.33726 0.17018 -0.32037 0.2362 -0.39791 C 0.2418 -0.40463 0.24766 -0.41041 0.25365 -0.41574 C 0.27513 -0.43495 0.29688 -0.45324 0.31862 -0.47129 C 0.3306 -0.48125 0.3431 -0.48981 0.35495 -0.50023 C 0.35742 -0.50254 0.35977 -0.50555 0.36237 -0.50694 C 0.37357 -0.51226 0.3849 -0.51574 0.3961 -0.52014 C 0.40404 -0.51875 0.41224 -0.51967 0.41992 -0.51574 C 0.42279 -0.51435 0.42383 -0.50787 0.42617 -0.50463 C 0.44011 -0.48495 0.45404 -0.46527 0.46862 -0.44699 C 0.47123 -0.44375 0.47435 -0.44213 0.47735 -0.44027 C 0.53893 -0.40231 0.51927 -0.41273 0.5724 -0.39143 C 0.57617 -0.38472 0.58021 -0.37847 0.5836 -0.37129 C 0.58451 -0.36944 0.58425 -0.36666 0.5849 -0.36458 C 0.58841 -0.35324 0.59258 -0.34259 0.5961 -0.33125 C 0.59675 -0.32916 0.59688 -0.32685 0.5974 -0.32453 C 0.60013 -0.31226 0.60599 -0.28819 0.60742 -0.27569 C 0.61029 -0.25023 0.6069 -0.28194 0.6099 -0.24676 C 0.61016 -0.24305 0.6099 -0.23889 0.6112 -0.23564 C 0.61185 -0.23379 0.61354 -0.23379 0.61485 -0.23356 C 0.62201 -0.23217 0.62904 -0.23194 0.6362 -0.23125 C 0.63177 -0.19305 0.63972 -0.25717 0.62995 -0.20463 C 0.62878 -0.19884 0.62865 -0.18078 0.62865 -0.1868 C 0.62865 -0.225 0.62891 -0.20671 0.63112 -0.22685 C 0.63242 -0.23865 0.63308 -0.25069 0.6349 -0.2625 C 0.6362 -0.2706 0.63815 -0.27847 0.63867 -0.2868 C 0.63946 -0.30231 0.63867 -0.31805 0.63867 -0.33356 L 0.63867 -0.33356 " pathEditMode="relative" ptsTypes="AAAAAAAAAAAAAAAAAAAAAAAAAAAAAAAAAA">
                                      <p:cBhvr>
                                        <p:cTn id="133" dur="8000" fill="hold"/>
                                        <p:tgtEl>
                                          <p:spTgt spid="79"/>
                                        </p:tgtEl>
                                        <p:attrNameLst>
                                          <p:attrName>ppt_x</p:attrName>
                                          <p:attrName>ppt_y</p:attrName>
                                        </p:attrNameLst>
                                      </p:cBhvr>
                                    </p:animMotion>
                                  </p:childTnLst>
                                </p:cTn>
                              </p:par>
                              <p:par>
                                <p:cTn id="134" presetID="0" presetClass="path" presetSubtype="0" accel="50000" decel="50000" fill="hold" grpId="1" nodeType="withEffect">
                                  <p:stCondLst>
                                    <p:cond delay="0"/>
                                  </p:stCondLst>
                                  <p:childTnLst>
                                    <p:animMotion origin="layout" path="M 0 0 L 0 0 C 0.00521 -0.09259 0.00182 -0.02453 0 -0.23773 C -0.00026 -0.26203 0.00039 -0.2868 -0.0013 -0.31111 C -0.00182 -0.31875 -0.0138 -0.35532 -0.01497 -0.35764 C -0.01719 -0.36227 -0.02083 -0.36365 -0.02383 -0.36643 C -0.04297 -0.36574 -0.06211 -0.36666 -0.08125 -0.36435 C -0.08568 -0.36389 -0.08958 -0.35972 -0.09375 -0.35764 C -0.1263 -0.34236 -0.11497 -0.3456 -0.13997 -0.34213 C -0.17005 -0.32754 -0.14258 -0.34328 -0.16003 -0.3287 C -0.22396 -0.27569 -0.1694 -0.32361 -0.20378 -0.29328 C -0.2125 -0.27314 -0.22174 -0.25393 -0.23008 -0.23333 C -0.2319 -0.2287 -0.23268 -0.22291 -0.23372 -0.21759 C -0.23893 -0.1912 -0.24375 -0.16435 -0.2487 -0.13773 C -0.24375 -0.08426 -0.23971 -0.03078 -0.23372 0.02223 C -0.23216 0.03681 -0.22904 0.05047 -0.2263 0.06459 C -0.22565 0.0676 -0.22435 0.07014 -0.22383 0.07338 C -0.20885 0.15278 -0.22865 0.05973 -0.2125 0.13125 C -0.21198 0.13334 -0.21211 0.13588 -0.21133 0.13773 C -0.20078 0.16297 -0.19935 0.16436 -0.18633 0.18218 C -0.18307 0.18658 -0.17474 0.19491 -0.17253 0.19561 C -0.16471 0.19815 -0.15664 0.19699 -0.14883 0.19792 L -0.09505 0.17778 C -0.0901 0.17593 -0.0849 0.1757 -0.08008 0.17338 C -0.06406 0.16551 -0.04831 0.15625 -0.03255 0.14676 C -0.02865 0.14445 -0.02513 0.14005 -0.02122 0.13773 C -0.00937 0.13079 -0.00091 0.12709 0.01003 0.12223 C 0.01536 0.11713 0.02148 0.11366 0.02617 0.10672 C 0.05729 0.06065 0.03828 0.08033 0.05247 0.05787 C 0.06042 0.04514 0.06836 0.03287 0.07617 0.02014 C 0.07839 0.01644 0.08047 0.01297 0.08242 0.00903 C 0.08932 -0.00486 0.09583 -0.01898 0.10247 -0.03333 C 0.10964 -0.04861 0.10859 -0.05254 0.11745 -0.07546 C 0.12161 -0.08634 0.1263 -0.09676 0.13125 -0.10648 C 0.13255 -0.10926 0.13464 -0.11088 0.1362 -0.11319 C 0.14128 -0.12129 0.14622 -0.12963 0.15117 -0.13773 C 0.15716 -0.16921 0.15742 -0.1743 0.18867 -0.20208 C 0.20404 -0.21574 0.19896 -0.21157 0.22865 -0.23333 C 0.23112 -0.23495 0.23359 -0.23657 0.2362 -0.23773 C 0.24661 -0.24236 0.25703 -0.24629 0.26745 -0.25092 C 0.26875 -0.25162 0.26992 -0.25277 0.27122 -0.25324 C 0.27539 -0.25439 0.27956 -0.25463 0.28372 -0.25555 C 0.28542 -0.25625 0.28698 -0.25717 0.28867 -0.25764 C 0.30794 -0.26342 0.31797 -0.25902 0.34245 -0.25764 C 0.35039 -0.25416 0.3526 -0.25347 0.3625 -0.24652 C 0.36719 -0.24328 0.37161 -0.23912 0.37617 -0.23541 C 0.37747 -0.23217 0.37995 -0.22662 0.37995 -0.22222 C 0.37995 -0.21967 0.37917 -0.21759 0.37865 -0.21551 C 0.37917 -0.20139 0.3793 -0.18727 0.37995 -0.17314 C 0.38008 -0.16875 0.38112 -0.16435 0.38125 -0.15995 C 0.38151 -0.15023 0.38125 -0.14074 0.38125 -0.13102 L 0.38125 -0.13102 " pathEditMode="relative" ptsTypes="AAAAAAAAAAAAAAAAAAAAAAAAAAAAAAAAAAAAAAAAAAAAAAAAAAAA">
                                      <p:cBhvr>
                                        <p:cTn id="135" dur="8000" fill="hold"/>
                                        <p:tgtEl>
                                          <p:spTgt spid="34"/>
                                        </p:tgtEl>
                                        <p:attrNameLst>
                                          <p:attrName>ppt_x</p:attrName>
                                          <p:attrName>ppt_y</p:attrName>
                                        </p:attrNameLst>
                                      </p:cBhvr>
                                    </p:animMotion>
                                  </p:childTnLst>
                                </p:cTn>
                              </p:par>
                              <p:par>
                                <p:cTn id="136" presetID="0" presetClass="path" presetSubtype="0" accel="50000" decel="50000" fill="hold" grpId="1" nodeType="withEffect">
                                  <p:stCondLst>
                                    <p:cond delay="0"/>
                                  </p:stCondLst>
                                  <p:childTnLst>
                                    <p:animMotion origin="layout" path="M 0 0 L 0 0 C -0.00117 0.00834 -0.00104 0.0176 -0.00364 0.02454 C -0.01041 0.04236 -0.022 0.05417 -0.02747 0.07338 L -0.03242 0.09121 C -0.03333 0.09792 -0.03437 0.1044 -0.03489 0.11111 C -0.03698 0.13311 -0.03672 0.15 -0.03372 0.17338 C -0.03164 0.18959 -0.0194 0.20348 -0.01367 0.21111 C -0.01081 0.21505 -0.00234 0.2257 0.00261 0.22894 C 0.00625 0.23148 0.0099 0.23449 0.0138 0.23565 C 0.02044 0.2375 0.02709 0.23704 0.03386 0.23797 C 0.05677 0.25139 0.04115 0.24352 0.09128 0.24676 C 0.10925 0.24792 0.12709 0.24815 0.14505 0.24908 C 0.15794 0.24815 0.17097 0.24792 0.18386 0.24676 C 0.18672 0.24653 0.18972 0.24607 0.19258 0.24445 C 0.20026 0.24005 0.22305 0.22871 0.21511 0.22894 L 0.1513 0.23125 L -0.0237 0.22014 C -0.17187 0.21181 -0.08541 0.22084 -0.16992 0.21111 C -0.17916 0.20834 -0.18815 0.20417 -0.19752 0.20232 C -0.21028 0.19977 -0.22331 0.19954 -0.2362 0.19792 C -0.24127 0.19723 -0.24622 0.1963 -0.25117 0.19561 C -0.25325 0.19491 -0.25599 0.19607 -0.25742 0.19352 C -0.25833 0.19167 -0.25469 0.1926 -0.25377 0.19121 C -0.2526 0.18959 -0.25234 0.18635 -0.25117 0.18449 C -0.22916 0.1507 -0.2237 0.14398 -0.19752 0.12014 C -0.19271 0.11574 -0.18711 0.11366 -0.18242 0.10903 C -0.16966 0.09584 -0.15768 0.0801 -0.14492 0.06667 C -0.14271 0.06436 -0.13971 0.06459 -0.1375 0.06227 C -0.072 -0.00185 -0.12734 0.04769 -0.10117 0.02454 C -0.07578 -0.02291 -0.07435 -0.02893 -0.04375 -0.07106 C -0.03659 -0.08078 -0.02851 -0.08842 -0.02122 -0.09768 C -0.01979 -0.09953 -0.01888 -0.10254 -0.01745 -0.10439 C -0.01094 -0.11296 -0.00469 -0.12222 0.00261 -0.1287 C 0.00521 -0.13125 0.00834 -0.13032 0.01133 -0.13102 C 0.02292 -0.13912 0.03451 -0.14791 0.04636 -0.15532 C 0.04831 -0.15671 0.05065 -0.15602 0.05261 -0.15764 C 0.06029 -0.16412 0.06745 -0.17268 0.075 -0.17986 C 0.07617 -0.18102 0.07761 -0.18125 0.07878 -0.18217 C 0.08919 -0.18935 0.09948 -0.19768 0.11003 -0.20439 C 0.1125 -0.20578 0.11511 -0.20532 0.11758 -0.20648 C 0.12552 -0.21041 0.13347 -0.21504 0.14128 -0.2199 C 0.1431 -0.22106 0.14453 -0.22314 0.14636 -0.2243 C 0.15495 -0.23055 0.16393 -0.23541 0.17253 -0.24213 C 0.17448 -0.24352 0.17565 -0.24722 0.17761 -0.24884 C 0.19805 -0.2662 0.19414 -0.26389 0.20755 -0.26875 C 0.21628 -0.27986 0.22552 -0.28981 0.23386 -0.30208 C 0.24362 -0.31666 0.23854 -0.30995 0.24883 -0.32199 C 0.24961 -0.3243 0.25026 -0.32685 0.2513 -0.3287 C 0.25235 -0.33055 0.25417 -0.33102 0.25508 -0.3331 C 0.25586 -0.33495 0.25573 -0.33773 0.25625 -0.33981 C 0.25781 -0.34444 0.26042 -0.34814 0.26133 -0.35324 C 0.26172 -0.35532 0.26211 -0.35764 0.2625 -0.35995 C 0.26328 -0.36296 0.26432 -0.36574 0.26511 -0.36875 C 0.26563 -0.37083 0.26576 -0.37338 0.26628 -0.37546 C 0.26693 -0.37777 0.26888 -0.38194 0.26888 -0.38194 L 0.26888 -0.38194 " pathEditMode="relative" ptsTypes="AAAAAAAAAAAAAAAAAAAAAAAAAAAAAAAAAAAAAAAAAAAAAAAAAAAAAAAAA">
                                      <p:cBhvr>
                                        <p:cTn id="137" dur="8000" fill="hold"/>
                                        <p:tgtEl>
                                          <p:spTgt spid="22"/>
                                        </p:tgtEl>
                                        <p:attrNameLst>
                                          <p:attrName>ppt_x</p:attrName>
                                          <p:attrName>ppt_y</p:attrName>
                                        </p:attrNameLst>
                                      </p:cBhvr>
                                    </p:animMotion>
                                  </p:childTnLst>
                                </p:cTn>
                              </p:par>
                              <p:par>
                                <p:cTn id="138" presetID="0" presetClass="path" presetSubtype="0" accel="50000" decel="50000" fill="hold" grpId="1" nodeType="withEffect">
                                  <p:stCondLst>
                                    <p:cond delay="0"/>
                                  </p:stCondLst>
                                  <p:childTnLst>
                                    <p:animMotion origin="layout" path="M 0 0 L 0 0 C -0.00534 -0.00463 -0.0112 -0.00764 -0.01628 -0.01343 C -0.01966 -0.01737 -0.02188 -0.02431 -0.025 -0.02894 C -0.03021 -0.03681 -0.0362 -0.04306 -0.04128 -0.05116 C -0.05573 -0.075 -0.06862 -0.10186 -0.08373 -0.12454 C -0.09089 -0.13542 -0.11914 -0.17061 -0.12995 -0.19792 C -0.13815 -0.21829 -0.14584 -0.23936 -0.15378 -0.26019 C -0.16289 -0.30903 -0.153 -0.25926 -0.17748 -0.35116 C -0.17865 -0.35556 -0.17904 -0.36019 -0.17995 -0.36459 C -0.18281 -0.37732 -0.18503 -0.39028 -0.18867 -0.40232 C -0.19011 -0.40695 -0.19323 -0.40903 -0.19492 -0.41343 C -0.21211 -0.45741 -0.19466 -0.41644 -0.20117 -0.43797 C -0.20352 -0.44538 -0.20625 -0.45278 -0.20873 -0.46019 C -0.21003 -0.46829 -0.2112 -0.47639 -0.2125 -0.4845 C -0.21289 -0.48681 -0.21315 -0.48913 -0.21367 -0.49121 C -0.21432 -0.49352 -0.2155 -0.49538 -0.21628 -0.49792 C -0.2168 -0.5 -0.21875 -0.50417 -0.21745 -0.50463 C -0.21133 -0.50602 -0.20495 -0.50301 -0.1987 -0.50232 C -0.19584 -0.50163 -0.19284 -0.50093 -0.18998 -0.5 C -0.18073 -0.49723 -0.17175 -0.49144 -0.1625 -0.49121 C -0.07123 -0.48774 0.02005 -0.48982 0.11133 -0.48889 C 0.11588 -0.4875 0.12031 -0.48519 0.125 -0.4845 C 0.13502 -0.48311 0.15508 -0.48241 0.15508 -0.48241 L 0.15508 -0.48241 " pathEditMode="relative" ptsTypes="AAAAAAAAAAAAAAAAAAAAAAAAA">
                                      <p:cBhvr>
                                        <p:cTn id="139" dur="8000" fill="hold"/>
                                        <p:tgtEl>
                                          <p:spTgt spid="35"/>
                                        </p:tgtEl>
                                        <p:attrNameLst>
                                          <p:attrName>ppt_x</p:attrName>
                                          <p:attrName>ppt_y</p:attrName>
                                        </p:attrNameLst>
                                      </p:cBhvr>
                                    </p:animMotion>
                                  </p:childTnLst>
                                </p:cTn>
                              </p:par>
                              <p:par>
                                <p:cTn id="140" presetID="0" presetClass="path" presetSubtype="0" accel="50000" decel="50000" fill="hold" grpId="1" nodeType="withEffect">
                                  <p:stCondLst>
                                    <p:cond delay="0"/>
                                  </p:stCondLst>
                                  <p:childTnLst>
                                    <p:animMotion origin="layout" path="M 0 0 L 0 0 C -0.03776 -0.05579 -0.04909 -0.06968 -0.0875 -0.14908 C -0.14258 -0.2625 -0.20195 -0.37084 -0.24883 -0.49561 C -0.2599 -0.52524 -0.27721 -0.57153 -0.28633 -0.5845 C -0.29492 -0.59676 -0.30781 -0.59445 -0.31875 -0.59769 C -0.3349 -0.60255 -0.3513 -0.6051 -0.36745 -0.6088 C -0.31953 -0.61482 -0.20104 -0.63079 -0.16003 -0.63102 C -0.13047 -0.63149 -0.10091 -0.62524 -0.07135 -0.62223 C -0.06888 -0.6007 -0.06523 -0.58403 -0.06875 -0.56227 C -0.06953 -0.55764 -0.07227 -0.5551 -0.07383 -0.55116 C -0.07656 -0.54399 -0.07852 -0.53588 -0.08125 -0.52894 C -0.08333 -0.52385 -0.08516 -0.51806 -0.0875 -0.51343 C -0.09271 -0.50325 -0.10378 -0.4845 -0.10378 -0.4845 C -0.10417 -0.4794 -0.10742 -0.472 -0.10508 -0.46899 C -0.10104 -0.46366 -0.09505 -0.46713 -0.0901 -0.46667 C -0.08333 -0.46621 -0.07669 -0.46667 -0.07005 -0.46667 L -0.07005 -0.46667 " pathEditMode="relative" ptsTypes="AAAAAAAAAAAAAAAAAA">
                                      <p:cBhvr>
                                        <p:cTn id="141" dur="8000" fill="hold"/>
                                        <p:tgtEl>
                                          <p:spTgt spid="21"/>
                                        </p:tgtEl>
                                        <p:attrNameLst>
                                          <p:attrName>ppt_x</p:attrName>
                                          <p:attrName>ppt_y</p:attrName>
                                        </p:attrNameLst>
                                      </p:cBhvr>
                                    </p:animMotion>
                                  </p:childTnLst>
                                </p:cTn>
                              </p:par>
                              <p:par>
                                <p:cTn id="142" presetID="0" presetClass="path" presetSubtype="0" accel="50000" decel="50000" fill="hold" grpId="1" nodeType="withEffect">
                                  <p:stCondLst>
                                    <p:cond delay="0"/>
                                  </p:stCondLst>
                                  <p:childTnLst>
                                    <p:animMotion origin="layout" path="M -0.00013 -0.00023 L -0.00013 -1.48148E-6 C -0.0474 0.21667 0.03294 -0.13287 -0.13646 0.34884 C -0.15092 0.39005 -0.15678 0.38588 -0.13776 0.38218 C -0.053 0.31945 -0.06237 0.32894 0.06731 0.1088 C 0.09492 0.06181 0.11015 -0.00347 0.13112 -0.06018 C 0.13346 -0.06667 0.13437 -0.07477 0.13737 -0.07986 C 0.13919 -0.08356 0.14257 -0.08264 0.14492 -0.08449 C 0.16289 -0.10046 0.15065 -0.10139 0.18007 -0.11551 C 0.18424 -0.11759 0.2151 -0.12153 0.22239 -0.12222 L 0.22747 -0.1243 C 0.22747 -0.1243 0.28385 -0.09768 0.28385 -0.09745 " pathEditMode="relative" rAng="0" ptsTypes="AAAAAAAAAAAA">
                                      <p:cBhvr>
                                        <p:cTn id="143" dur="8000" fill="hold"/>
                                        <p:tgtEl>
                                          <p:spTgt spid="78"/>
                                        </p:tgtEl>
                                        <p:attrNameLst>
                                          <p:attrName>ppt_x</p:attrName>
                                          <p:attrName>ppt_y</p:attrName>
                                        </p:attrNameLst>
                                      </p:cBhvr>
                                      <p:rCtr x="6719" y="13032"/>
                                    </p:animMotion>
                                  </p:childTnLst>
                                </p:cTn>
                              </p:par>
                              <p:par>
                                <p:cTn id="144" presetID="0" presetClass="path" presetSubtype="0" accel="50000" decel="50000" fill="hold" grpId="2" nodeType="withEffect">
                                  <p:stCondLst>
                                    <p:cond delay="0"/>
                                  </p:stCondLst>
                                  <p:childTnLst>
                                    <p:animMotion origin="layout" path="M 0 0 L 0 0 C -0.01094 0.03773 -0.01901 0.07847 -0.03255 0.11343 C -0.04427 0.14352 -0.06133 0.16597 -0.075 0.19329 C -0.08255 0.20833 -0.08919 0.22454 -0.09622 0.24005 C -0.06211 0.24884 -0.02826 0.26412 0.00625 0.26667 C 0.24349 0.28496 0.29063 0.28171 0.45234 0.27546 C 0.45195 0.25255 0.45221 0.22963 0.45117 0.20671 C 0.45091 0.20139 0.44935 0.1963 0.4487 0.19121 C 0.44557 0.16829 0.44284 0.14514 0.43984 0.12222 C 0.44284 0.09121 0.4431 0.0588 0.4487 0.02894 C 0.45703 -0.01643 0.47591 -0.05532 0.48112 -0.10231 C 0.48776 -0.16111 0.48242 -0.22222 0.48359 -0.28217 C 0.48372 -0.28449 0.48451 -0.28657 0.4849 -0.28889 C 0.48607 -0.33333 0.48698 -0.33333 0.4849 -0.37546 C 0.48424 -0.3875 0.48346 -0.3993 0.48242 -0.41111 C 0.48216 -0.41342 0.48216 -0.41643 0.48112 -0.41782 C 0.47982 -0.41967 0.47786 -0.41991 0.47617 -0.41991 C 0.45443 -0.42268 0.4112 -0.42662 0.4112 -0.42662 L 0.40612 -0.43102 L 0.40612 -0.43102 " pathEditMode="relative" ptsTypes="AAAAAAAAAAAAAAAAAAAAA">
                                      <p:cBhvr>
                                        <p:cTn id="145" dur="8000" fill="hold"/>
                                        <p:tgtEl>
                                          <p:spTgt spid="33"/>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3" grpId="2" animBg="1"/>
      <p:bldP spid="34" grpId="0" animBg="1"/>
      <p:bldP spid="34" grpId="1" animBg="1"/>
      <p:bldP spid="35" grpId="0" animBg="1"/>
      <p:bldP spid="35" grpId="1" animBg="1"/>
      <p:bldP spid="36" grpId="0" animBg="1"/>
      <p:bldP spid="36"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600785" y="48382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11104997" y="33548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6866829" y="24573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1104997" y="478804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4242997" y="396149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487719" y="219402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7586829" y="464871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rot="156335">
            <a:off x="5895501" y="11477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12</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492897" y="37147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2293798" y="129959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a:hlinkClick r:id="" action="ppaction://noaction">
              <a:snd r:embed="rId5" name="bomb.wav"/>
            </a:hlinkClick>
          </p:cNvPr>
          <p:cNvSpPr/>
          <p:nvPr/>
        </p:nvSpPr>
        <p:spPr>
          <a:xfrm>
            <a:off x="4029177" y="216308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a:hlinkClick r:id="" action="ppaction://noaction">
              <a:snd r:embed="rId5" name="bomb.wav"/>
            </a:hlinkClick>
          </p:cNvPr>
          <p:cNvSpPr/>
          <p:nvPr/>
        </p:nvSpPr>
        <p:spPr>
          <a:xfrm>
            <a:off x="9363709" y="28173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Textfeld 36"/>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35851"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30790856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33"/>
                                        </p:tgtEl>
                                        <p:attrNameLst>
                                          <p:attrName>style.color</p:attrName>
                                        </p:attrNameLst>
                                      </p:cBhvr>
                                      <p:to>
                                        <a:srgbClr val="B4C6E7"/>
                                      </p:to>
                                    </p:animClr>
                                    <p:animClr clrSpc="rgb" dir="cw">
                                      <p:cBhvr>
                                        <p:cTn id="22" dur="500" autoRev="1" fill="remove"/>
                                        <p:tgtEl>
                                          <p:spTgt spid="33"/>
                                        </p:tgtEl>
                                        <p:attrNameLst>
                                          <p:attrName>fillcolor</p:attrName>
                                        </p:attrNameLst>
                                      </p:cBhvr>
                                      <p:to>
                                        <a:srgbClr val="B4C6E7"/>
                                      </p:to>
                                    </p:animClr>
                                    <p:set>
                                      <p:cBhvr>
                                        <p:cTn id="23" dur="500" autoRev="1" fill="remove"/>
                                        <p:tgtEl>
                                          <p:spTgt spid="33"/>
                                        </p:tgtEl>
                                        <p:attrNameLst>
                                          <p:attrName>fill.type</p:attrName>
                                        </p:attrNameLst>
                                      </p:cBhvr>
                                      <p:to>
                                        <p:strVal val="solid"/>
                                      </p:to>
                                    </p:set>
                                    <p:set>
                                      <p:cBhvr>
                                        <p:cTn id="24" dur="500" autoRev="1" fill="remove"/>
                                        <p:tgtEl>
                                          <p:spTgt spid="33"/>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00B050"/>
                                      </p:to>
                                    </p:animClr>
                                    <p:animClr clrSpc="rgb" dir="cw">
                                      <p:cBhvr>
                                        <p:cTn id="44" dur="1000" fill="hold"/>
                                        <p:tgtEl>
                                          <p:spTgt spid="76"/>
                                        </p:tgtEl>
                                        <p:attrNameLst>
                                          <p:attrName>fillcolor</p:attrName>
                                        </p:attrNameLst>
                                      </p:cBhvr>
                                      <p:to>
                                        <a:srgbClr val="00B05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FF0000"/>
                                      </p:to>
                                    </p:animClr>
                                    <p:animClr clrSpc="rgb" dir="cw">
                                      <p:cBhvr>
                                        <p:cTn id="60" dur="1000" fill="hold"/>
                                        <p:tgtEl>
                                          <p:spTgt spid="79"/>
                                        </p:tgtEl>
                                        <p:attrNameLst>
                                          <p:attrName>fillcolor</p:attrName>
                                        </p:attrNameLst>
                                      </p:cBhvr>
                                      <p:to>
                                        <a:srgbClr val="FF000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vol="77000">
                                        <p:cTn display="0" masterRel="sameClick">
                                          <p:stCondLst>
                                            <p:cond evt="begin" delay="0">
                                              <p:tn val="5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FF0000"/>
                                      </p:to>
                                    </p:animClr>
                                    <p:animClr clrSpc="rgb" dir="cw">
                                      <p:cBhvr>
                                        <p:cTn id="76" dur="1000" fill="hold"/>
                                        <p:tgtEl>
                                          <p:spTgt spid="21"/>
                                        </p:tgtEl>
                                        <p:attrNameLst>
                                          <p:attrName>fillcolor</p:attrName>
                                        </p:attrNameLst>
                                      </p:cBhvr>
                                      <p:to>
                                        <a:srgbClr val="FF000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vol="100000">
                                        <p:cTn display="0" masterRel="sameClick">
                                          <p:stCondLst>
                                            <p:cond evt="begin" delay="0">
                                              <p:tn val="7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FF0000"/>
                                      </p:to>
                                    </p:animClr>
                                    <p:animClr clrSpc="rgb" dir="cw">
                                      <p:cBhvr>
                                        <p:cTn id="84" dur="1000" fill="hold"/>
                                        <p:tgtEl>
                                          <p:spTgt spid="22"/>
                                        </p:tgtEl>
                                        <p:attrNameLst>
                                          <p:attrName>fillcolor</p:attrName>
                                        </p:attrNameLst>
                                      </p:cBhvr>
                                      <p:to>
                                        <a:srgbClr val="FF000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vol="77000">
                                        <p:cTn display="0" masterRel="sameClick">
                                          <p:stCondLst>
                                            <p:cond evt="begin" delay="0">
                                              <p:tn val="8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1000" fill="hold"/>
                                        <p:tgtEl>
                                          <p:spTgt spid="33"/>
                                        </p:tgtEl>
                                        <p:attrNameLst>
                                          <p:attrName>style.color</p:attrName>
                                        </p:attrNameLst>
                                      </p:cBhvr>
                                      <p:to>
                                        <a:srgbClr val="00B050"/>
                                      </p:to>
                                    </p:animClr>
                                    <p:animClr clrSpc="rgb" dir="cw">
                                      <p:cBhvr>
                                        <p:cTn id="92" dur="1000" fill="hold"/>
                                        <p:tgtEl>
                                          <p:spTgt spid="33"/>
                                        </p:tgtEl>
                                        <p:attrNameLst>
                                          <p:attrName>fillcolor</p:attrName>
                                        </p:attrNameLst>
                                      </p:cBhvr>
                                      <p:to>
                                        <a:srgbClr val="00B050"/>
                                      </p:to>
                                    </p:animClr>
                                    <p:set>
                                      <p:cBhvr>
                                        <p:cTn id="93" dur="1000" fill="hold"/>
                                        <p:tgtEl>
                                          <p:spTgt spid="33"/>
                                        </p:tgtEl>
                                        <p:attrNameLst>
                                          <p:attrName>fill.type</p:attrName>
                                        </p:attrNameLst>
                                      </p:cBhvr>
                                      <p:to>
                                        <p:strVal val="solid"/>
                                      </p:to>
                                    </p:set>
                                    <p:set>
                                      <p:cBhvr>
                                        <p:cTn id="94" dur="1000" fill="hold"/>
                                        <p:tgtEl>
                                          <p:spTgt spid="33"/>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95" restart="whenNotActive" fill="hold" evtFilter="cancelBubble" nodeType="interactiveSeq">
                <p:stCondLst>
                  <p:cond evt="onClick" delay="0">
                    <p:tgtEl>
                      <p:spTgt spid="34"/>
                    </p:tgtEl>
                  </p:cond>
                </p:stCondLst>
                <p:endSync evt="end" delay="0">
                  <p:rtn val="all"/>
                </p:endSync>
                <p:childTnLst>
                  <p:par>
                    <p:cTn id="96" fill="hold">
                      <p:stCondLst>
                        <p:cond delay="0"/>
                      </p:stCondLst>
                      <p:childTnLst>
                        <p:par>
                          <p:cTn id="97" fill="hold">
                            <p:stCondLst>
                              <p:cond delay="0"/>
                            </p:stCondLst>
                            <p:childTnLst>
                              <p:par>
                                <p:cTn id="98" presetID="19" presetClass="emph" presetSubtype="0" fill="hold" grpId="0" nodeType="clickEffect">
                                  <p:stCondLst>
                                    <p:cond delay="0"/>
                                  </p:stCondLst>
                                  <p:childTnLst>
                                    <p:animClr clrSpc="rgb" dir="cw">
                                      <p:cBhvr override="childStyle">
                                        <p:cTn id="99" dur="1000" fill="hold"/>
                                        <p:tgtEl>
                                          <p:spTgt spid="34"/>
                                        </p:tgtEl>
                                        <p:attrNameLst>
                                          <p:attrName>style.color</p:attrName>
                                        </p:attrNameLst>
                                      </p:cBhvr>
                                      <p:to>
                                        <a:srgbClr val="FF0000"/>
                                      </p:to>
                                    </p:animClr>
                                    <p:animClr clrSpc="rgb" dir="cw">
                                      <p:cBhvr>
                                        <p:cTn id="100" dur="1000" fill="hold"/>
                                        <p:tgtEl>
                                          <p:spTgt spid="34"/>
                                        </p:tgtEl>
                                        <p:attrNameLst>
                                          <p:attrName>fillcolor</p:attrName>
                                        </p:attrNameLst>
                                      </p:cBhvr>
                                      <p:to>
                                        <a:srgbClr val="FF0000"/>
                                      </p:to>
                                    </p:animClr>
                                    <p:set>
                                      <p:cBhvr>
                                        <p:cTn id="101" dur="1000" fill="hold"/>
                                        <p:tgtEl>
                                          <p:spTgt spid="34"/>
                                        </p:tgtEl>
                                        <p:attrNameLst>
                                          <p:attrName>fill.type</p:attrName>
                                        </p:attrNameLst>
                                      </p:cBhvr>
                                      <p:to>
                                        <p:strVal val="solid"/>
                                      </p:to>
                                    </p:set>
                                    <p:set>
                                      <p:cBhvr>
                                        <p:cTn id="102" dur="1000" fill="hold"/>
                                        <p:tgtEl>
                                          <p:spTgt spid="34"/>
                                        </p:tgtEl>
                                        <p:attrNameLst>
                                          <p:attrName>fill.on</p:attrName>
                                        </p:attrNameLst>
                                      </p:cBhvr>
                                      <p:to>
                                        <p:strVal val="true"/>
                                      </p:to>
                                    </p:set>
                                  </p:childTnLst>
                                  <p:subTnLst>
                                    <p:audio>
                                      <p:cMediaNode vol="77000">
                                        <p:cTn display="0" masterRel="sameClick">
                                          <p:stCondLst>
                                            <p:cond evt="begin" delay="0">
                                              <p:tn val="9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103" restart="whenNotActive" fill="hold" evtFilter="cancelBubble" nodeType="interactiveSeq">
                <p:stCondLst>
                  <p:cond evt="onClick" delay="0">
                    <p:tgtEl>
                      <p:spTgt spid="35"/>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1000" fill="hold"/>
                                        <p:tgtEl>
                                          <p:spTgt spid="35"/>
                                        </p:tgtEl>
                                        <p:attrNameLst>
                                          <p:attrName>style.color</p:attrName>
                                        </p:attrNameLst>
                                      </p:cBhvr>
                                      <p:to>
                                        <a:srgbClr val="FF0000"/>
                                      </p:to>
                                    </p:animClr>
                                    <p:animClr clrSpc="rgb" dir="cw">
                                      <p:cBhvr>
                                        <p:cTn id="108" dur="1000" fill="hold"/>
                                        <p:tgtEl>
                                          <p:spTgt spid="35"/>
                                        </p:tgtEl>
                                        <p:attrNameLst>
                                          <p:attrName>fillcolor</p:attrName>
                                        </p:attrNameLst>
                                      </p:cBhvr>
                                      <p:to>
                                        <a:srgbClr val="FF0000"/>
                                      </p:to>
                                    </p:animClr>
                                    <p:set>
                                      <p:cBhvr>
                                        <p:cTn id="109" dur="1000" fill="hold"/>
                                        <p:tgtEl>
                                          <p:spTgt spid="35"/>
                                        </p:tgtEl>
                                        <p:attrNameLst>
                                          <p:attrName>fill.type</p:attrName>
                                        </p:attrNameLst>
                                      </p:cBhvr>
                                      <p:to>
                                        <p:strVal val="solid"/>
                                      </p:to>
                                    </p:set>
                                    <p:set>
                                      <p:cBhvr>
                                        <p:cTn id="110" dur="1000" fill="hold"/>
                                        <p:tgtEl>
                                          <p:spTgt spid="35"/>
                                        </p:tgtEl>
                                        <p:attrNameLst>
                                          <p:attrName>fill.on</p:attrName>
                                        </p:attrNameLst>
                                      </p:cBhvr>
                                      <p:to>
                                        <p:strVal val="true"/>
                                      </p:to>
                                    </p:set>
                                  </p:childTnLst>
                                  <p:subTnLst>
                                    <p:audio>
                                      <p:cMediaNode vol="100000">
                                        <p:cTn display="0" masterRel="sameClick">
                                          <p:stCondLst>
                                            <p:cond evt="begin" delay="0">
                                              <p:tn val="10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11" restart="whenNotActive" fill="hold" evtFilter="cancelBubble" nodeType="interactiveSeq">
                <p:stCondLst>
                  <p:cond evt="onClick" delay="0">
                    <p:tgtEl>
                      <p:spTgt spid="36"/>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1000" fill="hold"/>
                                        <p:tgtEl>
                                          <p:spTgt spid="36"/>
                                        </p:tgtEl>
                                        <p:attrNameLst>
                                          <p:attrName>style.color</p:attrName>
                                        </p:attrNameLst>
                                      </p:cBhvr>
                                      <p:to>
                                        <a:srgbClr val="FF0000"/>
                                      </p:to>
                                    </p:animClr>
                                    <p:animClr clrSpc="rgb" dir="cw">
                                      <p:cBhvr>
                                        <p:cTn id="116" dur="1000" fill="hold"/>
                                        <p:tgtEl>
                                          <p:spTgt spid="36"/>
                                        </p:tgtEl>
                                        <p:attrNameLst>
                                          <p:attrName>fillcolor</p:attrName>
                                        </p:attrNameLst>
                                      </p:cBhvr>
                                      <p:to>
                                        <a:srgbClr val="FF0000"/>
                                      </p:to>
                                    </p:animClr>
                                    <p:set>
                                      <p:cBhvr>
                                        <p:cTn id="117" dur="1000" fill="hold"/>
                                        <p:tgtEl>
                                          <p:spTgt spid="36"/>
                                        </p:tgtEl>
                                        <p:attrNameLst>
                                          <p:attrName>fill.type</p:attrName>
                                        </p:attrNameLst>
                                      </p:cBhvr>
                                      <p:to>
                                        <p:strVal val="solid"/>
                                      </p:to>
                                    </p:set>
                                    <p:set>
                                      <p:cBhvr>
                                        <p:cTn id="118" dur="1000" fill="hold"/>
                                        <p:tgtEl>
                                          <p:spTgt spid="36"/>
                                        </p:tgtEl>
                                        <p:attrNameLst>
                                          <p:attrName>fill.on</p:attrName>
                                        </p:attrNameLst>
                                      </p:cBhvr>
                                      <p:to>
                                        <p:strVal val="true"/>
                                      </p:to>
                                    </p:set>
                                  </p:childTnLst>
                                  <p:subTnLst>
                                    <p:audio>
                                      <p:cMediaNode vol="100000">
                                        <p:cTn display="0" masterRel="sameClick">
                                          <p:stCondLst>
                                            <p:cond evt="begin" delay="0">
                                              <p:tn val="11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28"/>
                    </p:tgtEl>
                  </p:cond>
                </p:stCondLst>
                <p:endSync evt="end" delay="0">
                  <p:rtn val="all"/>
                </p:endSync>
                <p:childTnLst>
                  <p:par>
                    <p:cTn id="120" fill="hold">
                      <p:stCondLst>
                        <p:cond delay="0"/>
                      </p:stCondLst>
                      <p:childTnLst>
                        <p:par>
                          <p:cTn id="121" fill="hold">
                            <p:stCondLst>
                              <p:cond delay="0"/>
                            </p:stCondLst>
                            <p:childTnLst>
                              <p:par>
                                <p:cTn id="122" presetID="0" presetClass="path" presetSubtype="0" accel="50000" decel="50000" fill="hold" grpId="1" nodeType="withEffect">
                                  <p:stCondLst>
                                    <p:cond delay="0"/>
                                  </p:stCondLst>
                                  <p:childTnLst>
                                    <p:animMotion origin="layout" path="M 0 0 L 0 0 C -0.00039 -0.00833 -0.00026 -0.01666 -0.00117 -0.02454 C -0.00403 -0.04768 -0.0052 -0.04375 -0.00742 -0.05787 C -0.00911 -0.06829 -0.0108 -0.0787 -0.0125 -0.08889 C -0.01289 -0.0919 -0.01315 -0.09491 -0.01367 -0.09791 C -0.01523 -0.10671 -0.01705 -0.11574 -0.01875 -0.12454 C -0.01914 -0.13125 -0.02005 -0.15 -0.02122 -0.15787 C -0.02487 -0.18379 -0.02278 -0.15926 -0.025 -0.18241 C -0.02591 -0.1919 -0.02656 -0.20162 -0.02747 -0.21111 C -0.02786 -0.21481 -0.02786 -0.21875 -0.02864 -0.22222 C -0.02955 -0.22569 -0.03125 -0.22824 -0.03242 -0.23125 C -0.03333 -0.23704 -0.03385 -0.24305 -0.03489 -0.24907 C -0.03541 -0.25116 -0.03541 -0.2537 -0.03619 -0.25555 C -0.03724 -0.25833 -0.03867 -0.26018 -0.03997 -0.26227 C -0.04075 -0.26597 -0.04192 -0.26944 -0.04244 -0.27338 C -0.0431 -0.27778 -0.04257 -0.28264 -0.04375 -0.2868 C -0.0444 -0.28912 -0.04622 -0.28958 -0.04739 -0.2912 C -0.04791 -0.29329 -0.04817 -0.2956 -0.04869 -0.29791 C -0.04948 -0.30092 -0.05156 -0.30347 -0.05117 -0.30671 C -0.05091 -0.30926 -0.04869 -0.30972 -0.04739 -0.31111 L -0.00872 -0.30671 C -0.00664 -0.30648 -0.00455 -0.30463 -0.00247 -0.3044 L 0.11381 -0.3 C 0.11823 -0.27662 0.11016 -0.32176 0.11628 -0.25555 C 0.1168 -0.25 0.11888 -0.24537 0.12006 -0.24004 C 0.12045 -0.22592 0.12084 -0.21204 0.12136 -0.19791 C 0.12175 -0.1868 0.12136 -0.17546 0.12253 -0.16458 C 0.12383 -0.15301 0.12748 -0.14259 0.12878 -0.13125 C 0.13464 -0.08264 0.13021 -0.11597 0.13881 -0.06227 C 0.1431 -0.03565 0.13542 -0.07708 0.14388 -0.04004 C 0.14532 -0.03356 0.14636 -0.02685 0.14753 -0.02014 C 0.14805 -0.01782 0.14792 -0.01504 0.14883 -0.01342 L 0.15261 -0.00671 C 0.15352 -0.00208 0.15521 0.00648 0.15508 0.01111 C 0.15482 0.01852 0.15339 0.02593 0.15261 0.03334 L 0.0875 0.03102 C 0.08464 0.03079 0.08177 0.02894 0.07878 0.02871 C 0.06381 0.02755 0.04883 0.02732 0.03386 0.02662 C 0.02774 -0.01666 0.03568 0.04236 0.02878 -0.08241 C 0.02813 -0.09421 0.02631 -0.10602 0.025 -0.11782 C 0.02188 -0.14907 0.02565 -0.11481 0.02253 -0.14236 C 0.025 -0.14537 0.02709 -0.15069 0.03008 -0.15116 C 0.04584 -0.1544 0.0375 -0.15278 0.05508 -0.15555 C 0.05847 -0.15694 0.06615 -0.15903 0.06875 -0.16227 C 0.08177 -0.17778 0.06172 -0.15416 0.07761 -0.17129 C 0.08008 -0.17384 0.08243 -0.17754 0.08503 -0.18009 C 0.0862 -0.18125 0.08763 -0.18125 0.08881 -0.18241 C 0.09597 -0.18796 0.10287 -0.19444 0.11003 -0.2 C 0.11133 -0.20092 0.11263 -0.20139 0.11381 -0.20231 C 0.12175 -0.20879 0.12956 -0.21574 0.13763 -0.22222 C 0.13881 -0.22338 0.14011 -0.22384 0.14128 -0.22454 C 0.15339 -0.22986 0.16563 -0.23379 0.17761 -0.24004 C 0.18243 -0.24259 0.18659 -0.24791 0.19128 -0.25116 L 0.31758 -0.33773 C 0.37761 -0.37916 0.43503 -0.43541 0.49766 -0.46227 L 0.56511 -0.4912 C 0.58842 -0.51273 0.60925 -0.54745 0.63516 -0.55555 L 0.65638 -0.56227 C 0.65808 -0.56273 0.66146 -0.56435 0.66146 -0.56435 L 0.66146 -0.56435 " pathEditMode="relative" ptsTypes="AAAAAAAAAAAAAAAAAAAAAAAAAAAAAAAAAAAAAAAAAAAAAAAAAAAAAAAAAAAAA">
                                      <p:cBhvr>
                                        <p:cTn id="123" dur="8000" fill="hold"/>
                                        <p:tgtEl>
                                          <p:spTgt spid="2"/>
                                        </p:tgtEl>
                                        <p:attrNameLst>
                                          <p:attrName>ppt_x</p:attrName>
                                          <p:attrName>ppt_y</p:attrName>
                                        </p:attrNameLst>
                                      </p:cBhvr>
                                    </p:animMotion>
                                  </p:childTnLst>
                                </p:cTn>
                              </p:par>
                              <p:par>
                                <p:cTn id="124" presetID="0" presetClass="path" presetSubtype="0" accel="50000" decel="50000" fill="hold" grpId="2" nodeType="withEffect">
                                  <p:stCondLst>
                                    <p:cond delay="0"/>
                                  </p:stCondLst>
                                  <p:childTnLst>
                                    <p:animMotion origin="layout" path="M 0 0 L 0 0 C -0.00039 0.025 -0.00143 0.05023 -0.00117 0.07546 C -0.00091 0.11458 0.0013 0.19213 0.00508 0.23541 C 0.00612 0.24838 0.00833 0.26064 0.01002 0.27338 C 0.00755 0.30879 0.00807 0.3456 0.00247 0.37986 L -0.00742 0.44213 C -0.00951 0.47083 -0.00925 0.45578 -0.00625 0.4956 C -0.00586 0.5 -0.00573 0.50463 -0.00495 0.50879 C -0.00404 0.51365 -0.00248 0.51782 -0.00117 0.52222 C -0.00078 0.52824 -0.00065 0.53426 0 0.54004 C 0.00065 0.54537 0.00182 0.55023 0.00247 0.55555 C 0.00299 0.55926 0.00338 0.56296 0.00377 0.56666 C 0.00703 0.64676 0.0026 0.55995 0.00755 0.61782 C 0.0082 0.62592 0.00833 0.63402 0.00872 0.64236 C 0.00911 0.64745 0.01146 0.6625 0.01002 0.65787 C 0.00403 0.63865 0.00026 0.61759 -0.00495 0.59791 C -0.00847 0.58426 -0.0125 0.57106 -0.01628 0.55787 C -0.02084 0.47685 -0.0155 0.54328 -0.03242 0.43101 C -0.04401 0.35509 -0.03516 0.38889 -0.05117 0.31111 C -0.05925 0.27199 -0.05781 0.27685 -0.06498 0.25764 C -0.07123 0.20578 -0.06758 0.24467 -0.06992 0.17777 C -0.07018 0.17106 -0.07097 0.16435 -0.07123 0.15764 C -0.07214 0.13703 -0.07292 0.1162 -0.0737 0.09537 C -0.07617 0.11481 -0.07956 0.13379 -0.08125 0.15324 C -0.08294 0.17384 -0.08242 0.1949 -0.08373 0.21551 C -0.08529 0.24004 -0.08789 0.26435 -0.08998 0.28889 C -0.08959 0.37615 -0.08932 0.46365 -0.08867 0.55115 C -0.08815 0.62685 -0.08972 0.60463 -0.08503 0.65115 C -0.08334 0.65046 -0.07826 0.64907 -0.07995 0.64884 L -0.45378 0.63564 C -0.48125 0.63032 -0.50873 0.62245 -0.53633 0.62014 C -0.64935 0.60995 -0.68008 0.66666 -0.65 0.61342 L -0.65 0.61342 " pathEditMode="relative" ptsTypes="AAAAAAAAAAAAAAAAAAAAAAAAAAAAAAAAAA">
                                      <p:cBhvr>
                                        <p:cTn id="125" dur="8000" fill="hold"/>
                                        <p:tgtEl>
                                          <p:spTgt spid="76"/>
                                        </p:tgtEl>
                                        <p:attrNameLst>
                                          <p:attrName>ppt_x</p:attrName>
                                          <p:attrName>ppt_y</p:attrName>
                                        </p:attrNameLst>
                                      </p:cBhvr>
                                    </p:animMotion>
                                  </p:childTnLst>
                                </p:cTn>
                              </p:par>
                              <p:par>
                                <p:cTn id="126" presetID="0" presetClass="path" presetSubtype="0" accel="50000" decel="50000" fill="hold" grpId="1" nodeType="withEffect">
                                  <p:stCondLst>
                                    <p:cond delay="0"/>
                                  </p:stCondLst>
                                  <p:childTnLst>
                                    <p:animMotion origin="layout" path="M 0 0 L 0 0 C -0.00729 0.00139 -0.02383 0.00463 -0.03008 0.00463 C -0.04544 0.00463 -0.06081 0.00301 -0.0763 0.00231 C -0.08971 0.00023 -0.0957 0.00116 -0.10872 -0.0088 C -0.11211 -0.01134 -0.11445 -0.01667 -0.11758 -0.01991 C -0.12148 -0.02408 -0.12591 -0.02732 -0.13008 -0.03102 C -0.13359 -0.03912 -0.13711 -0.04514 -0.1388 -0.05556 C -0.13971 -0.06134 -0.13958 -0.06736 -0.13997 -0.07338 C -0.13919 -0.08357 -0.14049 -0.09537 -0.1375 -0.1044 C -0.13568 -0.10995 -0.13086 -0.10926 -0.12747 -0.11111 C -0.12422 -0.11296 -0.1207 -0.11343 -0.11758 -0.11551 C -0.0974 -0.12801 -0.1151 -0.12245 -0.09622 -0.12662 C -0.06992 -0.13935 -0.09401 -0.12801 -0.05508 -0.14445 C -0.02799 -0.15579 -0.05169 -0.14699 -0.02747 -0.15556 C -0.02461 -0.15926 -0.02174 -0.1632 -0.01875 -0.16667 C -0.0168 -0.16898 -0.01445 -0.1706 -0.0125 -0.17338 C -0.00716 -0.18079 -0.00352 -0.19236 0 -0.20208 C 0.00299 -0.21088 0.00586 -0.21991 0.00872 -0.22894 C 0.01159 -0.26458 0.01237 -0.2662 0.00742 -0.32222 C 0.00716 -0.32639 0.00391 -0.32778 0.00247 -0.33102 C 0.00104 -0.33449 0.00052 -0.33935 -0.0013 -0.34213 C -0.00417 -0.34699 -0.00807 -0.34931 -0.01133 -0.35324 C -0.01667 -0.36019 -0.02005 -0.36829 -0.0263 -0.37338 C -0.02904 -0.37546 -0.03216 -0.37639 -0.03503 -0.37778 C -0.0388 -0.38287 -0.0418 -0.39051 -0.04622 -0.39329 C -0.05143 -0.39653 -0.05716 -0.39421 -0.0625 -0.3956 C -0.06628 -0.39653 -0.07005 -0.39792 -0.07383 -0.4 C -0.10221 -0.4162 -0.0806 -0.40764 -0.09622 -0.41343 L -0.11133 -0.43565 C -0.11419 -0.44005 -0.11771 -0.44352 -0.12005 -0.44884 L -0.12383 -0.45787 C -0.12461 -0.46366 -0.1263 -0.46945 -0.1263 -0.47546 C -0.1263 -0.49051 -0.12552 -0.50556 -0.12383 -0.51991 C -0.12292 -0.52685 -0.11406 -0.54769 -0.11133 -0.55116 C -0.10299 -0.56134 -0.09479 -0.57338 -0.08503 -0.57778 C -0.05443 -0.59144 -0.09766 -0.57176 -0.0638 -0.58889 C -0.06172 -0.59005 -0.05964 -0.59028 -0.05755 -0.5912 C -0.05482 -0.59213 -0.05143 -0.59375 -0.04883 -0.5956 C -0.04375 -0.59908 -0.03867 -0.60232 -0.03372 -0.60671 C -0.02513 -0.61435 -0.03047 -0.60972 -0.01758 -0.61991 C -0.0556 -0.63449 -0.01797 -0.62176 -0.08633 -0.63333 C -0.09089 -0.63403 -0.09531 -0.63773 -0.1 -0.63773 C -0.1737 -0.63982 -0.24753 -0.63935 -0.32122 -0.64005 C -0.35625 -0.64375 -0.39128 -0.64908 -0.4263 -0.65116 C -0.46914 -0.6537 -0.51211 -0.65324 -0.55495 -0.65324 L -0.55495 -0.65324 " pathEditMode="relative" ptsTypes="AAAAAAAAAAAAAAAAAAAAAAAAAAAAAAAAAAAAAAAAAAAAAAA">
                                      <p:cBhvr>
                                        <p:cTn id="127" dur="8000" fill="hold"/>
                                        <p:tgtEl>
                                          <p:spTgt spid="78"/>
                                        </p:tgtEl>
                                        <p:attrNameLst>
                                          <p:attrName>ppt_x</p:attrName>
                                          <p:attrName>ppt_y</p:attrName>
                                        </p:attrNameLst>
                                      </p:cBhvr>
                                    </p:animMotion>
                                  </p:childTnLst>
                                </p:cTn>
                              </p:par>
                              <p:par>
                                <p:cTn id="128" presetID="0" presetClass="path" presetSubtype="0" accel="50000" decel="50000" fill="hold" grpId="2" nodeType="withEffect">
                                  <p:stCondLst>
                                    <p:cond delay="0"/>
                                  </p:stCondLst>
                                  <p:childTnLst>
                                    <p:animMotion origin="layout" path="M 0 0 L 0 0 C 0.00039 0.06968 -0.00092 0.13936 0.00117 0.20903 C 0.00156 0.22061 0.00638 0.23704 0.01119 0.24676 C 0.01315 0.2507 0.01562 0.25371 0.01744 0.25787 C 0.01862 0.26042 0.01888 0.26412 0.01992 0.26667 C 0.02031 0.26737 0.03099 0.28982 0.03372 0.29352 C 0.04414 0.30695 0.05403 0.32176 0.06627 0.32894 C 0.06823 0.3301 0.07044 0.33033 0.07252 0.33125 C 0.07421 0.33195 0.07578 0.33264 0.07747 0.33357 C 0.08671 0.33056 0.09648 0.33125 0.10494 0.32454 C 0.12174 0.31135 0.12461 0.29098 0.13125 0.26459 C 0.13437 0.25186 0.14257 0.21436 0.14622 0.20463 C 0.15065 0.19306 0.16575 0.16621 0.17382 0.15787 C 0.17838 0.15301 0.18372 0.15 0.1888 0.14676 C 0.20338 0.13727 0.20442 0.13797 0.21875 0.13334 C 0.23724 0.15186 0.24791 0.15556 0.25885 0.1845 C 0.26002 0.18774 0.25937 0.19213 0.26002 0.19561 C 0.26067 0.19885 0.26171 0.20162 0.26263 0.20463 C 0.26132 0.22014 0.26028 0.23565 0.25885 0.25116 C 0.25859 0.25348 0.25833 0.25602 0.25755 0.25787 C 0.25664 0.25996 0.25507 0.26088 0.25377 0.26227 C 0.25091 0.26528 0.24791 0.26806 0.24505 0.2713 C 0.23242 0.28519 0.24296 0.27639 0.2276 0.28681 C 0.21966 0.2845 0.21015 0.28866 0.20377 0.2801 C 0.19661 0.27061 0.19127 0.23797 0.19127 0.23797 C 0.18593 0.19399 0.18112 0.17894 0.1875 0.13334 C 0.18854 0.12616 0.19257 0.12153 0.19505 0.11551 C 0.19544 0.11042 0.1957 0.1051 0.19635 0.1 C 0.197 0.09329 0.19895 0.08681 0.19882 0.0801 C 0.19817 0.05695 0.19596 0.03403 0.19375 0.01112 C 0.19349 0.00787 0.19257 0.00487 0.19127 0.00232 C 0.18958 -0.00138 0.18724 -0.00393 0.18502 -0.00671 C 0.18255 -0.00972 0.18033 -0.01342 0.17747 -0.0155 C 0.17083 -0.02083 0.16119 -0.0243 0.15377 -0.0243 L 0.03502 -0.0243 L 0.03502 -0.0243 " pathEditMode="relative" ptsTypes="AAAAAAAAAAAAAAAAAAAAAAAAAAAAAAAAAAAAA">
                                      <p:cBhvr>
                                        <p:cTn id="129" dur="8000" fill="hold"/>
                                        <p:tgtEl>
                                          <p:spTgt spid="33"/>
                                        </p:tgtEl>
                                        <p:attrNameLst>
                                          <p:attrName>ppt_x</p:attrName>
                                          <p:attrName>ppt_y</p:attrName>
                                        </p:attrNameLst>
                                      </p:cBhvr>
                                    </p:animMotion>
                                  </p:childTnLst>
                                </p:cTn>
                              </p:par>
                              <p:par>
                                <p:cTn id="130" presetID="0" presetClass="path" presetSubtype="0" accel="50000" decel="50000" fill="hold" grpId="1" nodeType="withEffect">
                                  <p:stCondLst>
                                    <p:cond delay="0"/>
                                  </p:stCondLst>
                                  <p:childTnLst>
                                    <p:animMotion origin="layout" path="M 0 0 L 0 0 C 0.19726 0.00741 0.23698 0.01343 0.45859 -0.0044 C 0.46731 -0.00509 0.47513 -0.01435 0.48359 -0.01782 C 0.49388 -0.02176 0.50429 -0.02569 0.51484 -0.02662 C 0.5552 -0.03032 0.5957 -0.02963 0.63606 -0.03102 C 0.64153 -0.0125 0.65026 0.00394 0.65234 0.02454 C 0.65429 0.04352 0.65117 0.06389 0.64739 0.08218 C 0.64518 0.09259 0.63958 0.09977 0.63489 0.10671 C 0.62994 0.11389 0.62435 0.11945 0.61862 0.12454 C 0.60507 0.13611 0.58802 0.14329 0.57356 0.14884 C 0.56484 0.15232 0.55612 0.15486 0.54739 0.15787 L 0.43737 0.15116 C 0.43281 0.1507 0.42812 0.15093 0.42356 0.14884 C 0.41927 0.14699 0.41536 0.13866 0.41237 0.13333 C 0.41106 0.13565 0.40872 0.13681 0.40859 0.14005 C 0.40507 0.27755 0.40872 0.19306 0.41106 0.24884 C 0.41211 0.27199 0.41276 0.29491 0.41367 0.31783 C 0.41315 0.32523 0.41471 0.3338 0.41237 0.34005 C 0.41132 0.34283 0.39804 0.34607 0.39609 0.34676 C 0.39401 0.34815 0.39192 0.34954 0.38984 0.35116 C 0.38815 0.35255 0.38671 0.35533 0.38489 0.35556 C 0.37864 0.35671 0.37239 0.35556 0.36614 0.35556 L 0.36614 0.35556 " pathEditMode="relative" ptsTypes="AAAAAAAAAAAAAAAAAAAAAAAA">
                                      <p:cBhvr>
                                        <p:cTn id="131" dur="8000" fill="hold"/>
                                        <p:tgtEl>
                                          <p:spTgt spid="80"/>
                                        </p:tgtEl>
                                        <p:attrNameLst>
                                          <p:attrName>ppt_x</p:attrName>
                                          <p:attrName>ppt_y</p:attrName>
                                        </p:attrNameLst>
                                      </p:cBhvr>
                                    </p:animMotion>
                                  </p:childTnLst>
                                </p:cTn>
                              </p:par>
                              <p:par>
                                <p:cTn id="132" presetID="0" presetClass="path" presetSubtype="0" accel="50000" decel="50000" fill="hold" grpId="1" nodeType="withEffect">
                                  <p:stCondLst>
                                    <p:cond delay="0"/>
                                  </p:stCondLst>
                                  <p:childTnLst>
                                    <p:animMotion origin="layout" path="M 0 0 L 0 0 C -0.08529 -0.0007 -0.17669 0.0537 -0.25612 -0.00232 C -0.28607 -0.02338 -0.25052 -0.11644 -0.24609 -0.17338 C -0.24297 -0.21435 -0.2375 -0.25463 -0.23359 -0.2956 C -0.23164 -0.3169 -0.23034 -0.33843 -0.22865 -0.35995 C -0.22826 -0.37546 -0.22813 -0.3912 -0.22734 -0.40671 C -0.22695 -0.41644 -0.22214 -0.44028 -0.22109 -0.44445 C -0.21797 -0.45671 -0.21328 -0.46783 -0.2099 -0.47986 C -0.20664 -0.49144 -0.20378 -0.50347 -0.20117 -0.51551 C -0.19831 -0.5287 -0.19362 -0.55556 -0.19362 -0.55556 C -0.1832 -0.54884 -0.17266 -0.54283 -0.16237 -0.53542 C -0.12292 -0.50718 -0.09857 -0.48958 -0.06367 -0.45324 C -0.0431 -0.43195 -0.06797 -0.45324 -0.05117 -0.42894 C -0.01641 -0.37824 -0.01784 -0.37708 0.0138 -0.35556 C 0.01536 -0.3544 0.01719 -0.35394 0.01875 -0.35324 C 0.02591 -0.36505 0.03464 -0.37454 0.03997 -0.38889 C 0.04687 -0.40695 0.04935 -0.4294 0.05508 -0.44884 C 0.05651 -0.45394 0.05951 -0.45741 0.06133 -0.46227 C 0.06289 -0.46644 0.06328 -0.47176 0.06497 -0.47546 C 0.08034 -0.5088 0.1125 -0.57338 0.1125 -0.57338 C 0.10794 -0.59352 0.10833 -0.59931 0.0875 -0.60208 C 0.08372 -0.60278 0.08164 -0.59329 0.07878 -0.58889 C 0.08086 -0.58148 0.08203 -0.57292 0.08503 -0.56667 C 0.08711 -0.56227 0.08958 -0.55833 0.09128 -0.55324 C 0.1013 -0.52338 0.11003 -0.49213 0.12005 -0.46227 C 0.12096 -0.45949 0.12383 -0.45556 0.12383 -0.45556 L 0.12383 -0.45556 " pathEditMode="relative" ptsTypes="AAAAAAAAAAAAAAAAAAAAAAAAAAAA">
                                      <p:cBhvr>
                                        <p:cTn id="133" dur="8000" fill="hold"/>
                                        <p:tgtEl>
                                          <p:spTgt spid="79"/>
                                        </p:tgtEl>
                                        <p:attrNameLst>
                                          <p:attrName>ppt_x</p:attrName>
                                          <p:attrName>ppt_y</p:attrName>
                                        </p:attrNameLst>
                                      </p:cBhvr>
                                    </p:animMotion>
                                  </p:childTnLst>
                                </p:cTn>
                              </p:par>
                              <p:par>
                                <p:cTn id="134" presetID="0" presetClass="path" presetSubtype="0" accel="50000" decel="50000" fill="hold" grpId="1" nodeType="withEffect">
                                  <p:stCondLst>
                                    <p:cond delay="0"/>
                                  </p:stCondLst>
                                  <p:childTnLst>
                                    <p:animMotion origin="layout" path="M 0 0 L 0 0 C -0.00495 0.00672 -0.00977 0.01366 -0.01498 0.01991 C -0.03099 0.03982 -0.03724 0.04167 -0.05118 0.06875 C -0.05691 0.0801 -0.05782 0.08635 -0.06003 0.09769 C -0.05951 0.11111 -0.06146 0.12523 -0.05873 0.13773 C -0.05287 0.16436 -0.03868 0.17246 -0.02618 0.18449 C -0.01368 0.18218 -0.00092 0.18264 0.01132 0.17778 C 0.0276 0.17107 0.04101 0.16042 0.05247 0.14005 C 0.05677 0.13241 0.06041 0.12408 0.0638 0.11551 C 0.06744 0.10625 0.07122 0.09699 0.07382 0.08658 C 0.08073 0.05857 0.08125 0.04491 0.08372 0.01783 C 0.08424 0.0051 0.0858 -0.0074 0.08502 -0.02014 C 0.08372 -0.04189 0.0802 -0.06296 0.07747 -0.08449 C 0.07721 -0.0868 0.07708 -0.08935 0.0763 -0.0912 C 0.07448 -0.09537 0.07252 -0.09953 0.07005 -0.10231 C 0.06575 -0.10694 0.0608 -0.10949 0.05625 -0.11342 C 0.05377 -0.11551 0.0513 -0.11782 0.04882 -0.1199 C -0.01641 -0.10139 -0.04636 -0.13865 -0.07123 -0.06227 C -0.07435 -0.05254 -0.07618 -0.04143 -0.07878 -0.03125 C -0.07995 -0.02014 -0.08217 -0.00902 -0.08243 0.00209 C -0.08334 0.03357 -0.08073 0.09537 -0.07618 0.12662 C -0.07318 0.14792 -0.06875 0.16875 -0.06368 0.18889 C -0.0612 0.19861 -0.05691 0.20648 -0.05378 0.21551 C -0.04727 0.23426 -0.04024 0.26042 -0.03243 0.27778 C -0.03047 0.28218 -0.02722 0.28449 -0.025 0.28889 C -0.01511 0.30811 -0.02539 0.29838 -0.01368 0.30672 C 0.00117 0.3051 0.10481 0.29769 0.14752 0.28658 C 0.22109 0.2676 0.14427 0.2838 0.21002 0.26436 C 0.21536 0.26273 0.22083 0.26297 0.2263 0.26227 C 0.22916 0.26065 0.23216 0.25949 0.23502 0.25764 C 0.25052 0.24861 0.24375 0.24885 0.25 0.24885 L 0.2526 0.24885 " pathEditMode="relative" ptsTypes="AAAAAAAAAAAAAAAAAAAAAAAAAAAAAAAAA">
                                      <p:cBhvr>
                                        <p:cTn id="135" dur="8000" fill="hold"/>
                                        <p:tgtEl>
                                          <p:spTgt spid="34"/>
                                        </p:tgtEl>
                                        <p:attrNameLst>
                                          <p:attrName>ppt_x</p:attrName>
                                          <p:attrName>ppt_y</p:attrName>
                                        </p:attrNameLst>
                                      </p:cBhvr>
                                    </p:animMotion>
                                  </p:childTnLst>
                                </p:cTn>
                              </p:par>
                              <p:par>
                                <p:cTn id="136" presetID="0" presetClass="path" presetSubtype="0" accel="50000" decel="50000" fill="hold" grpId="1" nodeType="withEffect">
                                  <p:stCondLst>
                                    <p:cond delay="0"/>
                                  </p:stCondLst>
                                  <p:childTnLst>
                                    <p:animMotion origin="layout" path="M 0 0 L 0 0 C 0.06367 0.06412 0.07526 0.08333 0.13372 0.12222 C 0.23828 0.19143 0.20599 0.18356 0.25495 0.19328 C 0.27826 0.20301 0.30143 0.21365 0.325 0.22222 C 0.34115 0.22801 0.40482 0.24375 0.41615 0.24652 C 0.45755 0.24305 0.48372 0.25902 0.51497 0.2243 C 0.51927 0.21967 0.52253 0.2125 0.52617 0.20671 C 0.53034 0.18449 0.53646 0.16296 0.53867 0.14004 C 0.54115 0.11435 0.53672 0.0875 0.53997 0.06226 C 0.5431 0.03819 0.55117 0.01736 0.55742 -0.0044 C 0.56367 -0.0257 0.57747 -0.06667 0.57747 -0.06667 C 0.57878 -0.0757 0.57995 -0.08449 0.58125 -0.09329 C 0.58151 -0.09561 0.58268 -0.09769 0.58242 -0.1 C 0.58099 -0.12014 0.57852 -0.14005 0.57617 -0.15996 C 0.57565 -0.16528 0.57461 -0.17037 0.5737 -0.1757 C 0.57331 -0.17778 0.57253 -0.18218 0.57253 -0.18218 L 0.57253 -0.18218 " pathEditMode="relative" ptsTypes="AAAAAAAAAAAAAAAAAA">
                                      <p:cBhvr>
                                        <p:cTn id="137" dur="8000" fill="hold"/>
                                        <p:tgtEl>
                                          <p:spTgt spid="35"/>
                                        </p:tgtEl>
                                        <p:attrNameLst>
                                          <p:attrName>ppt_x</p:attrName>
                                          <p:attrName>ppt_y</p:attrName>
                                        </p:attrNameLst>
                                      </p:cBhvr>
                                    </p:animMotion>
                                  </p:childTnLst>
                                </p:cTn>
                              </p:par>
                              <p:par>
                                <p:cTn id="138" presetID="0" presetClass="path" presetSubtype="0" accel="50000" decel="50000" fill="hold" grpId="1" nodeType="withEffect">
                                  <p:stCondLst>
                                    <p:cond delay="0"/>
                                  </p:stCondLst>
                                  <p:childTnLst>
                                    <p:animMotion origin="layout" path="M 0 0 L 0 0 L 0.1599 0.0044 L 0.38867 0.01551 C 0.38438 0.10787 0.3888 0.00648 0.3862 0.2287 C 0.38529 0.31088 0.38398 0.39329 0.38242 0.47546 C 0.38242 0.47847 0.38151 0.48125 0.38125 0.48426 C 0.38034 0.49097 0.37969 0.49769 0.37865 0.5044 C 0.37813 0.5081 0.37708 0.51181 0.37617 0.51551 C 0.375 0.51389 0.37383 0.51204 0.3724 0.51088 C 0.37005 0.50903 0.36497 0.50648 0.36497 0.50648 C 0.35781 0.49699 0.36263 0.50162 0.35495 0.49769 C 0.34362 0.4919 0.33255 0.48519 0.32122 0.47986 C 0.31836 0.47847 0.31536 0.47801 0.3125 0.47755 L 0.25495 0.46875 C 0.25117 0.46736 0.24753 0.46528 0.24375 0.46435 C 0.20221 0.45255 0.23633 0.46435 0.21745 0.45764 C 0.20742 0.43982 0.21055 0.44838 0.24115 0.45324 C 0.27044 0.45764 0.29961 0.46204 0.32865 0.46875 C 0.34492 0.47245 0.3612 0.47685 0.37747 0.47986 C 0.39049 0.48241 0.39531 0.48218 0.40625 0.48218 L 0.40625 0.48218 " pathEditMode="relative" ptsTypes="AAAAAAAAAAAAAAAAAAAAAA">
                                      <p:cBhvr>
                                        <p:cTn id="139" dur="8000" fill="hold"/>
                                        <p:tgtEl>
                                          <p:spTgt spid="22"/>
                                        </p:tgtEl>
                                        <p:attrNameLst>
                                          <p:attrName>ppt_x</p:attrName>
                                          <p:attrName>ppt_y</p:attrName>
                                        </p:attrNameLst>
                                      </p:cBhvr>
                                    </p:animMotion>
                                  </p:childTnLst>
                                </p:cTn>
                              </p:par>
                              <p:par>
                                <p:cTn id="140" presetID="0" presetClass="path" presetSubtype="0" accel="50000" decel="50000" fill="hold" grpId="1" nodeType="withEffect">
                                  <p:stCondLst>
                                    <p:cond delay="0"/>
                                  </p:stCondLst>
                                  <p:childTnLst>
                                    <p:animMotion origin="layout" path="M 0 0 L 0 0 C 0.01081 -0.0037 0.02175 -0.00648 0.03255 -0.01111 C 0.03399 -0.0118 0.0349 -0.01435 0.0362 -0.01574 C 0.05117 -0.02847 0.06862 -0.03426 0.08125 -0.05347 C 0.0987 -0.07963 0.09362 -0.06736 0.1 -0.08449 C 0.10091 -0.09491 0.10313 -0.10509 0.10248 -0.11551 C 0.10182 -0.12801 0.09961 -0.14028 0.09623 -0.15116 C 0.09167 -0.16643 0.08334 -0.18703 0.07253 -0.1912 C 0.06641 -0.19352 0.06003 -0.19259 0.05378 -0.19328 C 0.04297 -0.1912 0.0319 -0.19074 0.02123 -0.1868 C 0.01836 -0.18565 0.01654 -0.1794 0.0138 -0.17778 C -0.00182 -0.16852 -0.0138 -0.17037 -0.02747 -0.15555 C -0.03463 -0.14791 -0.04166 -0.13935 -0.04752 -0.12893 C -0.05547 -0.11481 -0.06875 -0.08217 -0.06875 -0.08217 C -0.06914 -0.0794 -0.06927 -0.07616 -0.07005 -0.07338 C -0.08216 -0.03032 -0.0763 -0.05972 -0.08008 -0.04004 C -0.08099 -0.02037 -0.08294 0.00278 -0.08008 0.02222 C -0.07995 0.02315 -0.07239 0.05579 -0.06758 0.06667 C -0.06341 0.0757 -0.05937 0.08449 -0.05508 0.09329 C -0.05351 0.0963 -0.05169 0.09908 -0.05 0.10209 C -0.04622 0.10949 -0.04323 0.11829 -0.0388 0.12431 C -0.03151 0.13403 -0.02304 0.14074 -0.01497 0.14884 C -0.01341 0.15047 -0.01172 0.15185 -0.01002 0.15324 C -0.00377 0.15787 0.00248 0.16227 0.00873 0.16667 C 0.01003 0.16736 0.0112 0.16829 0.0125 0.16875 C 0.01953 0.17199 0.02669 0.17477 0.03373 0.17778 C 0.04623 0.17616 0.05899 0.17732 0.07123 0.17315 C 0.07474 0.17199 0.07696 0.16551 0.08008 0.16204 C 0.11706 0.1213 0.10469 0.13056 0.12748 0.11551 C 0.13086 0.10741 0.13451 0.09954 0.1375 0.09097 C 0.13867 0.08773 0.13932 0.0838 0.13998 0.07986 C 0.14818 0.03634 0.14284 0.05672 0.14883 0.03542 C 0.14961 0.02431 0.15 0.0132 0.1513 0.00209 C 0.15169 -0.00185 0.15313 -0.00509 0.15378 -0.00903 C 0.1556 -0.01852 0.15716 -0.02824 0.15886 -0.03773 C 0.15755 -0.05856 0.15664 -0.0794 0.15508 -0.1 C 0.15456 -0.10602 0.15365 -0.11203 0.15248 -0.11782 C 0.14571 -0.15393 0.14883 -0.13611 0.14375 -0.15555 C 0.13959 -0.17176 0.13568 -0.18842 0.13125 -0.2044 C 0.1306 -0.20694 0.12969 -0.20903 0.12878 -0.21111 C 0.12643 -0.2162 0.11784 -0.23611 0.1125 -0.24444 C 0.11003 -0.24838 0.10742 -0.25162 0.10508 -0.25555 C 0.10235 -0.25995 0.10143 -0.26435 0.09753 -0.26435 C 0.07005 -0.26597 0.04245 -0.26597 0.01498 -0.26666 C 0.00443 -0.26991 0.00703 -0.26852 -0.00625 -0.27546 C -0.02903 -0.2875 -0.01901 -0.28657 -0.03125 -0.28657 L -0.03125 -0.28657 " pathEditMode="relative" ptsTypes="AAAAAAAAAAAAAAAAAAAAAAAAAAAAAAAAAAAAAAAAAAAAAAAA">
                                      <p:cBhvr>
                                        <p:cTn id="141" dur="8000" fill="hold"/>
                                        <p:tgtEl>
                                          <p:spTgt spid="77"/>
                                        </p:tgtEl>
                                        <p:attrNameLst>
                                          <p:attrName>ppt_x</p:attrName>
                                          <p:attrName>ppt_y</p:attrName>
                                        </p:attrNameLst>
                                      </p:cBhvr>
                                    </p:animMotion>
                                  </p:childTnLst>
                                </p:cTn>
                              </p:par>
                              <p:par>
                                <p:cTn id="142" presetID="0" presetClass="path" presetSubtype="0" accel="50000" decel="50000" fill="hold" grpId="1" nodeType="withEffect">
                                  <p:stCondLst>
                                    <p:cond delay="0"/>
                                  </p:stCondLst>
                                  <p:childTnLst>
                                    <p:animMotion origin="layout" path="M 0 0 L 0 0 C -0.00469 0.00209 -0.00924 0.00394 -0.0138 0.00649 C -0.01601 0.00764 -0.01797 0.00973 -0.02005 0.01112 C -0.02331 0.01274 -0.02669 0.01389 -0.03008 0.01551 C -0.03294 0.0169 -0.03581 0.01852 -0.0388 0.01991 C -0.04961 0.02454 -0.06028 0.03149 -0.07135 0.03334 C -0.19791 0.0544 -0.4069 0.05255 -0.50755 0.05556 C -0.46289 0.10325 -0.52291 0.03658 -0.48633 0.08426 C -0.48333 0.0882 -0.47942 0.08959 -0.4763 0.09329 C -0.47187 0.09862 -0.46875 0.10741 -0.4638 0.11112 C -0.43346 0.13357 -0.40299 0.15579 -0.37135 0.17107 C -0.36211 0.17547 -0.35312 0.18149 -0.34388 0.1845 C -0.31185 0.19422 -0.27969 0.20139 -0.24752 0.2088 C -0.2345 0.21181 -0.1832 0.2132 -0.18255 0.21343 C -0.18424 0.21413 -0.18594 0.21436 -0.18763 0.21551 C -0.18893 0.21667 -0.18984 0.21922 -0.19127 0.21991 C -0.19791 0.22315 -0.21133 0.22663 -0.21133 0.22663 C -0.21341 0.22825 -0.21536 0.2301 -0.21758 0.23102 C -0.25312 0.24653 -0.24622 0.24445 -0.26888 0.24885 C -0.27005 0.25116 -0.27109 0.25394 -0.27252 0.25556 C -0.27487 0.25834 -0.28437 0.25996 -0.28502 0.25996 C -0.30547 0.26204 -0.32591 0.26297 -0.34635 0.26459 L -0.67252 0.26227 C -0.67396 0.26227 -0.67005 0.26042 -0.66888 0.25996 C -0.6664 0.25903 -0.6638 0.2588 -0.66133 0.25788 C -0.65456 0.25533 -0.65833 0.25556 -0.65508 0.25556 L -0.65508 0.25325 " pathEditMode="relative" ptsTypes="AAAAAAAAAAAAAAAAAAAAAAAAAAAA">
                                      <p:cBhvr>
                                        <p:cTn id="143" dur="8000" fill="hold"/>
                                        <p:tgtEl>
                                          <p:spTgt spid="36"/>
                                        </p:tgtEl>
                                        <p:attrNameLst>
                                          <p:attrName>ppt_x</p:attrName>
                                          <p:attrName>ppt_y</p:attrName>
                                        </p:attrNameLst>
                                      </p:cBhvr>
                                    </p:animMotion>
                                  </p:childTnLst>
                                </p:cTn>
                              </p:par>
                              <p:par>
                                <p:cTn id="144" presetID="0" presetClass="path" presetSubtype="0" accel="50000" decel="50000" fill="hold" grpId="1" nodeType="withEffect">
                                  <p:stCondLst>
                                    <p:cond delay="0"/>
                                  </p:stCondLst>
                                  <p:childTnLst>
                                    <p:animMotion origin="layout" path="M 0 0 L 0 0 C 0.04727 -0.12107 -0.00859 0.00625 0.11862 -0.15324 C 0.20352 -0.25973 0.19597 -0.25348 0.23998 -0.36204 C 0.24284 -0.37848 0.24584 -0.39468 0.2487 -0.41088 C 0.24922 -0.41389 0.25 -0.42292 0.24987 -0.41991 C 0.24909 -0.32732 0.24623 -0.23473 0.24623 -0.14213 C 0.24623 -0.13449 0.24753 -0.15787 0.24987 -0.16436 C 0.26016 -0.19236 0.27344 -0.21644 0.28373 -0.24445 C 0.2931 -0.26991 0.30052 -0.29746 0.30873 -0.32431 C 0.30977 -0.32778 0.3125 -0.33866 0.3112 -0.33542 C 0.30235 -0.31459 0.27904 -0.24723 0.2612 -0.21551 C 0.23008 -0.16019 0.19297 -0.11459 0.16745 -0.05116 C 0.13568 0.02801 0.1362 -0.0051 0.1362 0.03125 L 0.1362 0.03125 " pathEditMode="relative" ptsTypes="AAAAAAAAAAAAAAA">
                                      <p:cBhvr>
                                        <p:cTn id="145" dur="8000" fill="hold"/>
                                        <p:tgtEl>
                                          <p:spTgt spid="21"/>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3" grpId="2" animBg="1"/>
      <p:bldP spid="34" grpId="0" animBg="1"/>
      <p:bldP spid="34" grpId="1" animBg="1"/>
      <p:bldP spid="35" grpId="0" animBg="1"/>
      <p:bldP spid="35" grpId="1" animBg="1"/>
      <p:bldP spid="36" grpId="0" animBg="1"/>
      <p:bldP spid="36"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4064551" y="246183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3070126" y="492676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p:cNvSpPr/>
          <p:nvPr/>
        </p:nvSpPr>
        <p:spPr>
          <a:xfrm>
            <a:off x="5417438" y="367992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7765542" y="133278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4242997" y="396149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p:cNvSpPr/>
          <p:nvPr/>
        </p:nvSpPr>
        <p:spPr>
          <a:xfrm>
            <a:off x="7583720" y="324993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4435481" y="140101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p:cNvSpPr/>
          <p:nvPr/>
        </p:nvSpPr>
        <p:spPr>
          <a:xfrm rot="156335">
            <a:off x="5895501" y="11477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15</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5668001" y="36596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p:cNvSpPr/>
          <p:nvPr/>
        </p:nvSpPr>
        <p:spPr>
          <a:xfrm>
            <a:off x="2293798" y="129959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p:cNvSpPr/>
          <p:nvPr/>
        </p:nvSpPr>
        <p:spPr>
          <a:xfrm>
            <a:off x="5668001" y="232439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p:cNvSpPr/>
          <p:nvPr/>
        </p:nvSpPr>
        <p:spPr>
          <a:xfrm>
            <a:off x="9363709" y="28173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Ellipse 36"/>
          <p:cNvSpPr/>
          <p:nvPr/>
        </p:nvSpPr>
        <p:spPr>
          <a:xfrm>
            <a:off x="2624599" y="24573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8" name="Ellipse 37"/>
          <p:cNvSpPr/>
          <p:nvPr/>
        </p:nvSpPr>
        <p:spPr>
          <a:xfrm>
            <a:off x="3802853" y="59327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9" name="Ellipse 38"/>
          <p:cNvSpPr/>
          <p:nvPr/>
        </p:nvSpPr>
        <p:spPr>
          <a:xfrm>
            <a:off x="2238598" y="367992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0" name="Textfeld 39"/>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36874"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35087054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33"/>
                                        </p:tgtEl>
                                        <p:attrNameLst>
                                          <p:attrName>style.color</p:attrName>
                                        </p:attrNameLst>
                                      </p:cBhvr>
                                      <p:to>
                                        <a:srgbClr val="B4C6E7"/>
                                      </p:to>
                                    </p:animClr>
                                    <p:animClr clrSpc="rgb" dir="cw">
                                      <p:cBhvr>
                                        <p:cTn id="22" dur="500" autoRev="1" fill="remove"/>
                                        <p:tgtEl>
                                          <p:spTgt spid="33"/>
                                        </p:tgtEl>
                                        <p:attrNameLst>
                                          <p:attrName>fillcolor</p:attrName>
                                        </p:attrNameLst>
                                      </p:cBhvr>
                                      <p:to>
                                        <a:srgbClr val="B4C6E7"/>
                                      </p:to>
                                    </p:animClr>
                                    <p:set>
                                      <p:cBhvr>
                                        <p:cTn id="23" dur="500" autoRev="1" fill="remove"/>
                                        <p:tgtEl>
                                          <p:spTgt spid="33"/>
                                        </p:tgtEl>
                                        <p:attrNameLst>
                                          <p:attrName>fill.type</p:attrName>
                                        </p:attrNameLst>
                                      </p:cBhvr>
                                      <p:to>
                                        <p:strVal val="solid"/>
                                      </p:to>
                                    </p:set>
                                    <p:set>
                                      <p:cBhvr>
                                        <p:cTn id="24" dur="500" autoRev="1" fill="remove"/>
                                        <p:tgtEl>
                                          <p:spTgt spid="33"/>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00B050"/>
                                      </p:to>
                                    </p:animClr>
                                    <p:animClr clrSpc="rgb" dir="cw">
                                      <p:cBhvr>
                                        <p:cTn id="44" dur="1000" fill="hold"/>
                                        <p:tgtEl>
                                          <p:spTgt spid="76"/>
                                        </p:tgtEl>
                                        <p:attrNameLst>
                                          <p:attrName>fillcolor</p:attrName>
                                        </p:attrNameLst>
                                      </p:cBhvr>
                                      <p:to>
                                        <a:srgbClr val="00B05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FF0000"/>
                                      </p:to>
                                    </p:animClr>
                                    <p:animClr clrSpc="rgb" dir="cw">
                                      <p:cBhvr>
                                        <p:cTn id="60" dur="1000" fill="hold"/>
                                        <p:tgtEl>
                                          <p:spTgt spid="79"/>
                                        </p:tgtEl>
                                        <p:attrNameLst>
                                          <p:attrName>fillcolor</p:attrName>
                                        </p:attrNameLst>
                                      </p:cBhvr>
                                      <p:to>
                                        <a:srgbClr val="FF000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vol="77000">
                                        <p:cTn display="0" masterRel="sameClick">
                                          <p:stCondLst>
                                            <p:cond evt="begin" delay="0">
                                              <p:tn val="5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FF0000"/>
                                      </p:to>
                                    </p:animClr>
                                    <p:animClr clrSpc="rgb" dir="cw">
                                      <p:cBhvr>
                                        <p:cTn id="76" dur="1000" fill="hold"/>
                                        <p:tgtEl>
                                          <p:spTgt spid="21"/>
                                        </p:tgtEl>
                                        <p:attrNameLst>
                                          <p:attrName>fillcolor</p:attrName>
                                        </p:attrNameLst>
                                      </p:cBhvr>
                                      <p:to>
                                        <a:srgbClr val="FF000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vol="100000">
                                        <p:cTn display="0" masterRel="sameClick">
                                          <p:stCondLst>
                                            <p:cond evt="begin" delay="0">
                                              <p:tn val="7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FF0000"/>
                                      </p:to>
                                    </p:animClr>
                                    <p:animClr clrSpc="rgb" dir="cw">
                                      <p:cBhvr>
                                        <p:cTn id="84" dur="1000" fill="hold"/>
                                        <p:tgtEl>
                                          <p:spTgt spid="22"/>
                                        </p:tgtEl>
                                        <p:attrNameLst>
                                          <p:attrName>fillcolor</p:attrName>
                                        </p:attrNameLst>
                                      </p:cBhvr>
                                      <p:to>
                                        <a:srgbClr val="FF000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vol="77000">
                                        <p:cTn display="0" masterRel="sameClick">
                                          <p:stCondLst>
                                            <p:cond evt="begin" delay="0">
                                              <p:tn val="8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1000" fill="hold"/>
                                        <p:tgtEl>
                                          <p:spTgt spid="33"/>
                                        </p:tgtEl>
                                        <p:attrNameLst>
                                          <p:attrName>style.color</p:attrName>
                                        </p:attrNameLst>
                                      </p:cBhvr>
                                      <p:to>
                                        <a:srgbClr val="00B050"/>
                                      </p:to>
                                    </p:animClr>
                                    <p:animClr clrSpc="rgb" dir="cw">
                                      <p:cBhvr>
                                        <p:cTn id="92" dur="1000" fill="hold"/>
                                        <p:tgtEl>
                                          <p:spTgt spid="33"/>
                                        </p:tgtEl>
                                        <p:attrNameLst>
                                          <p:attrName>fillcolor</p:attrName>
                                        </p:attrNameLst>
                                      </p:cBhvr>
                                      <p:to>
                                        <a:srgbClr val="00B050"/>
                                      </p:to>
                                    </p:animClr>
                                    <p:set>
                                      <p:cBhvr>
                                        <p:cTn id="93" dur="1000" fill="hold"/>
                                        <p:tgtEl>
                                          <p:spTgt spid="33"/>
                                        </p:tgtEl>
                                        <p:attrNameLst>
                                          <p:attrName>fill.type</p:attrName>
                                        </p:attrNameLst>
                                      </p:cBhvr>
                                      <p:to>
                                        <p:strVal val="solid"/>
                                      </p:to>
                                    </p:set>
                                    <p:set>
                                      <p:cBhvr>
                                        <p:cTn id="94" dur="1000" fill="hold"/>
                                        <p:tgtEl>
                                          <p:spTgt spid="33"/>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95" restart="whenNotActive" fill="hold" evtFilter="cancelBubble" nodeType="interactiveSeq">
                <p:stCondLst>
                  <p:cond evt="onClick" delay="0">
                    <p:tgtEl>
                      <p:spTgt spid="34"/>
                    </p:tgtEl>
                  </p:cond>
                </p:stCondLst>
                <p:endSync evt="end" delay="0">
                  <p:rtn val="all"/>
                </p:endSync>
                <p:childTnLst>
                  <p:par>
                    <p:cTn id="96" fill="hold">
                      <p:stCondLst>
                        <p:cond delay="0"/>
                      </p:stCondLst>
                      <p:childTnLst>
                        <p:par>
                          <p:cTn id="97" fill="hold">
                            <p:stCondLst>
                              <p:cond delay="0"/>
                            </p:stCondLst>
                            <p:childTnLst>
                              <p:par>
                                <p:cTn id="98" presetID="19" presetClass="emph" presetSubtype="0" fill="hold" grpId="0" nodeType="clickEffect">
                                  <p:stCondLst>
                                    <p:cond delay="0"/>
                                  </p:stCondLst>
                                  <p:childTnLst>
                                    <p:animClr clrSpc="rgb" dir="cw">
                                      <p:cBhvr override="childStyle">
                                        <p:cTn id="99" dur="1000" fill="hold"/>
                                        <p:tgtEl>
                                          <p:spTgt spid="34"/>
                                        </p:tgtEl>
                                        <p:attrNameLst>
                                          <p:attrName>style.color</p:attrName>
                                        </p:attrNameLst>
                                      </p:cBhvr>
                                      <p:to>
                                        <a:srgbClr val="FF0000"/>
                                      </p:to>
                                    </p:animClr>
                                    <p:animClr clrSpc="rgb" dir="cw">
                                      <p:cBhvr>
                                        <p:cTn id="100" dur="1000" fill="hold"/>
                                        <p:tgtEl>
                                          <p:spTgt spid="34"/>
                                        </p:tgtEl>
                                        <p:attrNameLst>
                                          <p:attrName>fillcolor</p:attrName>
                                        </p:attrNameLst>
                                      </p:cBhvr>
                                      <p:to>
                                        <a:srgbClr val="FF0000"/>
                                      </p:to>
                                    </p:animClr>
                                    <p:set>
                                      <p:cBhvr>
                                        <p:cTn id="101" dur="1000" fill="hold"/>
                                        <p:tgtEl>
                                          <p:spTgt spid="34"/>
                                        </p:tgtEl>
                                        <p:attrNameLst>
                                          <p:attrName>fill.type</p:attrName>
                                        </p:attrNameLst>
                                      </p:cBhvr>
                                      <p:to>
                                        <p:strVal val="solid"/>
                                      </p:to>
                                    </p:set>
                                    <p:set>
                                      <p:cBhvr>
                                        <p:cTn id="102" dur="1000" fill="hold"/>
                                        <p:tgtEl>
                                          <p:spTgt spid="34"/>
                                        </p:tgtEl>
                                        <p:attrNameLst>
                                          <p:attrName>fill.on</p:attrName>
                                        </p:attrNameLst>
                                      </p:cBhvr>
                                      <p:to>
                                        <p:strVal val="true"/>
                                      </p:to>
                                    </p:set>
                                  </p:childTnLst>
                                  <p:subTnLst>
                                    <p:audio>
                                      <p:cMediaNode vol="77000">
                                        <p:cTn display="0" masterRel="sameClick">
                                          <p:stCondLst>
                                            <p:cond evt="begin" delay="0">
                                              <p:tn val="9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103" restart="whenNotActive" fill="hold" evtFilter="cancelBubble" nodeType="interactiveSeq">
                <p:stCondLst>
                  <p:cond evt="onClick" delay="0">
                    <p:tgtEl>
                      <p:spTgt spid="35"/>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1000" fill="hold"/>
                                        <p:tgtEl>
                                          <p:spTgt spid="35"/>
                                        </p:tgtEl>
                                        <p:attrNameLst>
                                          <p:attrName>style.color</p:attrName>
                                        </p:attrNameLst>
                                      </p:cBhvr>
                                      <p:to>
                                        <a:srgbClr val="FF0000"/>
                                      </p:to>
                                    </p:animClr>
                                    <p:animClr clrSpc="rgb" dir="cw">
                                      <p:cBhvr>
                                        <p:cTn id="108" dur="1000" fill="hold"/>
                                        <p:tgtEl>
                                          <p:spTgt spid="35"/>
                                        </p:tgtEl>
                                        <p:attrNameLst>
                                          <p:attrName>fillcolor</p:attrName>
                                        </p:attrNameLst>
                                      </p:cBhvr>
                                      <p:to>
                                        <a:srgbClr val="FF0000"/>
                                      </p:to>
                                    </p:animClr>
                                    <p:set>
                                      <p:cBhvr>
                                        <p:cTn id="109" dur="1000" fill="hold"/>
                                        <p:tgtEl>
                                          <p:spTgt spid="35"/>
                                        </p:tgtEl>
                                        <p:attrNameLst>
                                          <p:attrName>fill.type</p:attrName>
                                        </p:attrNameLst>
                                      </p:cBhvr>
                                      <p:to>
                                        <p:strVal val="solid"/>
                                      </p:to>
                                    </p:set>
                                    <p:set>
                                      <p:cBhvr>
                                        <p:cTn id="110" dur="1000" fill="hold"/>
                                        <p:tgtEl>
                                          <p:spTgt spid="35"/>
                                        </p:tgtEl>
                                        <p:attrNameLst>
                                          <p:attrName>fill.on</p:attrName>
                                        </p:attrNameLst>
                                      </p:cBhvr>
                                      <p:to>
                                        <p:strVal val="true"/>
                                      </p:to>
                                    </p:set>
                                  </p:childTnLst>
                                  <p:subTnLst>
                                    <p:audio>
                                      <p:cMediaNode vol="100000">
                                        <p:cTn display="0" masterRel="sameClick">
                                          <p:stCondLst>
                                            <p:cond evt="begin" delay="0">
                                              <p:tn val="10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11" restart="whenNotActive" fill="hold" evtFilter="cancelBubble" nodeType="interactiveSeq">
                <p:stCondLst>
                  <p:cond evt="onClick" delay="0">
                    <p:tgtEl>
                      <p:spTgt spid="36"/>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1000" fill="hold"/>
                                        <p:tgtEl>
                                          <p:spTgt spid="36"/>
                                        </p:tgtEl>
                                        <p:attrNameLst>
                                          <p:attrName>style.color</p:attrName>
                                        </p:attrNameLst>
                                      </p:cBhvr>
                                      <p:to>
                                        <a:srgbClr val="FF0000"/>
                                      </p:to>
                                    </p:animClr>
                                    <p:animClr clrSpc="rgb" dir="cw">
                                      <p:cBhvr>
                                        <p:cTn id="116" dur="1000" fill="hold"/>
                                        <p:tgtEl>
                                          <p:spTgt spid="36"/>
                                        </p:tgtEl>
                                        <p:attrNameLst>
                                          <p:attrName>fillcolor</p:attrName>
                                        </p:attrNameLst>
                                      </p:cBhvr>
                                      <p:to>
                                        <a:srgbClr val="FF0000"/>
                                      </p:to>
                                    </p:animClr>
                                    <p:set>
                                      <p:cBhvr>
                                        <p:cTn id="117" dur="1000" fill="hold"/>
                                        <p:tgtEl>
                                          <p:spTgt spid="36"/>
                                        </p:tgtEl>
                                        <p:attrNameLst>
                                          <p:attrName>fill.type</p:attrName>
                                        </p:attrNameLst>
                                      </p:cBhvr>
                                      <p:to>
                                        <p:strVal val="solid"/>
                                      </p:to>
                                    </p:set>
                                    <p:set>
                                      <p:cBhvr>
                                        <p:cTn id="118" dur="1000" fill="hold"/>
                                        <p:tgtEl>
                                          <p:spTgt spid="36"/>
                                        </p:tgtEl>
                                        <p:attrNameLst>
                                          <p:attrName>fill.on</p:attrName>
                                        </p:attrNameLst>
                                      </p:cBhvr>
                                      <p:to>
                                        <p:strVal val="true"/>
                                      </p:to>
                                    </p:set>
                                  </p:childTnLst>
                                  <p:subTnLst>
                                    <p:audio>
                                      <p:cMediaNode vol="100000">
                                        <p:cTn display="0" masterRel="sameClick">
                                          <p:stCondLst>
                                            <p:cond evt="begin" delay="0">
                                              <p:tn val="11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19" presetClass="emph" presetSubtype="0" fill="hold" grpId="0" nodeType="clickEffect">
                                  <p:stCondLst>
                                    <p:cond delay="0"/>
                                  </p:stCondLst>
                                  <p:childTnLst>
                                    <p:animClr clrSpc="rgb" dir="cw">
                                      <p:cBhvr override="childStyle">
                                        <p:cTn id="123" dur="1000" fill="hold"/>
                                        <p:tgtEl>
                                          <p:spTgt spid="37"/>
                                        </p:tgtEl>
                                        <p:attrNameLst>
                                          <p:attrName>style.color</p:attrName>
                                        </p:attrNameLst>
                                      </p:cBhvr>
                                      <p:to>
                                        <a:srgbClr val="FF0000"/>
                                      </p:to>
                                    </p:animClr>
                                    <p:animClr clrSpc="rgb" dir="cw">
                                      <p:cBhvr>
                                        <p:cTn id="124" dur="1000" fill="hold"/>
                                        <p:tgtEl>
                                          <p:spTgt spid="37"/>
                                        </p:tgtEl>
                                        <p:attrNameLst>
                                          <p:attrName>fillcolor</p:attrName>
                                        </p:attrNameLst>
                                      </p:cBhvr>
                                      <p:to>
                                        <a:srgbClr val="FF0000"/>
                                      </p:to>
                                    </p:animClr>
                                    <p:set>
                                      <p:cBhvr>
                                        <p:cTn id="125" dur="1000" fill="hold"/>
                                        <p:tgtEl>
                                          <p:spTgt spid="37"/>
                                        </p:tgtEl>
                                        <p:attrNameLst>
                                          <p:attrName>fill.type</p:attrName>
                                        </p:attrNameLst>
                                      </p:cBhvr>
                                      <p:to>
                                        <p:strVal val="solid"/>
                                      </p:to>
                                    </p:set>
                                    <p:set>
                                      <p:cBhvr>
                                        <p:cTn id="126" dur="1000" fill="hold"/>
                                        <p:tgtEl>
                                          <p:spTgt spid="37"/>
                                        </p:tgtEl>
                                        <p:attrNameLst>
                                          <p:attrName>fill.on</p:attrName>
                                        </p:attrNameLst>
                                      </p:cBhvr>
                                      <p:to>
                                        <p:strVal val="true"/>
                                      </p:to>
                                    </p:set>
                                  </p:childTnLst>
                                  <p:subTnLst>
                                    <p:audio>
                                      <p:cMediaNode vol="77000">
                                        <p:cTn display="0" masterRel="sameClick">
                                          <p:stCondLst>
                                            <p:cond evt="begin" delay="0">
                                              <p:tn val="12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7"/>
                  </p:tgtEl>
                </p:cond>
              </p:nextCondLst>
            </p:seq>
            <p:seq concurrent="1" nextAc="seek">
              <p:cTn id="127" restart="whenNotActive" fill="hold" evtFilter="cancelBubble" nodeType="interactiveSeq">
                <p:stCondLst>
                  <p:cond evt="onClick" delay="0">
                    <p:tgtEl>
                      <p:spTgt spid="38"/>
                    </p:tgtEl>
                  </p:cond>
                </p:stCondLst>
                <p:endSync evt="end" delay="0">
                  <p:rtn val="all"/>
                </p:endSync>
                <p:childTnLst>
                  <p:par>
                    <p:cTn id="128" fill="hold">
                      <p:stCondLst>
                        <p:cond delay="0"/>
                      </p:stCondLst>
                      <p:childTnLst>
                        <p:par>
                          <p:cTn id="129" fill="hold">
                            <p:stCondLst>
                              <p:cond delay="0"/>
                            </p:stCondLst>
                            <p:childTnLst>
                              <p:par>
                                <p:cTn id="130" presetID="19" presetClass="emph" presetSubtype="0" fill="hold" grpId="0" nodeType="clickEffect">
                                  <p:stCondLst>
                                    <p:cond delay="0"/>
                                  </p:stCondLst>
                                  <p:childTnLst>
                                    <p:animClr clrSpc="rgb" dir="cw">
                                      <p:cBhvr override="childStyle">
                                        <p:cTn id="131" dur="1000" fill="hold"/>
                                        <p:tgtEl>
                                          <p:spTgt spid="38"/>
                                        </p:tgtEl>
                                        <p:attrNameLst>
                                          <p:attrName>style.color</p:attrName>
                                        </p:attrNameLst>
                                      </p:cBhvr>
                                      <p:to>
                                        <a:srgbClr val="FF0000"/>
                                      </p:to>
                                    </p:animClr>
                                    <p:animClr clrSpc="rgb" dir="cw">
                                      <p:cBhvr>
                                        <p:cTn id="132" dur="1000" fill="hold"/>
                                        <p:tgtEl>
                                          <p:spTgt spid="38"/>
                                        </p:tgtEl>
                                        <p:attrNameLst>
                                          <p:attrName>fillcolor</p:attrName>
                                        </p:attrNameLst>
                                      </p:cBhvr>
                                      <p:to>
                                        <a:srgbClr val="FF0000"/>
                                      </p:to>
                                    </p:animClr>
                                    <p:set>
                                      <p:cBhvr>
                                        <p:cTn id="133" dur="1000" fill="hold"/>
                                        <p:tgtEl>
                                          <p:spTgt spid="38"/>
                                        </p:tgtEl>
                                        <p:attrNameLst>
                                          <p:attrName>fill.type</p:attrName>
                                        </p:attrNameLst>
                                      </p:cBhvr>
                                      <p:to>
                                        <p:strVal val="solid"/>
                                      </p:to>
                                    </p:set>
                                    <p:set>
                                      <p:cBhvr>
                                        <p:cTn id="134" dur="1000" fill="hold"/>
                                        <p:tgtEl>
                                          <p:spTgt spid="38"/>
                                        </p:tgtEl>
                                        <p:attrNameLst>
                                          <p:attrName>fill.on</p:attrName>
                                        </p:attrNameLst>
                                      </p:cBhvr>
                                      <p:to>
                                        <p:strVal val="true"/>
                                      </p:to>
                                    </p:set>
                                  </p:childTnLst>
                                  <p:subTnLst>
                                    <p:audio>
                                      <p:cMediaNode vol="77000">
                                        <p:cTn display="0" masterRel="sameClick">
                                          <p:stCondLst>
                                            <p:cond evt="begin" delay="0">
                                              <p:tn val="13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8"/>
                  </p:tgtEl>
                </p:cond>
              </p:nextCondLst>
            </p:seq>
            <p:seq concurrent="1" nextAc="seek">
              <p:cTn id="135" restart="whenNotActive" fill="hold" evtFilter="cancelBubble" nodeType="interactiveSeq">
                <p:stCondLst>
                  <p:cond evt="onClick" delay="0">
                    <p:tgtEl>
                      <p:spTgt spid="39"/>
                    </p:tgtEl>
                  </p:cond>
                </p:stCondLst>
                <p:endSync evt="end" delay="0">
                  <p:rtn val="all"/>
                </p:endSync>
                <p:childTnLst>
                  <p:par>
                    <p:cTn id="136" fill="hold">
                      <p:stCondLst>
                        <p:cond delay="0"/>
                      </p:stCondLst>
                      <p:childTnLst>
                        <p:par>
                          <p:cTn id="137" fill="hold">
                            <p:stCondLst>
                              <p:cond delay="0"/>
                            </p:stCondLst>
                            <p:childTnLst>
                              <p:par>
                                <p:cTn id="138" presetID="19" presetClass="emph" presetSubtype="0" fill="hold" grpId="0" nodeType="clickEffect">
                                  <p:stCondLst>
                                    <p:cond delay="0"/>
                                  </p:stCondLst>
                                  <p:childTnLst>
                                    <p:animClr clrSpc="rgb" dir="cw">
                                      <p:cBhvr override="childStyle">
                                        <p:cTn id="139" dur="1000" fill="hold"/>
                                        <p:tgtEl>
                                          <p:spTgt spid="39"/>
                                        </p:tgtEl>
                                        <p:attrNameLst>
                                          <p:attrName>style.color</p:attrName>
                                        </p:attrNameLst>
                                      </p:cBhvr>
                                      <p:to>
                                        <a:srgbClr val="FF0000"/>
                                      </p:to>
                                    </p:animClr>
                                    <p:animClr clrSpc="rgb" dir="cw">
                                      <p:cBhvr>
                                        <p:cTn id="140" dur="1000" fill="hold"/>
                                        <p:tgtEl>
                                          <p:spTgt spid="39"/>
                                        </p:tgtEl>
                                        <p:attrNameLst>
                                          <p:attrName>fillcolor</p:attrName>
                                        </p:attrNameLst>
                                      </p:cBhvr>
                                      <p:to>
                                        <a:srgbClr val="FF0000"/>
                                      </p:to>
                                    </p:animClr>
                                    <p:set>
                                      <p:cBhvr>
                                        <p:cTn id="141" dur="1000" fill="hold"/>
                                        <p:tgtEl>
                                          <p:spTgt spid="39"/>
                                        </p:tgtEl>
                                        <p:attrNameLst>
                                          <p:attrName>fill.type</p:attrName>
                                        </p:attrNameLst>
                                      </p:cBhvr>
                                      <p:to>
                                        <p:strVal val="solid"/>
                                      </p:to>
                                    </p:set>
                                    <p:set>
                                      <p:cBhvr>
                                        <p:cTn id="142" dur="1000" fill="hold"/>
                                        <p:tgtEl>
                                          <p:spTgt spid="39"/>
                                        </p:tgtEl>
                                        <p:attrNameLst>
                                          <p:attrName>fill.on</p:attrName>
                                        </p:attrNameLst>
                                      </p:cBhvr>
                                      <p:to>
                                        <p:strVal val="true"/>
                                      </p:to>
                                    </p:set>
                                  </p:childTnLst>
                                  <p:subTnLst>
                                    <p:audio>
                                      <p:cMediaNode vol="77000">
                                        <p:cTn display="0" masterRel="sameClick">
                                          <p:stCondLst>
                                            <p:cond evt="begin" delay="0">
                                              <p:tn val="13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9"/>
                  </p:tgtEl>
                </p:cond>
              </p:nextCondLst>
            </p:seq>
            <p:seq concurrent="1" nextAc="seek">
              <p:cTn id="143" restart="whenNotActive" fill="hold" evtFilter="cancelBubble" nodeType="interactiveSeq">
                <p:stCondLst>
                  <p:cond evt="onClick" delay="0">
                    <p:tgtEl>
                      <p:spTgt spid="28"/>
                    </p:tgtEl>
                  </p:cond>
                </p:stCondLst>
                <p:endSync evt="end" delay="0">
                  <p:rtn val="all"/>
                </p:endSync>
                <p:childTnLst>
                  <p:par>
                    <p:cTn id="144" fill="hold">
                      <p:stCondLst>
                        <p:cond delay="0"/>
                      </p:stCondLst>
                      <p:childTnLst>
                        <p:par>
                          <p:cTn id="145" fill="hold">
                            <p:stCondLst>
                              <p:cond delay="0"/>
                            </p:stCondLst>
                            <p:childTnLst>
                              <p:par>
                                <p:cTn id="146" presetID="0" presetClass="path" presetSubtype="0" accel="50000" decel="50000" fill="hold" grpId="2" nodeType="withEffect">
                                  <p:stCondLst>
                                    <p:cond delay="0"/>
                                  </p:stCondLst>
                                  <p:childTnLst>
                                    <p:animMotion origin="layout" path="M -2.08333E-6 4.07407E-6 L -2.08333E-6 4.07407E-6 L 0.27865 -0.00463 C 0.28477 -0.00486 0.29024 -0.01111 0.29623 -0.01343 C 0.31406 -0.0206 0.33177 -0.02917 0.34987 -0.03333 C 0.36315 -0.03657 0.37656 -0.03519 0.38998 -0.03565 L 0.55117 -0.04005 C 0.55729 -0.0419 0.56094 -0.04167 0.56615 -0.04907 C 0.57201 -0.05718 0.58242 -0.0757 0.58242 -0.0757 C 0.58698 -0.0912 0.59193 -0.10648 0.59623 -0.12222 C 0.59688 -0.125 0.59714 -0.12824 0.5974 -0.13125 C 0.59922 -0.15648 0.60078 -0.18148 0.60248 -0.20671 C 0.60117 -0.25857 0.60091 -0.31065 0.5987 -0.36227 C 0.59844 -0.36875 0.59518 -0.37384 0.59492 -0.38009 C 0.59193 -0.44445 0.59245 -0.50324 0.59245 -0.56667 L 0.59245 -0.56667 " pathEditMode="relative" ptsTypes="AAAAAAAAAAAAAAAA">
                                      <p:cBhvr>
                                        <p:cTn id="147" dur="8000" fill="hold"/>
                                        <p:tgtEl>
                                          <p:spTgt spid="76"/>
                                        </p:tgtEl>
                                        <p:attrNameLst>
                                          <p:attrName>ppt_x</p:attrName>
                                          <p:attrName>ppt_y</p:attrName>
                                        </p:attrNameLst>
                                      </p:cBhvr>
                                    </p:animMotion>
                                  </p:childTnLst>
                                </p:cTn>
                              </p:par>
                              <p:par>
                                <p:cTn id="148" presetID="0" presetClass="path" presetSubtype="0" accel="50000" decel="50000" fill="hold" grpId="1" nodeType="withEffect">
                                  <p:stCondLst>
                                    <p:cond delay="0"/>
                                  </p:stCondLst>
                                  <p:childTnLst>
                                    <p:animMotion origin="layout" path="M 0 0 L 0 0 C -0.00052 -0.01782 0.00052 -0.03588 -0.00131 -0.05347 C -0.00248 -0.06389 -0.0069 -0.07222 -0.00886 -0.08241 C -0.01107 -0.09467 -0.01211 -0.10764 -0.01381 -0.12014 C -0.01511 -0.14537 -0.0168 -0.1706 -0.01758 -0.19583 C -0.0194 -0.25787 -0.01628 -0.32083 -0.02136 -0.38241 C -0.02188 -0.38912 -0.02878 -0.38102 -0.03256 -0.38032 C -0.03711 -0.3794 -0.0418 -0.37917 -0.04636 -0.37801 C -0.08204 -0.36944 -0.08659 -0.36805 -0.11263 -0.36018 L -0.40261 -0.3625 C -0.4056 -0.3625 -0.40847 -0.36435 -0.41133 -0.36481 C -0.42722 -0.36713 -0.4267 -0.3669 -0.43633 -0.3669 L -0.43633 -0.3669 " pathEditMode="relative" ptsTypes="AAAAAAAAAAAAAA">
                                      <p:cBhvr>
                                        <p:cTn id="149" dur="8000" fill="hold"/>
                                        <p:tgtEl>
                                          <p:spTgt spid="36"/>
                                        </p:tgtEl>
                                        <p:attrNameLst>
                                          <p:attrName>ppt_x</p:attrName>
                                          <p:attrName>ppt_y</p:attrName>
                                        </p:attrNameLst>
                                      </p:cBhvr>
                                    </p:animMotion>
                                  </p:childTnLst>
                                </p:cTn>
                              </p:par>
                              <p:par>
                                <p:cTn id="150" presetID="0" presetClass="path" presetSubtype="0" accel="50000" decel="50000" fill="hold" grpId="1" nodeType="withEffect">
                                  <p:stCondLst>
                                    <p:cond delay="0"/>
                                  </p:stCondLst>
                                  <p:childTnLst>
                                    <p:animMotion origin="layout" path="M 0 0 L 0 0 C -0.00091 0.09468 -0.00143 0.18959 -0.00247 0.28426 C -0.00299 0.3294 -0.0138 0.3551 0.02253 0.36227 C 0.07799 0.37292 0.13411 0.37107 0.18997 0.37547 L 0.2987 0.37338 C 0.30169 0.37338 0.2918 0.3713 0.28997 0.37547 C 0.28034 0.39862 0.27422 0.42593 0.26628 0.45116 C 0.26497 0.47987 0.27552 0.52014 0.2625 0.53774 C 0.24128 0.56644 0.21042 0.56019 0.18372 0.56227 C 0.12005 0.5669 -0.00755 0.55764 -0.00755 0.55764 L -0.00872 0.55764 " pathEditMode="relative" ptsTypes="AAAAAAAAAAAA">
                                      <p:cBhvr>
                                        <p:cTn id="151" dur="8000" fill="hold"/>
                                        <p:tgtEl>
                                          <p:spTgt spid="78"/>
                                        </p:tgtEl>
                                        <p:attrNameLst>
                                          <p:attrName>ppt_x</p:attrName>
                                          <p:attrName>ppt_y</p:attrName>
                                        </p:attrNameLst>
                                      </p:cBhvr>
                                    </p:animMotion>
                                  </p:childTnLst>
                                </p:cTn>
                              </p:par>
                              <p:par>
                                <p:cTn id="152" presetID="0" presetClass="path" presetSubtype="0" accel="50000" decel="50000" fill="hold" grpId="2" nodeType="withEffect">
                                  <p:stCondLst>
                                    <p:cond delay="0"/>
                                  </p:stCondLst>
                                  <p:childTnLst>
                                    <p:animMotion origin="layout" path="M 0 0 L 0 0 C -0.00886 0.02014 -0.01628 0.04213 -0.0263 0.06018 C -0.06172 0.12315 -0.09935 0.18218 -0.13633 0.24236 C -0.13893 0.24653 -0.14219 0.24954 -0.14505 0.25347 C -0.14766 0.25694 -0.15013 0.26088 -0.15261 0.26458 C -0.18867 0.20532 -0.2336 0.13796 -0.2638 0.06667 C -0.27188 0.04792 -0.28347 0.00579 -0.29128 -0.02199 C -0.30378 -0.0037 -0.31602 0.01574 -0.32878 0.03333 C -0.33099 0.03657 -0.33386 0.03773 -0.33633 0.04005 L -0.41133 0.11782 C -0.41172 0.12014 -0.41198 0.12245 -0.41263 0.12454 C -0.44987 0.25694 -0.43125 0.03796 -0.38633 0.48449 C -0.38503 0.52824 -0.38503 0.5125 -0.38503 0.53125 L -0.38503 0.53125 " pathEditMode="relative" ptsTypes="AAAAAAAAAAAAAAA">
                                      <p:cBhvr>
                                        <p:cTn id="153" dur="8000" fill="hold"/>
                                        <p:tgtEl>
                                          <p:spTgt spid="33"/>
                                        </p:tgtEl>
                                        <p:attrNameLst>
                                          <p:attrName>ppt_x</p:attrName>
                                          <p:attrName>ppt_y</p:attrName>
                                        </p:attrNameLst>
                                      </p:cBhvr>
                                    </p:animMotion>
                                  </p:childTnLst>
                                </p:cTn>
                              </p:par>
                              <p:par>
                                <p:cTn id="154" presetID="0" presetClass="path" presetSubtype="0" accel="50000" decel="50000" fill="hold" grpId="1" nodeType="withEffect">
                                  <p:stCondLst>
                                    <p:cond delay="0"/>
                                  </p:stCondLst>
                                  <p:childTnLst>
                                    <p:animMotion origin="layout" path="M 0 0 L 0 0 C -0.12396 0.11227 -0.01068 0.0044 -0.0888 0.08866 C -0.09024 0.09028 -0.09219 0.08981 -0.09375 0.09097 C -0.10508 0.0993 -0.12748 0.11759 -0.12748 0.11759 C -0.12669 0.1243 -0.12826 0.13403 -0.125 0.1375 C -0.04623 0.22384 -0.04792 0.20555 0.04245 0.2287 C 0.04752 0.22986 0.05247 0.23171 0.05742 0.2331 L -0.08008 0.28194 L -0.13373 0.31319 C -0.12956 0.31528 -0.12513 0.3162 -0.12123 0.31968 C -0.11302 0.32731 -0.10664 0.34282 -0.09753 0.3463 C -0.03776 0.36968 0.02318 0.38241 0.08372 0.39977 C 0.10664 0.40625 0.15247 0.41759 0.15247 0.41759 L 0.15377 0.41759 " pathEditMode="relative" ptsTypes="AAAAAAAAAAAAAAA">
                                      <p:cBhvr>
                                        <p:cTn id="155" dur="8000" fill="hold"/>
                                        <p:tgtEl>
                                          <p:spTgt spid="34"/>
                                        </p:tgtEl>
                                        <p:attrNameLst>
                                          <p:attrName>ppt_x</p:attrName>
                                          <p:attrName>ppt_y</p:attrName>
                                        </p:attrNameLst>
                                      </p:cBhvr>
                                    </p:animMotion>
                                  </p:childTnLst>
                                </p:cTn>
                              </p:par>
                              <p:par>
                                <p:cTn id="156" presetID="0" presetClass="path" presetSubtype="0" accel="50000" decel="50000" fill="hold" grpId="1" nodeType="withEffect">
                                  <p:stCondLst>
                                    <p:cond delay="0"/>
                                  </p:stCondLst>
                                  <p:childTnLst>
                                    <p:animMotion origin="layout" path="M 0 0 L 0 0 C 0.17917 -0.00463 0.15195 0.01621 0.30872 -0.05347 C 0.31341 -0.05555 0.3237 -0.07083 0.32878 -0.07778 C 0.33242 -0.02291 0.33594 0.03195 0.33997 0.08658 C 0.34466 0.15023 0.36107 0.21435 0.35495 0.27755 C 0.35313 0.29722 0.33451 0.26111 0.3237 0.25556 C 0.31315 0.25 0.30221 0.24514 0.29128 0.24445 C 0.22461 0.23982 0.15781 0.24144 0.09115 0.23982 C 0.09583 0.22732 0.09987 0.21412 0.10495 0.20209 C 0.10703 0.19699 0.10911 0.19051 0.1125 0.18889 C 0.24518 0.11922 0.21589 0.12523 0.28125 0.11551 C 0.29128 0.1088 0.30195 0.10486 0.3112 0.09537 C 0.31484 0.0919 0.31576 0.08287 0.31875 0.07778 C 0.32669 0.06366 0.3349 0.05 0.34375 0.03773 C 0.41628 -0.06481 0.48945 -0.16551 0.5625 -0.26666 C 0.56484 -0.26991 0.57005 -0.27546 0.57005 -0.27546 L 0.57005 -0.27546 " pathEditMode="relative" ptsTypes="AAAAAAAAAAAAAAAAAA">
                                      <p:cBhvr>
                                        <p:cTn id="157" dur="8000" fill="hold"/>
                                        <p:tgtEl>
                                          <p:spTgt spid="37"/>
                                        </p:tgtEl>
                                        <p:attrNameLst>
                                          <p:attrName>ppt_x</p:attrName>
                                          <p:attrName>ppt_y</p:attrName>
                                        </p:attrNameLst>
                                      </p:cBhvr>
                                    </p:animMotion>
                                  </p:childTnLst>
                                </p:cTn>
                              </p:par>
                              <p:par>
                                <p:cTn id="158" presetID="0" presetClass="path" presetSubtype="0" accel="50000" decel="50000" fill="hold" grpId="1" nodeType="withEffect">
                                  <p:stCondLst>
                                    <p:cond delay="0"/>
                                  </p:stCondLst>
                                  <p:childTnLst>
                                    <p:animMotion origin="layout" path="M 0 0 L 0 0 C 0.01445 0.0581 0.02005 0.08449 0.05872 0.14444 C 0.07344 0.16736 0.09453 0.17268 0.1125 0.1868 C 0.13958 0.1831 0.26328 0.20602 0.2862 0.10231 C 0.29857 0.04629 0.28789 -0.01783 0.28867 -0.07778 C 0.28789 -0.08148 0.28737 -0.08542 0.2862 -0.08889 C 0.28476 -0.09352 0.28229 -0.09722 0.28125 -0.10208 C 0.27148 -0.14838 0.25377 -0.24213 0.25377 -0.24213 C 0.25781 -0.25486 0.25677 -0.25833 0.26367 -0.26227 C 0.44427 -0.36366 0.37135 -0.31528 0.43502 -0.35764 C 0.43333 -0.31852 0.43502 -0.27824 0.42995 -0.24005 C 0.39557 0.02129 0.40443 -0.01111 0.3737 0.09792 C 0.42239 0.10741 0.33372 0.09213 0.47877 0.06458 C 0.51354 0.05787 0.54883 0.06296 0.58372 0.06227 L 0.5888 0.05995 L 0.5901 0.05787 " pathEditMode="relative" ptsTypes="AAAAAAAAAAAAAAAAA">
                                      <p:cBhvr>
                                        <p:cTn id="159" dur="8000" fill="hold"/>
                                        <p:tgtEl>
                                          <p:spTgt spid="2"/>
                                        </p:tgtEl>
                                        <p:attrNameLst>
                                          <p:attrName>ppt_x</p:attrName>
                                          <p:attrName>ppt_y</p:attrName>
                                        </p:attrNameLst>
                                      </p:cBhvr>
                                    </p:animMotion>
                                  </p:childTnLst>
                                </p:cTn>
                              </p:par>
                              <p:par>
                                <p:cTn id="160" presetID="0" presetClass="path" presetSubtype="0" accel="50000" decel="50000" fill="hold" grpId="1" nodeType="withEffect">
                                  <p:stCondLst>
                                    <p:cond delay="0"/>
                                  </p:stCondLst>
                                  <p:childTnLst>
                                    <p:animMotion origin="layout" path="M 0 0 L 0 0 C -0.38229 0.00324 -0.2026 -0.11134 -0.28008 0.01782 C -0.28385 0.02384 -0.28763 0.02963 -0.2914 0.03565 C -0.29258 0.04213 -0.2931 0.04953 -0.29518 0.05555 C -0.29817 0.06412 -0.30429 0.07153 -0.30885 0.07778 C -0.30924 0.08009 -0.31041 0.08217 -0.31015 0.08449 C -0.30989 0.08703 -0.30872 0.08912 -0.30768 0.0912 C -0.30039 0.10393 -0.30117 0.09977 -0.2901 0.10231 L -0.27018 0.10671 C -0.26719 0.10602 -0.26432 0.10532 -0.26133 0.1044 C -0.25963 0.10393 -0.25781 0.10393 -0.25638 0.10231 C -0.25469 0.1 -0.2539 0.09629 -0.2526 0.09328 C -0.25091 0.08426 -0.24961 0.08078 -0.2526 0.06898 C -0.25312 0.06666 -0.25508 0.06736 -0.25638 0.06666 C -0.26432 0.06805 -0.27226 0.06921 -0.28008 0.07106 C -0.28138 0.07153 -0.28268 0.07222 -0.28385 0.07338 C -0.28607 0.07523 -0.28802 0.07778 -0.2901 0.08009 C -0.29271 0.08287 -0.29518 0.08588 -0.29765 0.08889 L -0.30508 0.09768 L -0.30885 0.10231 C -0.31107 0.1081 -0.31588 0.12453 -0.32135 0.12453 L -0.32265 0.12453 L -0.32383 0.12222 " pathEditMode="relative" ptsTypes="AAAAAAAAAAAAAAAAAAAAAAAA">
                                      <p:cBhvr>
                                        <p:cTn id="161" dur="8000" fill="hold"/>
                                        <p:tgtEl>
                                          <p:spTgt spid="79"/>
                                        </p:tgtEl>
                                        <p:attrNameLst>
                                          <p:attrName>ppt_x</p:attrName>
                                          <p:attrName>ppt_y</p:attrName>
                                        </p:attrNameLst>
                                      </p:cBhvr>
                                    </p:animMotion>
                                  </p:childTnLst>
                                </p:cTn>
                              </p:par>
                              <p:par>
                                <p:cTn id="162" presetID="0" presetClass="path" presetSubtype="0" accel="50000" decel="50000" fill="hold" grpId="1" nodeType="withEffect">
                                  <p:stCondLst>
                                    <p:cond delay="0"/>
                                  </p:stCondLst>
                                  <p:childTnLst>
                                    <p:animMotion origin="layout" path="M 0 0 L 0 0 C 0.00156 -0.01991 0.00456 -0.03982 0.00495 -0.05996 C 0.00534 -0.0794 0.01315 -0.1206 0.00247 -0.11783 C -0.01771 -0.11227 -0.02839 -0.07037 -0.04375 -0.04676 C -0.04584 -0.0088 -0.05 0.0287 -0.05 0.06666 C -0.05 0.07569 -0.04688 0.08403 -0.04375 0.0912 C -0.03047 0.12268 -0.0155 0.15185 -0.0013 0.1824 C 0.05156 0.17477 0.10807 0.1949 0.15742 0.15995 C 0.1694 0.15162 0.15286 0.00787 0.15117 -0.00672 C 0.14297 -0.07639 0.13073 -0.17176 0.10742 -0.22894 C 0.09049 -0.2706 0.06653 -0.30209 0.04375 -0.33334 C 0.03893 -0.33982 0.0319 -0.33704 0.02617 -0.34005 C 0.0056 -0.35116 -0.0155 -0.35972 -0.03503 -0.3757 C -0.05287 -0.39028 -0.06836 -0.41273 -0.08503 -0.43125 C -0.1056 -0.47917 -0.10013 -0.46042 -0.10625 -0.48218 L -0.10625 -0.48218 " pathEditMode="relative" ptsTypes="AAAAAAAAAAAAAAAAA">
                                      <p:cBhvr>
                                        <p:cTn id="163" dur="8000" fill="hold"/>
                                        <p:tgtEl>
                                          <p:spTgt spid="39"/>
                                        </p:tgtEl>
                                        <p:attrNameLst>
                                          <p:attrName>ppt_x</p:attrName>
                                          <p:attrName>ppt_y</p:attrName>
                                        </p:attrNameLst>
                                      </p:cBhvr>
                                    </p:animMotion>
                                  </p:childTnLst>
                                </p:cTn>
                              </p:par>
                              <p:par>
                                <p:cTn id="164" presetID="0" presetClass="path" presetSubtype="0" accel="50000" decel="50000" fill="hold" grpId="1" nodeType="withEffect">
                                  <p:stCondLst>
                                    <p:cond delay="0"/>
                                  </p:stCondLst>
                                  <p:childTnLst>
                                    <p:animMotion origin="layout" path="M 0 0 L 0 0 C 0.00338 -0.02037 0.00364 -0.01852 0.00507 -0.03565 C 0.00638 -0.05278 0.00494 -0.07106 0.00872 -0.08681 C 0.01888 -0.12824 0.02825 -0.17292 0.04622 -0.20463 C 0.06614 -0.23958 0.10078 -0.2419 0.11875 -0.28009 L 0.125 -0.29352 C 0.12539 -0.29583 0.12578 -0.29815 0.1263 -0.30023 C 0.12695 -0.30324 0.12929 -0.30602 0.12877 -0.30903 C 0.12812 -0.31227 0.12539 -0.31204 0.12369 -0.31343 L 0.0125 -0.31134 L -0.22865 -0.29792 C -0.28034 -0.2963 -0.33204 -0.29792 -0.3836 -0.29792 L -0.3836 -0.29792 " pathEditMode="relative" ptsTypes="AAAAAAAAAAAAAA">
                                      <p:cBhvr>
                                        <p:cTn id="165" dur="8000" fill="hold"/>
                                        <p:tgtEl>
                                          <p:spTgt spid="77"/>
                                        </p:tgtEl>
                                        <p:attrNameLst>
                                          <p:attrName>ppt_x</p:attrName>
                                          <p:attrName>ppt_y</p:attrName>
                                        </p:attrNameLst>
                                      </p:cBhvr>
                                    </p:animMotion>
                                  </p:childTnLst>
                                </p:cTn>
                              </p:par>
                              <p:par>
                                <p:cTn id="166" presetID="0" presetClass="path" presetSubtype="0" accel="50000" decel="50000" fill="hold" grpId="1" nodeType="withEffect">
                                  <p:stCondLst>
                                    <p:cond delay="0"/>
                                  </p:stCondLst>
                                  <p:childTnLst>
                                    <p:animMotion origin="layout" path="M 0 0 L 0 0 C 0.01953 0.05278 0.03438 0.1118 0.05872 0.15787 C 0.0987 0.23379 0.14349 0.30208 0.19115 0.36227 C 0.19661 0.36921 0.18971 0.3375 0.19245 0.32685 C 0.20703 0.26944 0.22435 0.21435 0.24245 0.16018 C 0.25234 0.13032 0.26497 0.1037 0.27617 0.07569 C 0.24531 0.02824 0.21523 -0.0206 0.18372 -0.06667 C 0.18047 -0.0713 0.17604 -0.07222 0.1724 -0.07547 C 0.1694 -0.07824 0.16094 -0.08079 0.16367 -0.08426 C 0.16732 -0.08935 0.17292 -0.08287 0.17747 -0.08218 C 0.20495 -0.08287 0.23242 -0.08264 0.2599 -0.08426 C 0.29115 -0.08634 0.35365 -0.09329 0.35365 -0.09329 L 0.35625 -0.09537 " pathEditMode="relative" ptsTypes="AAAAAAAAAAAAAA">
                                      <p:cBhvr>
                                        <p:cTn id="167" dur="8000" fill="hold"/>
                                        <p:tgtEl>
                                          <p:spTgt spid="35"/>
                                        </p:tgtEl>
                                        <p:attrNameLst>
                                          <p:attrName>ppt_x</p:attrName>
                                          <p:attrName>ppt_y</p:attrName>
                                        </p:attrNameLst>
                                      </p:cBhvr>
                                    </p:animMotion>
                                  </p:childTnLst>
                                </p:cTn>
                              </p:par>
                              <p:par>
                                <p:cTn id="168" presetID="0" presetClass="path" presetSubtype="0" accel="50000" decel="50000" fill="hold" grpId="1" nodeType="withEffect">
                                  <p:stCondLst>
                                    <p:cond delay="0"/>
                                  </p:stCondLst>
                                  <p:childTnLst>
                                    <p:animMotion origin="layout" path="M 0 0 L 0 0 C 0.00039 0.00949 0.00078 0.01921 0.00117 0.0287 C 0.00156 0.03704 0.00221 0.04514 0.00247 0.05324 C 0.0043 0.10509 0.00742 0.2088 0.00742 0.2088 C 0.00781 0.26806 0.00781 0.32732 0.00872 0.38657 C 0.00911 0.4169 0.00417 0.45 0.0112 0.47755 C 0.01393 0.48843 0.02448 0.47616 0.03125 0.47546 C 0.04141 0.47199 0.04831 0.46921 0.05872 0.46875 L 0.33372 0.45995 C 0.34036 0.45741 0.33789 0.45764 0.34128 0.45764 L 0.34128 0.45764 " pathEditMode="relative" ptsTypes="AAAAAAAAAAAA">
                                      <p:cBhvr>
                                        <p:cTn id="169" dur="8000" fill="hold"/>
                                        <p:tgtEl>
                                          <p:spTgt spid="22"/>
                                        </p:tgtEl>
                                        <p:attrNameLst>
                                          <p:attrName>ppt_x</p:attrName>
                                          <p:attrName>ppt_y</p:attrName>
                                        </p:attrNameLst>
                                      </p:cBhvr>
                                    </p:animMotion>
                                  </p:childTnLst>
                                </p:cTn>
                              </p:par>
                              <p:par>
                                <p:cTn id="170" presetID="0" presetClass="path" presetSubtype="0" accel="50000" decel="50000" fill="hold" grpId="1" nodeType="withEffect">
                                  <p:stCondLst>
                                    <p:cond delay="0"/>
                                  </p:stCondLst>
                                  <p:childTnLst>
                                    <p:animMotion origin="layout" path="M 0 0 L 0 0 C -0.00052 0.0213 -0.00026 0.04306 -0.0013 0.06435 C -0.00156 0.06829 -0.00287 0.07176 -0.00378 0.07546 C -0.01667 0.12616 -0.00794 0.09537 -0.01511 0.11551 C -0.01641 0.11921 -0.01771 0.12269 -0.01875 0.12662 C -0.02057 0.13241 -0.02097 0.14005 -0.02383 0.14445 C -0.02917 0.15255 -0.03633 0.15625 -0.04258 0.16227 C -0.04922 0.16065 -0.05716 0.16482 -0.0625 0.15764 C -0.06966 0.14838 -0.07253 0.13171 -0.0763 0.11759 C -0.08255 0.09468 -0.08906 0.07199 -0.09505 0.04884 C -0.09584 0.04607 -0.09584 0.04283 -0.09636 0.03982 C -0.09219 -0.02268 -0.09883 0.02431 -0.08008 -0.03125 C -0.07526 -0.04537 -0.07175 -0.06088 -0.06758 -0.07569 C -0.06667 -0.0787 -0.06602 -0.08171 -0.06511 -0.08449 C -0.06133 -0.0956 -0.0569 -0.10625 -0.05378 -0.11782 C -0.05104 -0.12847 -0.04961 -0.14005 -0.04753 -0.15116 C -0.04479 -0.16597 -0.04662 -0.15555 -0.04258 -0.18241 C -0.04336 -0.19861 -0.04362 -0.21505 -0.04505 -0.23125 C -0.04531 -0.2338 -0.04649 -0.23611 -0.04753 -0.23796 C -0.05026 -0.24282 -0.05313 -0.24745 -0.05625 -0.25116 C -0.05781 -0.25278 -0.05964 -0.25324 -0.06133 -0.25347 C -0.06797 -0.25463 -0.07461 -0.25486 -0.08125 -0.25555 C -0.10586 -0.25278 -0.1306 -0.25231 -0.15508 -0.24676 C -0.15768 -0.2463 -0.15912 -0.24074 -0.16133 -0.23796 C -0.16667 -0.23102 -0.17253 -0.22523 -0.17761 -0.21782 C -0.17956 -0.21481 -0.1806 -0.20995 -0.18255 -0.20671 C -0.19584 -0.18472 -0.19193 -0.18796 -0.2013 -0.18241 C -0.20508 -0.17639 -0.20938 -0.17153 -0.2125 -0.16458 C -0.22656 -0.13333 -0.21732 -0.14768 -0.22383 -0.12893 C -0.22826 -0.1162 -0.23294 -0.1037 -0.2375 -0.0912 C -0.23841 -0.08889 -0.23932 -0.0868 -0.24011 -0.08449 C -0.24857 -0.05671 -0.24492 -0.06319 -0.25755 -0.04236 C -0.2599 -0.03842 -0.26224 -0.03403 -0.26511 -0.03125 C -0.26771 -0.0287 -0.27084 -0.02824 -0.27383 -0.02685 C -0.28294 -0.02824 -0.29297 -0.0243 -0.3013 -0.03125 C -0.31094 -0.03912 -0.31576 -0.05972 -0.325 -0.06898 L -0.33633 -0.08009 C -0.34388 -0.09537 -0.35651 -0.12037 -0.36133 -0.13565 C -0.36341 -0.14236 -0.3655 -0.14884 -0.36758 -0.15555 C -0.36823 -0.1581 -0.37175 -0.17199 -0.37383 -0.17569 C -0.37487 -0.17755 -0.3763 -0.1787 -0.37761 -0.18009 C -0.37917 -0.18171 -0.38073 -0.18449 -0.38255 -0.18449 C -0.39961 -0.18588 -0.41667 -0.18449 -0.43373 -0.18449 L -0.43373 -0.18449 " pathEditMode="relative" ptsTypes="AAAAAAAAAAAAAAAAAAAAAAAAAAAAAAAAAAAAAAAAAAAAA">
                                      <p:cBhvr>
                                        <p:cTn id="171" dur="8000" fill="hold"/>
                                        <p:tgtEl>
                                          <p:spTgt spid="80"/>
                                        </p:tgtEl>
                                        <p:attrNameLst>
                                          <p:attrName>ppt_x</p:attrName>
                                          <p:attrName>ppt_y</p:attrName>
                                        </p:attrNameLst>
                                      </p:cBhvr>
                                    </p:animMotion>
                                  </p:childTnLst>
                                </p:cTn>
                              </p:par>
                              <p:par>
                                <p:cTn id="172" presetID="0" presetClass="path" presetSubtype="0" accel="50000" decel="50000" fill="hold" grpId="1" nodeType="withEffect">
                                  <p:stCondLst>
                                    <p:cond delay="0"/>
                                  </p:stCondLst>
                                  <p:childTnLst>
                                    <p:animMotion origin="layout" path="M 0 0 L 0 0 C 0.04531 -0.01111 0.09036 -0.0294 0.13619 -0.03334 C 0.60573 -0.07361 0.43737 0.05995 0.58619 -0.06204 C 0.58776 0.23541 0.58489 0.10995 0.59492 0.40463 C 0.59713 0.46944 0.59205 0.45 0.59869 0.47361 L 0.59869 0.47361 " pathEditMode="relative" ptsTypes="AAAAAAA">
                                      <p:cBhvr>
                                        <p:cTn id="173" dur="8000" fill="hold"/>
                                        <p:tgtEl>
                                          <p:spTgt spid="38"/>
                                        </p:tgtEl>
                                        <p:attrNameLst>
                                          <p:attrName>ppt_x</p:attrName>
                                          <p:attrName>ppt_y</p:attrName>
                                        </p:attrNameLst>
                                      </p:cBhvr>
                                    </p:animMotion>
                                  </p:childTnLst>
                                </p:cTn>
                              </p:par>
                              <p:par>
                                <p:cTn id="174" presetID="0" presetClass="path" presetSubtype="0" accel="50000" decel="50000" fill="hold" grpId="1" nodeType="withEffect">
                                  <p:stCondLst>
                                    <p:cond delay="0"/>
                                  </p:stCondLst>
                                  <p:childTnLst>
                                    <p:animMotion origin="layout" path="M 0 0 L 0 0 C 0.03542 -0.03171 0.04818 -0.0456 0.09623 -0.06458 C 0.13373 -0.0794 0.17175 -0.09074 0.20873 -0.10903 C 0.23646 -0.12269 0.26289 -0.14306 0.28998 -0.15996 C 0.29909 -0.11783 0.3112 -0.07732 0.31745 -0.03333 C 0.36081 0.26991 0.31602 0.05393 0.33373 0.13773 C 0.11914 0.25532 0.16081 0.13912 0.1 0.35532 C 0.09336 0.3787 0.0875 0.40278 0.08125 0.42639 C 0.06719 0.55903 0.08516 0.45139 -0.0638 0.31759 C -0.08971 0.29421 -0.1177 0.27917 -0.14505 0.26204 C -0.15182 0.25764 -0.15911 0.25532 -0.16627 0.25324 C -0.23177 0.23264 -0.2289 0.23379 -0.27122 0.2243 L -0.2888 0.21551 C -0.28997 0.21481 -0.29244 0.21319 -0.29244 0.21319 L -0.28997 0.21088 " pathEditMode="relative" ptsTypes="AAAAAAAAAAAAAAAA">
                                      <p:cBhvr>
                                        <p:cTn id="175" dur="8000" fill="hold"/>
                                        <p:tgtEl>
                                          <p:spTgt spid="21"/>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3" grpId="2"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1062384" y="290454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3070126" y="492676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p:cNvSpPr/>
          <p:nvPr/>
        </p:nvSpPr>
        <p:spPr>
          <a:xfrm>
            <a:off x="10003608" y="473484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0723608" y="177647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10517705" y="367992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p:cNvSpPr/>
          <p:nvPr/>
        </p:nvSpPr>
        <p:spPr>
          <a:xfrm>
            <a:off x="7486800" y="28173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890854" y="440629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p:cNvSpPr/>
          <p:nvPr/>
        </p:nvSpPr>
        <p:spPr>
          <a:xfrm rot="156335">
            <a:off x="7863824" y="73480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15</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854222" y="140279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p:cNvSpPr/>
          <p:nvPr/>
        </p:nvSpPr>
        <p:spPr>
          <a:xfrm>
            <a:off x="2293798" y="129959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p:cNvSpPr/>
          <p:nvPr/>
        </p:nvSpPr>
        <p:spPr>
          <a:xfrm>
            <a:off x="9191449" y="12597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p:cNvSpPr/>
          <p:nvPr/>
        </p:nvSpPr>
        <p:spPr>
          <a:xfrm>
            <a:off x="9363709" y="28173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Ellipse 36"/>
          <p:cNvSpPr/>
          <p:nvPr/>
        </p:nvSpPr>
        <p:spPr>
          <a:xfrm>
            <a:off x="2624599" y="24573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8" name="Ellipse 37"/>
          <p:cNvSpPr/>
          <p:nvPr/>
        </p:nvSpPr>
        <p:spPr>
          <a:xfrm>
            <a:off x="8581088" y="420676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9" name="Ellipse 38"/>
          <p:cNvSpPr/>
          <p:nvPr/>
        </p:nvSpPr>
        <p:spPr>
          <a:xfrm>
            <a:off x="2238598" y="367992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0" name="Textfeld 39"/>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37898"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3085120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33"/>
                                        </p:tgtEl>
                                        <p:attrNameLst>
                                          <p:attrName>style.color</p:attrName>
                                        </p:attrNameLst>
                                      </p:cBhvr>
                                      <p:to>
                                        <a:srgbClr val="B4C6E7"/>
                                      </p:to>
                                    </p:animClr>
                                    <p:animClr clrSpc="rgb" dir="cw">
                                      <p:cBhvr>
                                        <p:cTn id="22" dur="500" autoRev="1" fill="remove"/>
                                        <p:tgtEl>
                                          <p:spTgt spid="33"/>
                                        </p:tgtEl>
                                        <p:attrNameLst>
                                          <p:attrName>fillcolor</p:attrName>
                                        </p:attrNameLst>
                                      </p:cBhvr>
                                      <p:to>
                                        <a:srgbClr val="B4C6E7"/>
                                      </p:to>
                                    </p:animClr>
                                    <p:set>
                                      <p:cBhvr>
                                        <p:cTn id="23" dur="500" autoRev="1" fill="remove"/>
                                        <p:tgtEl>
                                          <p:spTgt spid="33"/>
                                        </p:tgtEl>
                                        <p:attrNameLst>
                                          <p:attrName>fill.type</p:attrName>
                                        </p:attrNameLst>
                                      </p:cBhvr>
                                      <p:to>
                                        <p:strVal val="solid"/>
                                      </p:to>
                                    </p:set>
                                    <p:set>
                                      <p:cBhvr>
                                        <p:cTn id="24" dur="500" autoRev="1" fill="remove"/>
                                        <p:tgtEl>
                                          <p:spTgt spid="33"/>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00B050"/>
                                      </p:to>
                                    </p:animClr>
                                    <p:animClr clrSpc="rgb" dir="cw">
                                      <p:cBhvr>
                                        <p:cTn id="44" dur="1000" fill="hold"/>
                                        <p:tgtEl>
                                          <p:spTgt spid="76"/>
                                        </p:tgtEl>
                                        <p:attrNameLst>
                                          <p:attrName>fillcolor</p:attrName>
                                        </p:attrNameLst>
                                      </p:cBhvr>
                                      <p:to>
                                        <a:srgbClr val="00B05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FF0000"/>
                                      </p:to>
                                    </p:animClr>
                                    <p:animClr clrSpc="rgb" dir="cw">
                                      <p:cBhvr>
                                        <p:cTn id="60" dur="1000" fill="hold"/>
                                        <p:tgtEl>
                                          <p:spTgt spid="79"/>
                                        </p:tgtEl>
                                        <p:attrNameLst>
                                          <p:attrName>fillcolor</p:attrName>
                                        </p:attrNameLst>
                                      </p:cBhvr>
                                      <p:to>
                                        <a:srgbClr val="FF000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vol="77000">
                                        <p:cTn display="0" masterRel="sameClick">
                                          <p:stCondLst>
                                            <p:cond evt="begin" delay="0">
                                              <p:tn val="5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FF0000"/>
                                      </p:to>
                                    </p:animClr>
                                    <p:animClr clrSpc="rgb" dir="cw">
                                      <p:cBhvr>
                                        <p:cTn id="76" dur="1000" fill="hold"/>
                                        <p:tgtEl>
                                          <p:spTgt spid="21"/>
                                        </p:tgtEl>
                                        <p:attrNameLst>
                                          <p:attrName>fillcolor</p:attrName>
                                        </p:attrNameLst>
                                      </p:cBhvr>
                                      <p:to>
                                        <a:srgbClr val="FF000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vol="100000">
                                        <p:cTn display="0" masterRel="sameClick">
                                          <p:stCondLst>
                                            <p:cond evt="begin" delay="0">
                                              <p:tn val="7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FF0000"/>
                                      </p:to>
                                    </p:animClr>
                                    <p:animClr clrSpc="rgb" dir="cw">
                                      <p:cBhvr>
                                        <p:cTn id="84" dur="1000" fill="hold"/>
                                        <p:tgtEl>
                                          <p:spTgt spid="22"/>
                                        </p:tgtEl>
                                        <p:attrNameLst>
                                          <p:attrName>fillcolor</p:attrName>
                                        </p:attrNameLst>
                                      </p:cBhvr>
                                      <p:to>
                                        <a:srgbClr val="FF000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vol="77000">
                                        <p:cTn display="0" masterRel="sameClick">
                                          <p:stCondLst>
                                            <p:cond evt="begin" delay="0">
                                              <p:tn val="8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1000" fill="hold"/>
                                        <p:tgtEl>
                                          <p:spTgt spid="33"/>
                                        </p:tgtEl>
                                        <p:attrNameLst>
                                          <p:attrName>style.color</p:attrName>
                                        </p:attrNameLst>
                                      </p:cBhvr>
                                      <p:to>
                                        <a:srgbClr val="00B050"/>
                                      </p:to>
                                    </p:animClr>
                                    <p:animClr clrSpc="rgb" dir="cw">
                                      <p:cBhvr>
                                        <p:cTn id="92" dur="1000" fill="hold"/>
                                        <p:tgtEl>
                                          <p:spTgt spid="33"/>
                                        </p:tgtEl>
                                        <p:attrNameLst>
                                          <p:attrName>fillcolor</p:attrName>
                                        </p:attrNameLst>
                                      </p:cBhvr>
                                      <p:to>
                                        <a:srgbClr val="00B050"/>
                                      </p:to>
                                    </p:animClr>
                                    <p:set>
                                      <p:cBhvr>
                                        <p:cTn id="93" dur="1000" fill="hold"/>
                                        <p:tgtEl>
                                          <p:spTgt spid="33"/>
                                        </p:tgtEl>
                                        <p:attrNameLst>
                                          <p:attrName>fill.type</p:attrName>
                                        </p:attrNameLst>
                                      </p:cBhvr>
                                      <p:to>
                                        <p:strVal val="solid"/>
                                      </p:to>
                                    </p:set>
                                    <p:set>
                                      <p:cBhvr>
                                        <p:cTn id="94" dur="1000" fill="hold"/>
                                        <p:tgtEl>
                                          <p:spTgt spid="33"/>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95" restart="whenNotActive" fill="hold" evtFilter="cancelBubble" nodeType="interactiveSeq">
                <p:stCondLst>
                  <p:cond evt="onClick" delay="0">
                    <p:tgtEl>
                      <p:spTgt spid="34"/>
                    </p:tgtEl>
                  </p:cond>
                </p:stCondLst>
                <p:endSync evt="end" delay="0">
                  <p:rtn val="all"/>
                </p:endSync>
                <p:childTnLst>
                  <p:par>
                    <p:cTn id="96" fill="hold">
                      <p:stCondLst>
                        <p:cond delay="0"/>
                      </p:stCondLst>
                      <p:childTnLst>
                        <p:par>
                          <p:cTn id="97" fill="hold">
                            <p:stCondLst>
                              <p:cond delay="0"/>
                            </p:stCondLst>
                            <p:childTnLst>
                              <p:par>
                                <p:cTn id="98" presetID="19" presetClass="emph" presetSubtype="0" fill="hold" grpId="0" nodeType="clickEffect">
                                  <p:stCondLst>
                                    <p:cond delay="0"/>
                                  </p:stCondLst>
                                  <p:childTnLst>
                                    <p:animClr clrSpc="rgb" dir="cw">
                                      <p:cBhvr override="childStyle">
                                        <p:cTn id="99" dur="1000" fill="hold"/>
                                        <p:tgtEl>
                                          <p:spTgt spid="34"/>
                                        </p:tgtEl>
                                        <p:attrNameLst>
                                          <p:attrName>style.color</p:attrName>
                                        </p:attrNameLst>
                                      </p:cBhvr>
                                      <p:to>
                                        <a:srgbClr val="FF0000"/>
                                      </p:to>
                                    </p:animClr>
                                    <p:animClr clrSpc="rgb" dir="cw">
                                      <p:cBhvr>
                                        <p:cTn id="100" dur="1000" fill="hold"/>
                                        <p:tgtEl>
                                          <p:spTgt spid="34"/>
                                        </p:tgtEl>
                                        <p:attrNameLst>
                                          <p:attrName>fillcolor</p:attrName>
                                        </p:attrNameLst>
                                      </p:cBhvr>
                                      <p:to>
                                        <a:srgbClr val="FF0000"/>
                                      </p:to>
                                    </p:animClr>
                                    <p:set>
                                      <p:cBhvr>
                                        <p:cTn id="101" dur="1000" fill="hold"/>
                                        <p:tgtEl>
                                          <p:spTgt spid="34"/>
                                        </p:tgtEl>
                                        <p:attrNameLst>
                                          <p:attrName>fill.type</p:attrName>
                                        </p:attrNameLst>
                                      </p:cBhvr>
                                      <p:to>
                                        <p:strVal val="solid"/>
                                      </p:to>
                                    </p:set>
                                    <p:set>
                                      <p:cBhvr>
                                        <p:cTn id="102" dur="1000" fill="hold"/>
                                        <p:tgtEl>
                                          <p:spTgt spid="34"/>
                                        </p:tgtEl>
                                        <p:attrNameLst>
                                          <p:attrName>fill.on</p:attrName>
                                        </p:attrNameLst>
                                      </p:cBhvr>
                                      <p:to>
                                        <p:strVal val="true"/>
                                      </p:to>
                                    </p:set>
                                  </p:childTnLst>
                                  <p:subTnLst>
                                    <p:audio>
                                      <p:cMediaNode vol="77000">
                                        <p:cTn display="0" masterRel="sameClick">
                                          <p:stCondLst>
                                            <p:cond evt="begin" delay="0">
                                              <p:tn val="9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103" restart="whenNotActive" fill="hold" evtFilter="cancelBubble" nodeType="interactiveSeq">
                <p:stCondLst>
                  <p:cond evt="onClick" delay="0">
                    <p:tgtEl>
                      <p:spTgt spid="35"/>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1000" fill="hold"/>
                                        <p:tgtEl>
                                          <p:spTgt spid="35"/>
                                        </p:tgtEl>
                                        <p:attrNameLst>
                                          <p:attrName>style.color</p:attrName>
                                        </p:attrNameLst>
                                      </p:cBhvr>
                                      <p:to>
                                        <a:srgbClr val="FF0000"/>
                                      </p:to>
                                    </p:animClr>
                                    <p:animClr clrSpc="rgb" dir="cw">
                                      <p:cBhvr>
                                        <p:cTn id="108" dur="1000" fill="hold"/>
                                        <p:tgtEl>
                                          <p:spTgt spid="35"/>
                                        </p:tgtEl>
                                        <p:attrNameLst>
                                          <p:attrName>fillcolor</p:attrName>
                                        </p:attrNameLst>
                                      </p:cBhvr>
                                      <p:to>
                                        <a:srgbClr val="FF0000"/>
                                      </p:to>
                                    </p:animClr>
                                    <p:set>
                                      <p:cBhvr>
                                        <p:cTn id="109" dur="1000" fill="hold"/>
                                        <p:tgtEl>
                                          <p:spTgt spid="35"/>
                                        </p:tgtEl>
                                        <p:attrNameLst>
                                          <p:attrName>fill.type</p:attrName>
                                        </p:attrNameLst>
                                      </p:cBhvr>
                                      <p:to>
                                        <p:strVal val="solid"/>
                                      </p:to>
                                    </p:set>
                                    <p:set>
                                      <p:cBhvr>
                                        <p:cTn id="110" dur="1000" fill="hold"/>
                                        <p:tgtEl>
                                          <p:spTgt spid="35"/>
                                        </p:tgtEl>
                                        <p:attrNameLst>
                                          <p:attrName>fill.on</p:attrName>
                                        </p:attrNameLst>
                                      </p:cBhvr>
                                      <p:to>
                                        <p:strVal val="true"/>
                                      </p:to>
                                    </p:set>
                                  </p:childTnLst>
                                  <p:subTnLst>
                                    <p:audio>
                                      <p:cMediaNode vol="100000">
                                        <p:cTn display="0" masterRel="sameClick">
                                          <p:stCondLst>
                                            <p:cond evt="begin" delay="0">
                                              <p:tn val="10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11" restart="whenNotActive" fill="hold" evtFilter="cancelBubble" nodeType="interactiveSeq">
                <p:stCondLst>
                  <p:cond evt="onClick" delay="0">
                    <p:tgtEl>
                      <p:spTgt spid="36"/>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1000" fill="hold"/>
                                        <p:tgtEl>
                                          <p:spTgt spid="36"/>
                                        </p:tgtEl>
                                        <p:attrNameLst>
                                          <p:attrName>style.color</p:attrName>
                                        </p:attrNameLst>
                                      </p:cBhvr>
                                      <p:to>
                                        <a:srgbClr val="FF0000"/>
                                      </p:to>
                                    </p:animClr>
                                    <p:animClr clrSpc="rgb" dir="cw">
                                      <p:cBhvr>
                                        <p:cTn id="116" dur="1000" fill="hold"/>
                                        <p:tgtEl>
                                          <p:spTgt spid="36"/>
                                        </p:tgtEl>
                                        <p:attrNameLst>
                                          <p:attrName>fillcolor</p:attrName>
                                        </p:attrNameLst>
                                      </p:cBhvr>
                                      <p:to>
                                        <a:srgbClr val="FF0000"/>
                                      </p:to>
                                    </p:animClr>
                                    <p:set>
                                      <p:cBhvr>
                                        <p:cTn id="117" dur="1000" fill="hold"/>
                                        <p:tgtEl>
                                          <p:spTgt spid="36"/>
                                        </p:tgtEl>
                                        <p:attrNameLst>
                                          <p:attrName>fill.type</p:attrName>
                                        </p:attrNameLst>
                                      </p:cBhvr>
                                      <p:to>
                                        <p:strVal val="solid"/>
                                      </p:to>
                                    </p:set>
                                    <p:set>
                                      <p:cBhvr>
                                        <p:cTn id="118" dur="1000" fill="hold"/>
                                        <p:tgtEl>
                                          <p:spTgt spid="36"/>
                                        </p:tgtEl>
                                        <p:attrNameLst>
                                          <p:attrName>fill.on</p:attrName>
                                        </p:attrNameLst>
                                      </p:cBhvr>
                                      <p:to>
                                        <p:strVal val="true"/>
                                      </p:to>
                                    </p:set>
                                  </p:childTnLst>
                                  <p:subTnLst>
                                    <p:audio>
                                      <p:cMediaNode vol="100000">
                                        <p:cTn display="0" masterRel="sameClick">
                                          <p:stCondLst>
                                            <p:cond evt="begin" delay="0">
                                              <p:tn val="11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19" presetClass="emph" presetSubtype="0" fill="hold" grpId="0" nodeType="clickEffect">
                                  <p:stCondLst>
                                    <p:cond delay="0"/>
                                  </p:stCondLst>
                                  <p:childTnLst>
                                    <p:animClr clrSpc="rgb" dir="cw">
                                      <p:cBhvr override="childStyle">
                                        <p:cTn id="123" dur="1000" fill="hold"/>
                                        <p:tgtEl>
                                          <p:spTgt spid="37"/>
                                        </p:tgtEl>
                                        <p:attrNameLst>
                                          <p:attrName>style.color</p:attrName>
                                        </p:attrNameLst>
                                      </p:cBhvr>
                                      <p:to>
                                        <a:srgbClr val="FF0000"/>
                                      </p:to>
                                    </p:animClr>
                                    <p:animClr clrSpc="rgb" dir="cw">
                                      <p:cBhvr>
                                        <p:cTn id="124" dur="1000" fill="hold"/>
                                        <p:tgtEl>
                                          <p:spTgt spid="37"/>
                                        </p:tgtEl>
                                        <p:attrNameLst>
                                          <p:attrName>fillcolor</p:attrName>
                                        </p:attrNameLst>
                                      </p:cBhvr>
                                      <p:to>
                                        <a:srgbClr val="FF0000"/>
                                      </p:to>
                                    </p:animClr>
                                    <p:set>
                                      <p:cBhvr>
                                        <p:cTn id="125" dur="1000" fill="hold"/>
                                        <p:tgtEl>
                                          <p:spTgt spid="37"/>
                                        </p:tgtEl>
                                        <p:attrNameLst>
                                          <p:attrName>fill.type</p:attrName>
                                        </p:attrNameLst>
                                      </p:cBhvr>
                                      <p:to>
                                        <p:strVal val="solid"/>
                                      </p:to>
                                    </p:set>
                                    <p:set>
                                      <p:cBhvr>
                                        <p:cTn id="126" dur="1000" fill="hold"/>
                                        <p:tgtEl>
                                          <p:spTgt spid="37"/>
                                        </p:tgtEl>
                                        <p:attrNameLst>
                                          <p:attrName>fill.on</p:attrName>
                                        </p:attrNameLst>
                                      </p:cBhvr>
                                      <p:to>
                                        <p:strVal val="true"/>
                                      </p:to>
                                    </p:set>
                                  </p:childTnLst>
                                  <p:subTnLst>
                                    <p:audio>
                                      <p:cMediaNode vol="77000">
                                        <p:cTn display="0" masterRel="sameClick">
                                          <p:stCondLst>
                                            <p:cond evt="begin" delay="0">
                                              <p:tn val="12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7"/>
                  </p:tgtEl>
                </p:cond>
              </p:nextCondLst>
            </p:seq>
            <p:seq concurrent="1" nextAc="seek">
              <p:cTn id="127" restart="whenNotActive" fill="hold" evtFilter="cancelBubble" nodeType="interactiveSeq">
                <p:stCondLst>
                  <p:cond evt="onClick" delay="0">
                    <p:tgtEl>
                      <p:spTgt spid="38"/>
                    </p:tgtEl>
                  </p:cond>
                </p:stCondLst>
                <p:endSync evt="end" delay="0">
                  <p:rtn val="all"/>
                </p:endSync>
                <p:childTnLst>
                  <p:par>
                    <p:cTn id="128" fill="hold">
                      <p:stCondLst>
                        <p:cond delay="0"/>
                      </p:stCondLst>
                      <p:childTnLst>
                        <p:par>
                          <p:cTn id="129" fill="hold">
                            <p:stCondLst>
                              <p:cond delay="0"/>
                            </p:stCondLst>
                            <p:childTnLst>
                              <p:par>
                                <p:cTn id="130" presetID="19" presetClass="emph" presetSubtype="0" fill="hold" grpId="0" nodeType="clickEffect">
                                  <p:stCondLst>
                                    <p:cond delay="0"/>
                                  </p:stCondLst>
                                  <p:childTnLst>
                                    <p:animClr clrSpc="rgb" dir="cw">
                                      <p:cBhvr override="childStyle">
                                        <p:cTn id="131" dur="1000" fill="hold"/>
                                        <p:tgtEl>
                                          <p:spTgt spid="38"/>
                                        </p:tgtEl>
                                        <p:attrNameLst>
                                          <p:attrName>style.color</p:attrName>
                                        </p:attrNameLst>
                                      </p:cBhvr>
                                      <p:to>
                                        <a:srgbClr val="FF0000"/>
                                      </p:to>
                                    </p:animClr>
                                    <p:animClr clrSpc="rgb" dir="cw">
                                      <p:cBhvr>
                                        <p:cTn id="132" dur="1000" fill="hold"/>
                                        <p:tgtEl>
                                          <p:spTgt spid="38"/>
                                        </p:tgtEl>
                                        <p:attrNameLst>
                                          <p:attrName>fillcolor</p:attrName>
                                        </p:attrNameLst>
                                      </p:cBhvr>
                                      <p:to>
                                        <a:srgbClr val="FF0000"/>
                                      </p:to>
                                    </p:animClr>
                                    <p:set>
                                      <p:cBhvr>
                                        <p:cTn id="133" dur="1000" fill="hold"/>
                                        <p:tgtEl>
                                          <p:spTgt spid="38"/>
                                        </p:tgtEl>
                                        <p:attrNameLst>
                                          <p:attrName>fill.type</p:attrName>
                                        </p:attrNameLst>
                                      </p:cBhvr>
                                      <p:to>
                                        <p:strVal val="solid"/>
                                      </p:to>
                                    </p:set>
                                    <p:set>
                                      <p:cBhvr>
                                        <p:cTn id="134" dur="1000" fill="hold"/>
                                        <p:tgtEl>
                                          <p:spTgt spid="38"/>
                                        </p:tgtEl>
                                        <p:attrNameLst>
                                          <p:attrName>fill.on</p:attrName>
                                        </p:attrNameLst>
                                      </p:cBhvr>
                                      <p:to>
                                        <p:strVal val="true"/>
                                      </p:to>
                                    </p:set>
                                  </p:childTnLst>
                                  <p:subTnLst>
                                    <p:audio>
                                      <p:cMediaNode vol="77000">
                                        <p:cTn display="0" masterRel="sameClick">
                                          <p:stCondLst>
                                            <p:cond evt="begin" delay="0">
                                              <p:tn val="13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8"/>
                  </p:tgtEl>
                </p:cond>
              </p:nextCondLst>
            </p:seq>
            <p:seq concurrent="1" nextAc="seek">
              <p:cTn id="135" restart="whenNotActive" fill="hold" evtFilter="cancelBubble" nodeType="interactiveSeq">
                <p:stCondLst>
                  <p:cond evt="onClick" delay="0">
                    <p:tgtEl>
                      <p:spTgt spid="39"/>
                    </p:tgtEl>
                  </p:cond>
                </p:stCondLst>
                <p:endSync evt="end" delay="0">
                  <p:rtn val="all"/>
                </p:endSync>
                <p:childTnLst>
                  <p:par>
                    <p:cTn id="136" fill="hold">
                      <p:stCondLst>
                        <p:cond delay="0"/>
                      </p:stCondLst>
                      <p:childTnLst>
                        <p:par>
                          <p:cTn id="137" fill="hold">
                            <p:stCondLst>
                              <p:cond delay="0"/>
                            </p:stCondLst>
                            <p:childTnLst>
                              <p:par>
                                <p:cTn id="138" presetID="19" presetClass="emph" presetSubtype="0" fill="hold" grpId="0" nodeType="clickEffect">
                                  <p:stCondLst>
                                    <p:cond delay="0"/>
                                  </p:stCondLst>
                                  <p:childTnLst>
                                    <p:animClr clrSpc="rgb" dir="cw">
                                      <p:cBhvr override="childStyle">
                                        <p:cTn id="139" dur="1000" fill="hold"/>
                                        <p:tgtEl>
                                          <p:spTgt spid="39"/>
                                        </p:tgtEl>
                                        <p:attrNameLst>
                                          <p:attrName>style.color</p:attrName>
                                        </p:attrNameLst>
                                      </p:cBhvr>
                                      <p:to>
                                        <a:srgbClr val="FF0000"/>
                                      </p:to>
                                    </p:animClr>
                                    <p:animClr clrSpc="rgb" dir="cw">
                                      <p:cBhvr>
                                        <p:cTn id="140" dur="1000" fill="hold"/>
                                        <p:tgtEl>
                                          <p:spTgt spid="39"/>
                                        </p:tgtEl>
                                        <p:attrNameLst>
                                          <p:attrName>fillcolor</p:attrName>
                                        </p:attrNameLst>
                                      </p:cBhvr>
                                      <p:to>
                                        <a:srgbClr val="FF0000"/>
                                      </p:to>
                                    </p:animClr>
                                    <p:set>
                                      <p:cBhvr>
                                        <p:cTn id="141" dur="1000" fill="hold"/>
                                        <p:tgtEl>
                                          <p:spTgt spid="39"/>
                                        </p:tgtEl>
                                        <p:attrNameLst>
                                          <p:attrName>fill.type</p:attrName>
                                        </p:attrNameLst>
                                      </p:cBhvr>
                                      <p:to>
                                        <p:strVal val="solid"/>
                                      </p:to>
                                    </p:set>
                                    <p:set>
                                      <p:cBhvr>
                                        <p:cTn id="142" dur="1000" fill="hold"/>
                                        <p:tgtEl>
                                          <p:spTgt spid="39"/>
                                        </p:tgtEl>
                                        <p:attrNameLst>
                                          <p:attrName>fill.on</p:attrName>
                                        </p:attrNameLst>
                                      </p:cBhvr>
                                      <p:to>
                                        <p:strVal val="true"/>
                                      </p:to>
                                    </p:set>
                                  </p:childTnLst>
                                  <p:subTnLst>
                                    <p:audio>
                                      <p:cMediaNode vol="77000">
                                        <p:cTn display="0" masterRel="sameClick">
                                          <p:stCondLst>
                                            <p:cond evt="begin" delay="0">
                                              <p:tn val="13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9"/>
                  </p:tgtEl>
                </p:cond>
              </p:nextCondLst>
            </p:seq>
            <p:seq concurrent="1" nextAc="seek">
              <p:cTn id="143" restart="whenNotActive" fill="hold" evtFilter="cancelBubble" nodeType="interactiveSeq">
                <p:stCondLst>
                  <p:cond evt="onClick" delay="0">
                    <p:tgtEl>
                      <p:spTgt spid="28"/>
                    </p:tgtEl>
                  </p:cond>
                </p:stCondLst>
                <p:endSync evt="end" delay="0">
                  <p:rtn val="all"/>
                </p:endSync>
                <p:childTnLst>
                  <p:par>
                    <p:cTn id="144" fill="hold">
                      <p:stCondLst>
                        <p:cond delay="0"/>
                      </p:stCondLst>
                      <p:childTnLst>
                        <p:par>
                          <p:cTn id="145" fill="hold">
                            <p:stCondLst>
                              <p:cond delay="0"/>
                            </p:stCondLst>
                            <p:childTnLst>
                              <p:par>
                                <p:cTn id="146" presetID="0" presetClass="path" presetSubtype="0" accel="50000" decel="50000" fill="hold" grpId="1" nodeType="withEffect">
                                  <p:stCondLst>
                                    <p:cond delay="0"/>
                                  </p:stCondLst>
                                  <p:childTnLst>
                                    <p:animMotion origin="layout" path="M 0 0 L 0 0 L -0.27865 -0.00672 C -0.42266 -0.01273 -0.39036 -0.00672 -0.46732 -0.02454 L 0.19635 -0.03334 L 0.19635 -0.03334 " pathEditMode="relative" ptsTypes="AAAAAA">
                                      <p:cBhvr>
                                        <p:cTn id="147" dur="8000" fill="hold"/>
                                        <p:tgtEl>
                                          <p:spTgt spid="22"/>
                                        </p:tgtEl>
                                        <p:attrNameLst>
                                          <p:attrName>ppt_x</p:attrName>
                                          <p:attrName>ppt_y</p:attrName>
                                        </p:attrNameLst>
                                      </p:cBhvr>
                                    </p:animMotion>
                                  </p:childTnLst>
                                </p:cTn>
                              </p:par>
                              <p:par>
                                <p:cTn id="148" presetID="0" presetClass="path" presetSubtype="0" accel="50000" decel="50000" fill="hold" grpId="1" nodeType="withEffect">
                                  <p:stCondLst>
                                    <p:cond delay="0"/>
                                  </p:stCondLst>
                                  <p:childTnLst>
                                    <p:animMotion origin="layout" path="M 0 0 L 0 0 C -0.01172 0.00208 -0.02344 0.0037 -0.03503 0.00648 C -0.03893 0.00741 -0.04258 0.00926 -0.04635 0.01088 C -0.07344 0.02407 -0.10026 0.03889 -0.1276 0.05092 C -0.15755 0.06435 -0.18737 0.0787 -0.21758 0.09097 C -0.22409 0.09352 -0.23086 0.09537 -0.2375 0.09537 L -0.50885 0.09768 C -0.51628 0.11736 -0.51849 0.11481 -0.49635 0.11551 C -0.43346 0.11736 -0.37044 0.1169 -0.30755 0.11759 L -0.1401 0.11991 L -0.11003 0.12662 C -0.10716 0.12731 -0.1043 0.12847 -0.1013 0.1287 L -0.00508 0.1331 C -0.00807 0.13449 -0.01328 0.13704 -0.01628 0.13773 C -0.02135 0.13866 -0.0263 0.13866 -0.03125 0.13981 C -0.04974 0.14444 -0.06797 0.15069 -0.08633 0.15532 L -0.3401 0.21991 C -0.35742 0.22407 -0.37513 0.22407 -0.39258 0.2287 C -0.47109 0.25 -0.54948 0.27245 -0.6276 0.29768 C -0.63906 0.30139 -0.65 0.31018 -0.66133 0.31528 C -0.67865 0.32338 -0.69635 0.33009 -0.7138 0.3375 C -0.73802 0.3662 -0.72578 0.35 -0.64258 0.3375 C -0.63763 0.3368 -0.63359 0.32963 -0.62878 0.3287 C -0.61055 0.32523 -0.59219 0.32569 -0.57383 0.3243 C -0.57174 0.32268 -0.56966 0.32129 -0.56758 0.31991 C -0.56628 0.31898 -0.56484 0.31898 -0.5638 0.31759 C -0.56302 0.31667 -0.56302 0.31458 -0.5625 0.31319 L -0.5625 0.31319 " pathEditMode="relative" ptsTypes="AAAAAAAAAAAAAAAAAAAAAAAAAAAAA">
                                      <p:cBhvr>
                                        <p:cTn id="149" dur="8000" fill="hold"/>
                                        <p:tgtEl>
                                          <p:spTgt spid="35"/>
                                        </p:tgtEl>
                                        <p:attrNameLst>
                                          <p:attrName>ppt_x</p:attrName>
                                          <p:attrName>ppt_y</p:attrName>
                                        </p:attrNameLst>
                                      </p:cBhvr>
                                    </p:animMotion>
                                  </p:childTnLst>
                                </p:cTn>
                              </p:par>
                              <p:par>
                                <p:cTn id="150" presetID="0" presetClass="path" presetSubtype="0" accel="50000" decel="50000" fill="hold" grpId="1" nodeType="withEffect">
                                  <p:stCondLst>
                                    <p:cond delay="0"/>
                                  </p:stCondLst>
                                  <p:childTnLst>
                                    <p:animMotion origin="layout" path="M 0 0 L 0 0 C -0.00716 0.0037 -0.01432 0.00694 -0.02136 0.01111 C -0.02383 0.0125 -0.02617 0.01481 -0.02878 0.01551 C -0.05821 0.02407 -0.06211 0.02384 -0.08633 0.02662 C -0.10547 0.03171 -0.12461 0.03773 -0.14375 0.04213 C -0.18672 0.05185 -0.3125 0.06134 -0.32005 0.06226 L -0.53503 0.04004 C -0.54375 0.03889 -0.55261 0.03819 -0.56133 0.03541 C -0.59727 0.02407 -0.63281 0.00926 -0.66875 -0.00232 C -0.68737 -0.00834 -0.70326 -0.01042 -0.72123 -0.01343 C -0.72331 -0.01412 -0.72696 -0.01204 -0.72748 -0.01551 C -0.72943 -0.02963 -0.72422 -0.03102 -0.72005 -0.03334 C -0.70482 -0.0551 -0.71563 -0.0419 -0.67995 -0.05996 C -0.66276 -0.06875 -0.66459 -0.06482 -0.6388 -0.06667 C -0.62044 -0.06528 -0.60209 -0.06459 -0.58373 -0.06227 C -0.57787 -0.06158 -0.57214 -0.0588 -0.56628 -0.05787 C -0.54336 -0.05371 -0.52057 -0.04861 -0.49753 -0.04676 C -0.4638 -0.04399 -0.43008 -0.04514 -0.39623 -0.04445 C -0.34584 -0.04746 -0.29544 -0.04792 -0.24505 -0.05348 C -0.22696 -0.05533 -0.20925 -0.06343 -0.19128 -0.06667 L -0.11758 -0.0801 C -0.1013 -0.08727 -0.07852 -0.09769 -0.06511 -0.09769 L -0.02005 -0.09769 L -0.02005 -0.09769 " pathEditMode="relative" ptsTypes="AAAAAAAAAAAAAAAAAAAAAAAAA">
                                      <p:cBhvr>
                                        <p:cTn id="151" dur="8000" fill="hold"/>
                                        <p:tgtEl>
                                          <p:spTgt spid="78"/>
                                        </p:tgtEl>
                                        <p:attrNameLst>
                                          <p:attrName>ppt_x</p:attrName>
                                          <p:attrName>ppt_y</p:attrName>
                                        </p:attrNameLst>
                                      </p:cBhvr>
                                    </p:animMotion>
                                  </p:childTnLst>
                                </p:cTn>
                              </p:par>
                              <p:par>
                                <p:cTn id="152" presetID="0" presetClass="path" presetSubtype="0" accel="50000" decel="50000" fill="hold" grpId="1" nodeType="withEffect">
                                  <p:stCondLst>
                                    <p:cond delay="0"/>
                                  </p:stCondLst>
                                  <p:childTnLst>
                                    <p:animMotion origin="layout" path="M 0 0 L 0 0 C -0.16329 0.0132 -0.32709 0.01297 -0.48998 0.03982 C -0.52787 0.04607 -0.41433 0.05996 -0.37618 0.06204 C -0.22461 0.06968 -0.07292 0.06644 0.07877 0.06875 L 0.1026 0.06412 L 0.1026 0.06412 " pathEditMode="relative" ptsTypes="AAAAAAA">
                                      <p:cBhvr>
                                        <p:cTn id="153" dur="8000" fill="hold"/>
                                        <p:tgtEl>
                                          <p:spTgt spid="80"/>
                                        </p:tgtEl>
                                        <p:attrNameLst>
                                          <p:attrName>ppt_x</p:attrName>
                                          <p:attrName>ppt_y</p:attrName>
                                        </p:attrNameLst>
                                      </p:cBhvr>
                                    </p:animMotion>
                                  </p:childTnLst>
                                </p:cTn>
                              </p:par>
                              <p:par>
                                <p:cTn id="154" presetID="0" presetClass="path" presetSubtype="0" accel="50000" decel="50000" fill="hold" grpId="1" nodeType="withEffect">
                                  <p:stCondLst>
                                    <p:cond delay="0"/>
                                  </p:stCondLst>
                                  <p:childTnLst>
                                    <p:animMotion origin="layout" path="M 0 0 L 0 0 C -0.00404 -0.00162 -0.00834 -0.00254 -0.01237 -0.00463 C -0.0142 -0.00555 -0.01563 -0.00879 -0.01745 -0.00903 C -0.03907 -0.0118 -0.06081 -0.01203 -0.08243 -0.01342 C -0.14427 -0.02754 -0.14649 -0.0287 -0.21237 -0.04028 C -0.22748 -0.04282 -0.24245 -0.04375 -0.25743 -0.04676 C -0.2862 -0.05301 -0.33438 -0.06713 -0.36615 -0.07569 C -0.37513 -0.07824 -0.40287 -0.08449 -0.40365 -0.08472 L -0.51498 -0.09583 C -0.53073 -0.10278 -0.503 -0.0912 -0.54245 -0.10023 C -0.54467 -0.10069 -0.54649 -0.10416 -0.5487 -0.10463 C -0.55886 -0.10694 -0.58959 -0.10995 -0.60248 -0.11134 C -0.60495 -0.11203 -0.60743 -0.11273 -0.6099 -0.11365 C -0.6112 -0.11412 -0.61237 -0.11528 -0.61368 -0.11574 C -0.61862 -0.11828 -0.62357 -0.12106 -0.62865 -0.12245 C -0.63568 -0.12477 -0.64987 -0.12685 -0.64987 -0.12685 L -0.64987 -0.12685 " pathEditMode="relative" ptsTypes="AAAAAAAAAAAAAAAAAA">
                                      <p:cBhvr>
                                        <p:cTn id="155" dur="8000" fill="hold"/>
                                        <p:tgtEl>
                                          <p:spTgt spid="36"/>
                                        </p:tgtEl>
                                        <p:attrNameLst>
                                          <p:attrName>ppt_x</p:attrName>
                                          <p:attrName>ppt_y</p:attrName>
                                        </p:attrNameLst>
                                      </p:cBhvr>
                                    </p:animMotion>
                                  </p:childTnLst>
                                </p:cTn>
                              </p:par>
                              <p:par>
                                <p:cTn id="156" presetID="0" presetClass="path" presetSubtype="0" accel="50000" decel="50000" fill="hold" grpId="1" nodeType="withEffect">
                                  <p:stCondLst>
                                    <p:cond delay="0"/>
                                  </p:stCondLst>
                                  <p:childTnLst>
                                    <p:animMotion origin="layout" path="M 0 0 L 0 0 C -0.08333 0.01991 -0.16628 0.04722 -0.25 0.05972 C -0.41888 0.08542 -0.53021 0.07709 -0.69258 0.07315 C -0.62552 0.04514 -0.69388 0.07199 -0.5388 0.03982 C -0.52578 0.03704 -0.48698 0.02917 -0.5 0.02871 L -0.68125 0.03542 C -0.70547 0.04283 -0.73047 0.04422 -0.75378 0.05764 C -0.8319 0.10209 -0.71003 0.1213 -0.70755 0.12199 C -0.66237 0.13218 -0.61667 0.13241 -0.57122 0.1375 C -0.53802 0.14746 -0.55143 0.1463 -0.53125 0.1463 L -0.53125 0.1463 " pathEditMode="relative" ptsTypes="AAAAAAAAAAAA">
                                      <p:cBhvr>
                                        <p:cTn id="157" dur="8000" fill="hold"/>
                                        <p:tgtEl>
                                          <p:spTgt spid="79"/>
                                        </p:tgtEl>
                                        <p:attrNameLst>
                                          <p:attrName>ppt_x</p:attrName>
                                          <p:attrName>ppt_y</p:attrName>
                                        </p:attrNameLst>
                                      </p:cBhvr>
                                    </p:animMotion>
                                  </p:childTnLst>
                                </p:cTn>
                              </p:par>
                              <p:par>
                                <p:cTn id="158" presetID="0" presetClass="path" presetSubtype="0" accel="50000" decel="50000" fill="hold" grpId="1" nodeType="withEffect">
                                  <p:stCondLst>
                                    <p:cond delay="0"/>
                                  </p:stCondLst>
                                  <p:childTnLst>
                                    <p:animMotion origin="layout" path="M 0 0 L 0 0 L -0.27383 -0.01783 C -0.5388 -0.04074 -0.23594 -0.03009 -0.48998 -0.03542 C -0.52162 -0.03912 -0.55326 -0.04468 -0.58503 -0.04653 L -0.6349 -0.04445 C -0.60378 -0.03357 -0.57162 -0.03542 -0.53998 -0.03102 C -0.54544 -0.02593 -0.55026 -0.01852 -0.55625 -0.01551 C -0.60821 0.01157 -0.59948 0.01111 -0.6237 0.01111 L -0.6237 0.01111 " pathEditMode="relative" ptsTypes="AAAAAAAAAA">
                                      <p:cBhvr>
                                        <p:cTn id="159" dur="8000" fill="hold"/>
                                        <p:tgtEl>
                                          <p:spTgt spid="38"/>
                                        </p:tgtEl>
                                        <p:attrNameLst>
                                          <p:attrName>ppt_x</p:attrName>
                                          <p:attrName>ppt_y</p:attrName>
                                        </p:attrNameLst>
                                      </p:cBhvr>
                                    </p:animMotion>
                                  </p:childTnLst>
                                </p:cTn>
                              </p:par>
                              <p:par>
                                <p:cTn id="160" presetID="0" presetClass="path" presetSubtype="0" accel="50000" decel="50000" fill="hold" grpId="1" nodeType="withEffect">
                                  <p:stCondLst>
                                    <p:cond delay="0"/>
                                  </p:stCondLst>
                                  <p:childTnLst>
                                    <p:animMotion origin="layout" path="M 0 0 L 0 0 C -0.00378 0.00208 -0.00742 0.00486 -0.01133 0.00648 C -0.01419 0.00787 -0.01719 0.00718 -0.02005 0.0088 C -0.02279 0.01019 -0.02487 0.01412 -0.0276 0.01551 C -0.03242 0.01782 -0.0375 0.01898 -0.04258 0.01991 C -0.06211 0.02338 -0.08177 0.02546 -0.1013 0.0287 C -0.1043 0.02917 -0.10716 0.03102 -0.11003 0.03102 L -0.33385 0.03333 C -0.35885 0.03171 -0.38385 0.03171 -0.40885 0.0287 C -0.41432 0.02824 -0.39805 0.02732 -0.39258 0.02662 L -0.3526 0.01991 C -0.34635 0.01759 -0.3401 0.01482 -0.33385 0.0132 C -0.31263 0.00741 -0.27005 -0.00231 -0.27005 -0.00231 C -0.22578 -0.02731 -0.26732 -0.00602 -0.20755 -0.02685 C -0.20534 -0.02755 -0.20352 -0.03079 -0.2013 -0.03125 C -0.10781 -0.0493 -0.08021 -0.04352 0.03242 -0.04676 C 0.04388 -0.05486 0.03398 -0.04907 0.05117 -0.05347 C 0.05286 -0.05393 0.05456 -0.05509 0.05625 -0.05555 C 0.05872 -0.05648 0.0612 -0.05718 0.06367 -0.05787 C 0.06133 -0.06204 0.05938 -0.06643 0.05625 -0.06898 C 0.05378 -0.07083 0.05117 -0.07153 0.0487 -0.07338 C 0.04401 -0.07685 0.03958 -0.08102 0.0349 -0.08449 C 0.03372 -0.08542 0.03242 -0.08565 0.03125 -0.0868 C 0.02904 -0.08866 0.02708 -0.09143 0.025 -0.09329 C 0.0224 -0.0956 0.01732 -0.09699 0.01497 -0.09792 C 0.01406 -0.10069 0.01107 -0.1044 0.0125 -0.10671 C 0.01406 -0.10949 0.02865 -0.11273 0.03125 -0.11343 C 0.07266 -0.14606 0.00859 -0.09653 0.1237 -0.16667 C 0.12513 -0.16759 0.12513 -0.17153 0.12617 -0.17338 C 0.12773 -0.17616 0.13281 -0.18194 0.13503 -0.18449 C 0.13203 -0.18518 0.12904 -0.18518 0.12617 -0.18657 C 0.12474 -0.1875 0.12383 -0.18981 0.1224 -0.19097 C 0.11914 -0.19421 0.11563 -0.19653 0.1125 -0.2 C 0.08125 -0.23264 0.10573 -0.21042 0.0875 -0.22662 C 0.08659 -0.22893 0.08594 -0.23125 0.0849 -0.23333 C 0.08385 -0.23565 0.08125 -0.23981 0.08125 -0.23981 L 0.08125 -0.23981 " pathEditMode="relative" ptsTypes="AAAAAAAAAAAAAAAAAAAAAAAAAAAAAAAAAAAAAA">
                                      <p:cBhvr>
                                        <p:cTn id="161" dur="8000" fill="hold"/>
                                        <p:tgtEl>
                                          <p:spTgt spid="77"/>
                                        </p:tgtEl>
                                        <p:attrNameLst>
                                          <p:attrName>ppt_x</p:attrName>
                                          <p:attrName>ppt_y</p:attrName>
                                        </p:attrNameLst>
                                      </p:cBhvr>
                                    </p:animMotion>
                                  </p:childTnLst>
                                </p:cTn>
                              </p:par>
                              <p:par>
                                <p:cTn id="162" presetID="0" presetClass="path" presetSubtype="0" accel="50000" decel="50000" fill="hold" grpId="2" nodeType="withEffect">
                                  <p:stCondLst>
                                    <p:cond delay="0"/>
                                  </p:stCondLst>
                                  <p:childTnLst>
                                    <p:animMotion origin="layout" path="M 0 0 L 0 0 C 0.00078 -0.05787 0.00026 -0.11574 0.00247 -0.17338 C 0.00273 -0.18287 0.00599 -0.19121 0.00742 -0.2 C 0.0138 -0.23866 0.02044 -0.27685 0.02617 -0.31574 C 0.0276 -0.325 0.02799 -0.33496 0.02864 -0.34445 C 0.03047 -0.37037 0.03203 -0.3963 0.03372 -0.42222 C 0.03411 -0.4875 0.03398 -0.55278 0.03489 -0.61783 C 0.03502 -0.62685 0.03568 -0.6 0.0362 -0.59121 C 0.03776 -0.56459 0.03932 -0.53797 0.04114 -0.51111 C 0.04179 -0.50232 0.04232 -0.49329 0.04375 -0.48449 C 0.05065 -0.44121 0.0612 -0.39977 0.06614 -0.35556 C 0.07578 -0.2706 0.07396 -0.27685 0.08867 -0.18889 C 0.09414 -0.15625 0.09765 -0.12176 0.10625 -0.09121 C 0.10703 -0.0882 0.10794 -0.08542 0.10872 -0.08241 C 0.1151 -0.05672 0.10755 -0.08426 0.11367 -0.06227 C 0.11627 -0.0713 0.11914 -0.07963 0.12122 -0.08889 C 0.1306 -0.13172 0.1112 -0.06736 0.12747 -0.11783 C 0.13125 -0.15278 0.13554 -0.18727 0.13867 -0.22222 C 0.15351 -0.38565 0.14088 -0.30695 0.15247 -0.3757 C 0.15482 -0.52222 0.15377 -0.42894 0.15377 -0.65556 L 0.15377 -0.65556 " pathEditMode="relative" ptsTypes="AAAAAAAAAAAAAAAAAAAAAA">
                                      <p:cBhvr>
                                        <p:cTn id="163" dur="8000" fill="hold"/>
                                        <p:tgtEl>
                                          <p:spTgt spid="76"/>
                                        </p:tgtEl>
                                        <p:attrNameLst>
                                          <p:attrName>ppt_x</p:attrName>
                                          <p:attrName>ppt_y</p:attrName>
                                        </p:attrNameLst>
                                      </p:cBhvr>
                                    </p:animMotion>
                                  </p:childTnLst>
                                </p:cTn>
                              </p:par>
                              <p:par>
                                <p:cTn id="164" presetID="0" presetClass="path" presetSubtype="0" accel="50000" decel="50000" fill="hold" grpId="1" nodeType="withEffect">
                                  <p:stCondLst>
                                    <p:cond delay="0"/>
                                  </p:stCondLst>
                                  <p:childTnLst>
                                    <p:animMotion origin="layout" path="M 0 0 L 0 0 C -0.00377 -0.00741 -0.00755 -0.01505 -0.01132 -0.02223 C -0.0125 -0.02454 -0.01367 -0.02685 -0.0151 -0.02894 C -0.01705 -0.03218 -0.01966 -0.03403 -0.02135 -0.03797 C -0.02513 -0.04676 -0.02812 -0.05695 -0.03138 -0.06667 C -0.04075 -0.09537 -0.04726 -0.11389 -0.05377 -0.14236 C -0.07474 -0.23334 -0.06276 -0.18959 -0.07382 -0.22894 C -0.07591 -0.24815 -0.07812 -0.26736 -0.08007 -0.28681 C -0.08059 -0.2919 -0.08073 -0.29723 -0.08138 -0.30232 C -0.08463 -0.33264 -0.08502 -0.34005 -0.0901 -0.36459 C -0.09466 -0.38658 -0.09296 -0.38102 -0.09752 -0.39329 C -0.09961 -0.40533 -0.10182 -0.41713 -0.10377 -0.42894 C -0.10429 -0.43195 -0.10455 -0.43496 -0.10507 -0.43773 C -0.10664 -0.44537 -0.10846 -0.45255 -0.11002 -0.45996 C -0.11054 -0.46227 -0.11106 -0.46435 -0.11132 -0.46667 C -0.11419 -0.49005 -0.11106 -0.47176 -0.1138 -0.48658 C -0.11979 -0.46551 -0.1125 -0.49398 -0.11757 -0.45787 C -0.11836 -0.45232 -0.12005 -0.44746 -0.12135 -0.44236 C -0.12174 -0.42593 -0.12226 -0.40973 -0.12252 -0.39329 C -0.12317 -0.35857 -0.12278 -0.32361 -0.12382 -0.28889 C -0.12669 -0.19514 -0.12591 -0.25324 -0.12877 -0.21343 C -0.13203 -0.16991 -0.13033 -0.17986 -0.13502 -0.13565 C -0.13658 -0.12153 -0.13828 -0.10741 -0.1401 -0.09352 C -0.14036 -0.09121 -0.14101 -0.08912 -0.14127 -0.08681 C -0.14309 -0.07199 -0.14466 -0.05718 -0.14635 -0.04236 C -0.14674 -0.02014 -0.14661 0.00208 -0.14752 0.0243 C -0.14778 0.02801 -0.1483 0.0169 -0.14882 0.01319 C -0.15039 0.00208 -0.15234 -0.0088 -0.15377 -0.02014 C -0.16627 -0.1125 -0.15872 -0.07084 -0.16627 -0.11111 C -0.16588 -0.16667 -0.16562 -0.22223 -0.1651 -0.27778 C -0.16484 -0.30903 -0.16341 -0.34005 -0.1638 -0.37107 C -0.16419 -0.39931 -0.16653 -0.42732 -0.16757 -0.45556 C -0.1677 -0.45926 -0.16757 -0.46297 -0.16757 -0.46667 L -0.16757 -0.46667 " pathEditMode="relative" ptsTypes="AAAAAAAAAAAAAAAAAAAAAAAAAAAAAAAAAAA">
                                      <p:cBhvr>
                                        <p:cTn id="165" dur="8000" fill="hold"/>
                                        <p:tgtEl>
                                          <p:spTgt spid="39"/>
                                        </p:tgtEl>
                                        <p:attrNameLst>
                                          <p:attrName>ppt_x</p:attrName>
                                          <p:attrName>ppt_y</p:attrName>
                                        </p:attrNameLst>
                                      </p:cBhvr>
                                    </p:animMotion>
                                  </p:childTnLst>
                                </p:cTn>
                              </p:par>
                              <p:par>
                                <p:cTn id="166" presetID="0" presetClass="path" presetSubtype="0" accel="50000" decel="50000" fill="hold" grpId="1" nodeType="withEffect">
                                  <p:stCondLst>
                                    <p:cond delay="0"/>
                                  </p:stCondLst>
                                  <p:childTnLst>
                                    <p:animMotion origin="layout" path="M 0 0 L 0 0 C 0.00742 0.00139 0.0151 0.00139 0.0224 0.0044 C 0.02565 0.00579 0.02839 0.00995 0.03125 0.01342 C 0.03971 0.02338 0.04844 0.03449 0.05495 0.04884 C 0.05703 0.05347 0.05833 0.05926 0.0599 0.06458 C 0.0612 0.05116 0.05977 0.05046 0.06615 0.04213 C 0.08477 0.01875 0.10352 -0.00417 0.1224 -0.02662 C 0.12721 -0.03241 0.13229 -0.0375 0.1375 -0.04213 C 0.16068 -0.06343 0.18398 -0.08426 0.20742 -0.1044 C 0.21237 -0.10857 0.21732 -0.11227 0.2224 -0.11551 L 0.2862 -0.15787 C 0.29115 -0.16111 0.29635 -0.1632 0.30117 -0.16667 C 0.32096 -0.18102 0.34063 -0.19514 0.3599 -0.21111 C 0.37357 -0.22246 0.38737 -0.23403 0.4 -0.24884 C 0.40247 -0.25185 0.40521 -0.2544 0.40742 -0.25787 C 0.41484 -0.26921 0.42148 -0.28171 0.42865 -0.29352 C 0.43073 -0.29653 0.43268 -0.29977 0.4349 -0.30232 C 0.44609 -0.31528 0.45833 -0.32546 0.46875 -0.34005 C 0.47214 -0.34491 0.51901 -0.41134 0.525 -0.41783 C 0.53307 -0.42685 0.57148 -0.46783 0.57617 -0.4757 C 0.58164 -0.48449 0.58672 -0.49421 0.59245 -0.50232 C 0.60169 -0.51574 0.61276 -0.52523 0.62122 -0.54005 C 0.62409 -0.54537 0.62682 -0.55093 0.62995 -0.55579 C 0.63438 -0.56273 0.64036 -0.5669 0.64375 -0.5757 C 0.64648 -0.58334 0.64518 -0.58056 0.64753 -0.58449 L 0.64753 -0.58449 " pathEditMode="relative" ptsTypes="AAAAAAAAAAAAAAAAAAAAAAAAAAA">
                                      <p:cBhvr>
                                        <p:cTn id="167" dur="8000" fill="hold"/>
                                        <p:tgtEl>
                                          <p:spTgt spid="21"/>
                                        </p:tgtEl>
                                        <p:attrNameLst>
                                          <p:attrName>ppt_x</p:attrName>
                                          <p:attrName>ppt_y</p:attrName>
                                        </p:attrNameLst>
                                      </p:cBhvr>
                                    </p:animMotion>
                                  </p:childTnLst>
                                </p:cTn>
                              </p:par>
                              <p:par>
                                <p:cTn id="168" presetID="0" presetClass="path" presetSubtype="0" accel="50000" decel="50000" fill="hold" grpId="1" nodeType="withEffect">
                                  <p:stCondLst>
                                    <p:cond delay="0"/>
                                  </p:stCondLst>
                                  <p:childTnLst>
                                    <p:animMotion origin="layout" path="M 0 0 L 0 0 C 0.00326 -0.01064 0.02097 -0.06527 0.0224 -0.07569 C 0.02592 -0.1 0.02409 -0.09305 0.03243 -0.12014 C 0.04232 -0.15208 0.05287 -0.18356 0.0625 -0.21574 C 0.06407 -0.22129 0.06511 -0.22754 0.06615 -0.23356 C 0.07006 -0.25416 0.07409 -0.27476 0.07748 -0.29583 C 0.08034 -0.31435 0.08347 -0.33264 0.0862 -0.35139 C 0.09167 -0.38796 0.07878 -0.31759 0.09115 -0.39143 C 0.09206 -0.39676 0.09375 -0.40162 0.09493 -0.40694 C 0.09545 -0.40902 0.09584 -0.41134 0.09623 -0.41365 C 0.09987 -0.40046 0.1017 -0.39583 0.10365 -0.38032 C 0.10443 -0.37453 0.10378 -0.36805 0.10495 -0.3625 C 0.11133 -0.33148 0.11967 -0.30208 0.12618 -0.27129 C 0.128 -0.26273 0.12774 -0.25301 0.12995 -0.24467 C 0.14115 -0.20231 0.15404 -0.16157 0.16628 -0.12014 C 0.17279 -0.09791 0.17735 -0.07314 0.1862 -0.05347 L 0.20118 -0.02014 C 0.20248 -0.01412 0.203 -0.00764 0.20495 -0.00231 C 0.20573 -0.00046 0.20873 0.00232 0.20873 0 C 0.20912 -0.0743 0.20717 -0.14838 0.20625 -0.22245 C 0.20404 -0.40115 0.21185 -0.34282 0.20248 -0.40902 L 0.20118 -0.43125 L 0.20118 -0.43125 " pathEditMode="relative" ptsTypes="AAAAAAAAAAAAAAAAAAAAAAAA">
                                      <p:cBhvr>
                                        <p:cTn id="169" dur="8000" fill="hold"/>
                                        <p:tgtEl>
                                          <p:spTgt spid="2"/>
                                        </p:tgtEl>
                                        <p:attrNameLst>
                                          <p:attrName>ppt_x</p:attrName>
                                          <p:attrName>ppt_y</p:attrName>
                                        </p:attrNameLst>
                                      </p:cBhvr>
                                    </p:animMotion>
                                  </p:childTnLst>
                                </p:cTn>
                              </p:par>
                              <p:par>
                                <p:cTn id="170" presetID="0" presetClass="path" presetSubtype="0" accel="50000" decel="50000" fill="hold" grpId="2" nodeType="withEffect">
                                  <p:stCondLst>
                                    <p:cond delay="0"/>
                                  </p:stCondLst>
                                  <p:childTnLst>
                                    <p:animMotion origin="layout" path="M 0 0 L 0 0 C 0.00157 0.00578 0.00287 0.01227 0.00495 0.01759 C 0.00664 0.02199 0.00925 0.02477 0.0112 0.0287 C 0.01302 0.03217 0.01433 0.03634 0.01615 0.03981 C 0.01901 0.04537 0.02253 0.04953 0.025 0.05532 C 0.03204 0.07268 0.03829 0.09097 0.04493 0.10879 C 0.04662 0.11319 0.04805 0.11782 0.05 0.12199 C 0.05704 0.13773 0.06368 0.1537 0.07123 0.16875 C 0.07709 0.18055 0.0836 0.1912 0.08998 0.20208 C 0.09688 0.21412 0.1056 0.22338 0.1112 0.2375 C 0.11498 0.24722 0.11823 0.2574 0.1224 0.26643 C 0.13282 0.28842 0.14011 0.2956 0.15118 0.31528 C 0.15534 0.32268 0.15925 0.33078 0.16368 0.3375 C 0.16797 0.34421 0.17292 0.34907 0.17748 0.35532 C 0.17878 0.35717 0.17982 0.35995 0.18125 0.36203 C 0.22539 0.42847 0.1806 0.36134 0.1974 0.38426 C 0.2017 0.39004 0.20547 0.39699 0.2099 0.40208 C 0.21472 0.4074 0.21993 0.41088 0.225 0.41528 C 0.23347 0.43264 0.23464 0.43727 0.24623 0.45092 C 0.24805 0.45301 0.25039 0.45393 0.25248 0.45532 C 0.25365 0.45764 0.25521 0.45949 0.25625 0.46203 C 0.26016 0.47199 0.26185 0.48565 0.26745 0.49305 C 0.26914 0.49537 0.27084 0.49722 0.2724 0.49977 C 0.275 0.50393 0.27709 0.50926 0.27995 0.51319 C 0.28204 0.51597 0.28607 0.52153 0.28868 0.5243 C 0.29037 0.52592 0.29206 0.52685 0.29375 0.5287 C 0.29623 0.53148 0.29844 0.53518 0.30118 0.5375 C 0.30352 0.53958 0.31394 0.54166 0.31498 0.5419 C 0.31615 0.54352 0.31719 0.54653 0.31875 0.54653 C 0.32019 0.54653 0.3211 0.54305 0.3224 0.5419 C 0.32396 0.54074 0.32579 0.54051 0.32748 0.53981 C 0.32865 0.53819 0.32982 0.53657 0.33125 0.53541 C 0.33321 0.53356 0.3375 0.53078 0.3375 0.53078 L 0.3375 0.53078 " pathEditMode="relative" ptsTypes="AAAAAAAAAAAAAAAAAAAAAAAAAAAAAAAAAAA">
                                      <p:cBhvr>
                                        <p:cTn id="171" dur="8000" fill="hold"/>
                                        <p:tgtEl>
                                          <p:spTgt spid="33"/>
                                        </p:tgtEl>
                                        <p:attrNameLst>
                                          <p:attrName>ppt_x</p:attrName>
                                          <p:attrName>ppt_y</p:attrName>
                                        </p:attrNameLst>
                                      </p:cBhvr>
                                    </p:animMotion>
                                  </p:childTnLst>
                                </p:cTn>
                              </p:par>
                              <p:par>
                                <p:cTn id="172" presetID="0" presetClass="path" presetSubtype="0" accel="50000" decel="50000" fill="hold" grpId="1" nodeType="withEffect">
                                  <p:stCondLst>
                                    <p:cond delay="0"/>
                                  </p:stCondLst>
                                  <p:childTnLst>
                                    <p:animMotion origin="layout" path="M 0 0 L 0 0 C 0.00066 0.01412 0.00013 0.02546 0.00365 0.03796 C 0.00586 0.0456 0.00899 0.05232 0.0112 0.06019 C 0.01276 0.06574 0.01342 0.07222 0.01498 0.07801 C 0.02214 0.10417 0.03151 0.12847 0.0375 0.15579 C 0.03959 0.16528 0.04167 0.175 0.04375 0.18449 C 0.04414 0.18681 0.04441 0.18912 0.04493 0.1912 C 0.0461 0.19653 0.0474 0.20162 0.0487 0.20694 C 0.04909 0.20394 0.04961 0.20093 0.05 0.19792 C 0.05508 0.15208 0.0586 0.10556 0.06498 0.06019 C 0.06823 0.03704 0.07605 0.01667 0.07865 -0.00648 C 0.07917 -0.01018 0.07904 -0.01435 0.07995 -0.01759 C 0.08412 -0.03287 0.08855 -0.04792 0.09375 -0.06204 C 0.09532 -0.06667 0.09805 -0.06944 0.1 -0.07315 C 0.1017 -0.07685 0.10326 -0.08056 0.10495 -0.08426 C 0.12292 -0.04606 0.11211 -0.07014 0.14245 0.01343 C 0.14506 0.0206 0.14688 0.02894 0.15 0.03565 C 0.16368 0.06528 0.17969 0.09213 0.19128 0.12454 C 0.19414 0.13264 0.19727 0.14074 0.2 0.14907 C 0.20066 0.15116 0.20131 0.15579 0.20131 0.15579 L 0.20131 0.15579 " pathEditMode="relative" ptsTypes="AAAAAAAAAAAAAAAAAAAAAA">
                                      <p:cBhvr>
                                        <p:cTn id="173" dur="8000" fill="hold"/>
                                        <p:tgtEl>
                                          <p:spTgt spid="37"/>
                                        </p:tgtEl>
                                        <p:attrNameLst>
                                          <p:attrName>ppt_x</p:attrName>
                                          <p:attrName>ppt_y</p:attrName>
                                        </p:attrNameLst>
                                      </p:cBhvr>
                                    </p:animMotion>
                                  </p:childTnLst>
                                </p:cTn>
                              </p:par>
                              <p:par>
                                <p:cTn id="174" presetID="0" presetClass="path" presetSubtype="0" accel="50000" decel="50000" fill="hold" grpId="1" nodeType="withEffect">
                                  <p:stCondLst>
                                    <p:cond delay="0"/>
                                  </p:stCondLst>
                                  <p:childTnLst>
                                    <p:animMotion origin="layout" path="M 0 0 L 0 0 C -0.00039 -0.01481 -0.00013 -0.02962 -0.0013 -0.04444 C -0.00143 -0.04699 -0.00312 -0.04861 -0.00377 -0.05092 C -0.00547 -0.05694 -0.00547 -0.06481 -0.00625 -0.07106 C -0.00651 -0.07337 -0.00703 -0.07546 -0.00755 -0.07754 C -0.00833 -0.08796 -0.00937 -0.09837 -0.01002 -0.10879 C -0.01054 -0.11828 -0.01081 -0.128 -0.0112 -0.13773 C -0.01159 -0.14444 -0.01211 -0.15092 -0.0125 -0.15763 C -0.01211 -0.16643 -0.01419 -0.17708 -0.0112 -0.18425 C -0.00963 -0.18819 -0.00833 -0.17615 -0.00625 -0.17314 C -0.00325 -0.16875 0.00052 -0.16597 0.00378 -0.16203 C 0.02162 -0.14097 0.01198 -0.14583 0.04375 -0.11759 C 0.05794 -0.10509 0.07227 -0.09328 0.0862 -0.07986 C 0.08854 -0.07754 0.0905 -0.07407 0.09245 -0.07106 C 0.09844 -0.06157 0.10417 -0.05185 0.11003 -0.04212 C 0.11849 -0.0118 0.11289 -0.03009 0.1388 0.02454 C 0.14727 0.0426 0.15625 0.05996 0.16498 0.07778 C 0.16758 0.08311 0.16979 0.08866 0.17253 0.09352 C 0.17709 0.10163 0.1819 0.10926 0.1862 0.11783 C 0.18906 0.12338 0.19141 0.1294 0.19375 0.13565 C 0.19766 0.1463 0.19453 0.14375 0.2 0.15348 C 0.20104 0.15533 0.20248 0.15649 0.20378 0.15788 C 0.20417 0.16019 0.2056 0.16667 0.20495 0.16459 C 0.20404 0.16088 0.20326 0.15718 0.20248 0.15348 C 0.20209 0.15116 0.20182 0.14885 0.2013 0.14676 C 0.19922 0.13936 0.19571 0.13473 0.19245 0.12894 C 0.18932 0.11227 0.19362 0.13288 0.1888 0.11575 C 0.18815 0.11366 0.18815 0.11112 0.1875 0.10903 C 0.18594 0.10371 0.18412 0.09862 0.18255 0.09352 C 0.18164 0.08704 0.18034 0.07663 0.17878 0.0713 C 0.17696 0.06505 0.17461 0.05926 0.17253 0.05348 C 0.17214 0.04977 0.17201 0.04584 0.17123 0.04237 C 0.16732 0.02477 0.16745 0.03658 0.16745 0.02894 L 0.16745 0.02894 " pathEditMode="relative" ptsTypes="AAAAAAAAAAAAAAAAAAAAAAAAAAAAAAAAAAA">
                                      <p:cBhvr>
                                        <p:cTn id="175" dur="8000" fill="hold"/>
                                        <p:tgtEl>
                                          <p:spTgt spid="34"/>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3" grpId="2"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3983640" y="130666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5376000" y="51980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p:cNvSpPr/>
          <p:nvPr/>
        </p:nvSpPr>
        <p:spPr>
          <a:xfrm>
            <a:off x="6836874" y="392940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6836874" y="22198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6866829" y="307150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p:cNvSpPr/>
          <p:nvPr/>
        </p:nvSpPr>
        <p:spPr>
          <a:xfrm>
            <a:off x="3989099" y="5397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6859737" y="58651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p:cNvSpPr/>
          <p:nvPr/>
        </p:nvSpPr>
        <p:spPr>
          <a:xfrm rot="156335">
            <a:off x="5391993" y="210921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15</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1062384" y="5397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p:cNvSpPr/>
          <p:nvPr/>
        </p:nvSpPr>
        <p:spPr>
          <a:xfrm>
            <a:off x="2495337" y="5397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p:cNvSpPr/>
          <p:nvPr/>
        </p:nvSpPr>
        <p:spPr>
          <a:xfrm>
            <a:off x="6840529" y="140556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p:cNvSpPr/>
          <p:nvPr/>
        </p:nvSpPr>
        <p:spPr>
          <a:xfrm>
            <a:off x="5403956" y="297862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Ellipse 36"/>
          <p:cNvSpPr/>
          <p:nvPr/>
        </p:nvSpPr>
        <p:spPr>
          <a:xfrm>
            <a:off x="3935355" y="207506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8" name="Ellipse 37"/>
          <p:cNvSpPr/>
          <p:nvPr/>
        </p:nvSpPr>
        <p:spPr>
          <a:xfrm>
            <a:off x="2495337" y="128618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9" name="Ellipse 38"/>
          <p:cNvSpPr/>
          <p:nvPr/>
        </p:nvSpPr>
        <p:spPr>
          <a:xfrm>
            <a:off x="5376000" y="130651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0" name="Textfeld 39"/>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38921"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3548337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33"/>
                                        </p:tgtEl>
                                        <p:attrNameLst>
                                          <p:attrName>style.color</p:attrName>
                                        </p:attrNameLst>
                                      </p:cBhvr>
                                      <p:to>
                                        <a:srgbClr val="B4C6E7"/>
                                      </p:to>
                                    </p:animClr>
                                    <p:animClr clrSpc="rgb" dir="cw">
                                      <p:cBhvr>
                                        <p:cTn id="22" dur="500" autoRev="1" fill="remove"/>
                                        <p:tgtEl>
                                          <p:spTgt spid="33"/>
                                        </p:tgtEl>
                                        <p:attrNameLst>
                                          <p:attrName>fillcolor</p:attrName>
                                        </p:attrNameLst>
                                      </p:cBhvr>
                                      <p:to>
                                        <a:srgbClr val="B4C6E7"/>
                                      </p:to>
                                    </p:animClr>
                                    <p:set>
                                      <p:cBhvr>
                                        <p:cTn id="23" dur="500" autoRev="1" fill="remove"/>
                                        <p:tgtEl>
                                          <p:spTgt spid="33"/>
                                        </p:tgtEl>
                                        <p:attrNameLst>
                                          <p:attrName>fill.type</p:attrName>
                                        </p:attrNameLst>
                                      </p:cBhvr>
                                      <p:to>
                                        <p:strVal val="solid"/>
                                      </p:to>
                                    </p:set>
                                    <p:set>
                                      <p:cBhvr>
                                        <p:cTn id="24" dur="500" autoRev="1" fill="remove"/>
                                        <p:tgtEl>
                                          <p:spTgt spid="33"/>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00B050"/>
                                      </p:to>
                                    </p:animClr>
                                    <p:animClr clrSpc="rgb" dir="cw">
                                      <p:cBhvr>
                                        <p:cTn id="44" dur="1000" fill="hold"/>
                                        <p:tgtEl>
                                          <p:spTgt spid="76"/>
                                        </p:tgtEl>
                                        <p:attrNameLst>
                                          <p:attrName>fillcolor</p:attrName>
                                        </p:attrNameLst>
                                      </p:cBhvr>
                                      <p:to>
                                        <a:srgbClr val="00B05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FF0000"/>
                                      </p:to>
                                    </p:animClr>
                                    <p:animClr clrSpc="rgb" dir="cw">
                                      <p:cBhvr>
                                        <p:cTn id="60" dur="1000" fill="hold"/>
                                        <p:tgtEl>
                                          <p:spTgt spid="79"/>
                                        </p:tgtEl>
                                        <p:attrNameLst>
                                          <p:attrName>fillcolor</p:attrName>
                                        </p:attrNameLst>
                                      </p:cBhvr>
                                      <p:to>
                                        <a:srgbClr val="FF000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vol="77000">
                                        <p:cTn display="0" masterRel="sameClick">
                                          <p:stCondLst>
                                            <p:cond evt="begin" delay="0">
                                              <p:tn val="5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FF0000"/>
                                      </p:to>
                                    </p:animClr>
                                    <p:animClr clrSpc="rgb" dir="cw">
                                      <p:cBhvr>
                                        <p:cTn id="76" dur="1000" fill="hold"/>
                                        <p:tgtEl>
                                          <p:spTgt spid="21"/>
                                        </p:tgtEl>
                                        <p:attrNameLst>
                                          <p:attrName>fillcolor</p:attrName>
                                        </p:attrNameLst>
                                      </p:cBhvr>
                                      <p:to>
                                        <a:srgbClr val="FF000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vol="100000">
                                        <p:cTn display="0" masterRel="sameClick">
                                          <p:stCondLst>
                                            <p:cond evt="begin" delay="0">
                                              <p:tn val="7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FF0000"/>
                                      </p:to>
                                    </p:animClr>
                                    <p:animClr clrSpc="rgb" dir="cw">
                                      <p:cBhvr>
                                        <p:cTn id="84" dur="1000" fill="hold"/>
                                        <p:tgtEl>
                                          <p:spTgt spid="22"/>
                                        </p:tgtEl>
                                        <p:attrNameLst>
                                          <p:attrName>fillcolor</p:attrName>
                                        </p:attrNameLst>
                                      </p:cBhvr>
                                      <p:to>
                                        <a:srgbClr val="FF000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vol="77000">
                                        <p:cTn display="0" masterRel="sameClick">
                                          <p:stCondLst>
                                            <p:cond evt="begin" delay="0">
                                              <p:tn val="8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1000" fill="hold"/>
                                        <p:tgtEl>
                                          <p:spTgt spid="33"/>
                                        </p:tgtEl>
                                        <p:attrNameLst>
                                          <p:attrName>style.color</p:attrName>
                                        </p:attrNameLst>
                                      </p:cBhvr>
                                      <p:to>
                                        <a:srgbClr val="00B050"/>
                                      </p:to>
                                    </p:animClr>
                                    <p:animClr clrSpc="rgb" dir="cw">
                                      <p:cBhvr>
                                        <p:cTn id="92" dur="1000" fill="hold"/>
                                        <p:tgtEl>
                                          <p:spTgt spid="33"/>
                                        </p:tgtEl>
                                        <p:attrNameLst>
                                          <p:attrName>fillcolor</p:attrName>
                                        </p:attrNameLst>
                                      </p:cBhvr>
                                      <p:to>
                                        <a:srgbClr val="00B050"/>
                                      </p:to>
                                    </p:animClr>
                                    <p:set>
                                      <p:cBhvr>
                                        <p:cTn id="93" dur="1000" fill="hold"/>
                                        <p:tgtEl>
                                          <p:spTgt spid="33"/>
                                        </p:tgtEl>
                                        <p:attrNameLst>
                                          <p:attrName>fill.type</p:attrName>
                                        </p:attrNameLst>
                                      </p:cBhvr>
                                      <p:to>
                                        <p:strVal val="solid"/>
                                      </p:to>
                                    </p:set>
                                    <p:set>
                                      <p:cBhvr>
                                        <p:cTn id="94" dur="1000" fill="hold"/>
                                        <p:tgtEl>
                                          <p:spTgt spid="33"/>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95" restart="whenNotActive" fill="hold" evtFilter="cancelBubble" nodeType="interactiveSeq">
                <p:stCondLst>
                  <p:cond evt="onClick" delay="0">
                    <p:tgtEl>
                      <p:spTgt spid="34"/>
                    </p:tgtEl>
                  </p:cond>
                </p:stCondLst>
                <p:endSync evt="end" delay="0">
                  <p:rtn val="all"/>
                </p:endSync>
                <p:childTnLst>
                  <p:par>
                    <p:cTn id="96" fill="hold">
                      <p:stCondLst>
                        <p:cond delay="0"/>
                      </p:stCondLst>
                      <p:childTnLst>
                        <p:par>
                          <p:cTn id="97" fill="hold">
                            <p:stCondLst>
                              <p:cond delay="0"/>
                            </p:stCondLst>
                            <p:childTnLst>
                              <p:par>
                                <p:cTn id="98" presetID="19" presetClass="emph" presetSubtype="0" fill="hold" grpId="0" nodeType="clickEffect">
                                  <p:stCondLst>
                                    <p:cond delay="0"/>
                                  </p:stCondLst>
                                  <p:childTnLst>
                                    <p:animClr clrSpc="rgb" dir="cw">
                                      <p:cBhvr override="childStyle">
                                        <p:cTn id="99" dur="1000" fill="hold"/>
                                        <p:tgtEl>
                                          <p:spTgt spid="34"/>
                                        </p:tgtEl>
                                        <p:attrNameLst>
                                          <p:attrName>style.color</p:attrName>
                                        </p:attrNameLst>
                                      </p:cBhvr>
                                      <p:to>
                                        <a:srgbClr val="FF0000"/>
                                      </p:to>
                                    </p:animClr>
                                    <p:animClr clrSpc="rgb" dir="cw">
                                      <p:cBhvr>
                                        <p:cTn id="100" dur="1000" fill="hold"/>
                                        <p:tgtEl>
                                          <p:spTgt spid="34"/>
                                        </p:tgtEl>
                                        <p:attrNameLst>
                                          <p:attrName>fillcolor</p:attrName>
                                        </p:attrNameLst>
                                      </p:cBhvr>
                                      <p:to>
                                        <a:srgbClr val="FF0000"/>
                                      </p:to>
                                    </p:animClr>
                                    <p:set>
                                      <p:cBhvr>
                                        <p:cTn id="101" dur="1000" fill="hold"/>
                                        <p:tgtEl>
                                          <p:spTgt spid="34"/>
                                        </p:tgtEl>
                                        <p:attrNameLst>
                                          <p:attrName>fill.type</p:attrName>
                                        </p:attrNameLst>
                                      </p:cBhvr>
                                      <p:to>
                                        <p:strVal val="solid"/>
                                      </p:to>
                                    </p:set>
                                    <p:set>
                                      <p:cBhvr>
                                        <p:cTn id="102" dur="1000" fill="hold"/>
                                        <p:tgtEl>
                                          <p:spTgt spid="34"/>
                                        </p:tgtEl>
                                        <p:attrNameLst>
                                          <p:attrName>fill.on</p:attrName>
                                        </p:attrNameLst>
                                      </p:cBhvr>
                                      <p:to>
                                        <p:strVal val="true"/>
                                      </p:to>
                                    </p:set>
                                  </p:childTnLst>
                                  <p:subTnLst>
                                    <p:audio>
                                      <p:cMediaNode vol="77000">
                                        <p:cTn display="0" masterRel="sameClick">
                                          <p:stCondLst>
                                            <p:cond evt="begin" delay="0">
                                              <p:tn val="9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103" restart="whenNotActive" fill="hold" evtFilter="cancelBubble" nodeType="interactiveSeq">
                <p:stCondLst>
                  <p:cond evt="onClick" delay="0">
                    <p:tgtEl>
                      <p:spTgt spid="35"/>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1000" fill="hold"/>
                                        <p:tgtEl>
                                          <p:spTgt spid="35"/>
                                        </p:tgtEl>
                                        <p:attrNameLst>
                                          <p:attrName>style.color</p:attrName>
                                        </p:attrNameLst>
                                      </p:cBhvr>
                                      <p:to>
                                        <a:srgbClr val="FF0000"/>
                                      </p:to>
                                    </p:animClr>
                                    <p:animClr clrSpc="rgb" dir="cw">
                                      <p:cBhvr>
                                        <p:cTn id="108" dur="1000" fill="hold"/>
                                        <p:tgtEl>
                                          <p:spTgt spid="35"/>
                                        </p:tgtEl>
                                        <p:attrNameLst>
                                          <p:attrName>fillcolor</p:attrName>
                                        </p:attrNameLst>
                                      </p:cBhvr>
                                      <p:to>
                                        <a:srgbClr val="FF0000"/>
                                      </p:to>
                                    </p:animClr>
                                    <p:set>
                                      <p:cBhvr>
                                        <p:cTn id="109" dur="1000" fill="hold"/>
                                        <p:tgtEl>
                                          <p:spTgt spid="35"/>
                                        </p:tgtEl>
                                        <p:attrNameLst>
                                          <p:attrName>fill.type</p:attrName>
                                        </p:attrNameLst>
                                      </p:cBhvr>
                                      <p:to>
                                        <p:strVal val="solid"/>
                                      </p:to>
                                    </p:set>
                                    <p:set>
                                      <p:cBhvr>
                                        <p:cTn id="110" dur="1000" fill="hold"/>
                                        <p:tgtEl>
                                          <p:spTgt spid="35"/>
                                        </p:tgtEl>
                                        <p:attrNameLst>
                                          <p:attrName>fill.on</p:attrName>
                                        </p:attrNameLst>
                                      </p:cBhvr>
                                      <p:to>
                                        <p:strVal val="true"/>
                                      </p:to>
                                    </p:set>
                                  </p:childTnLst>
                                  <p:subTnLst>
                                    <p:audio>
                                      <p:cMediaNode vol="100000">
                                        <p:cTn display="0" masterRel="sameClick">
                                          <p:stCondLst>
                                            <p:cond evt="begin" delay="0">
                                              <p:tn val="10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11" restart="whenNotActive" fill="hold" evtFilter="cancelBubble" nodeType="interactiveSeq">
                <p:stCondLst>
                  <p:cond evt="onClick" delay="0">
                    <p:tgtEl>
                      <p:spTgt spid="36"/>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1000" fill="hold"/>
                                        <p:tgtEl>
                                          <p:spTgt spid="36"/>
                                        </p:tgtEl>
                                        <p:attrNameLst>
                                          <p:attrName>style.color</p:attrName>
                                        </p:attrNameLst>
                                      </p:cBhvr>
                                      <p:to>
                                        <a:srgbClr val="FF0000"/>
                                      </p:to>
                                    </p:animClr>
                                    <p:animClr clrSpc="rgb" dir="cw">
                                      <p:cBhvr>
                                        <p:cTn id="116" dur="1000" fill="hold"/>
                                        <p:tgtEl>
                                          <p:spTgt spid="36"/>
                                        </p:tgtEl>
                                        <p:attrNameLst>
                                          <p:attrName>fillcolor</p:attrName>
                                        </p:attrNameLst>
                                      </p:cBhvr>
                                      <p:to>
                                        <a:srgbClr val="FF0000"/>
                                      </p:to>
                                    </p:animClr>
                                    <p:set>
                                      <p:cBhvr>
                                        <p:cTn id="117" dur="1000" fill="hold"/>
                                        <p:tgtEl>
                                          <p:spTgt spid="36"/>
                                        </p:tgtEl>
                                        <p:attrNameLst>
                                          <p:attrName>fill.type</p:attrName>
                                        </p:attrNameLst>
                                      </p:cBhvr>
                                      <p:to>
                                        <p:strVal val="solid"/>
                                      </p:to>
                                    </p:set>
                                    <p:set>
                                      <p:cBhvr>
                                        <p:cTn id="118" dur="1000" fill="hold"/>
                                        <p:tgtEl>
                                          <p:spTgt spid="36"/>
                                        </p:tgtEl>
                                        <p:attrNameLst>
                                          <p:attrName>fill.on</p:attrName>
                                        </p:attrNameLst>
                                      </p:cBhvr>
                                      <p:to>
                                        <p:strVal val="true"/>
                                      </p:to>
                                    </p:set>
                                  </p:childTnLst>
                                  <p:subTnLst>
                                    <p:audio>
                                      <p:cMediaNode vol="100000">
                                        <p:cTn display="0" masterRel="sameClick">
                                          <p:stCondLst>
                                            <p:cond evt="begin" delay="0">
                                              <p:tn val="11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19" presetClass="emph" presetSubtype="0" fill="hold" grpId="0" nodeType="clickEffect">
                                  <p:stCondLst>
                                    <p:cond delay="0"/>
                                  </p:stCondLst>
                                  <p:childTnLst>
                                    <p:animClr clrSpc="rgb" dir="cw">
                                      <p:cBhvr override="childStyle">
                                        <p:cTn id="123" dur="1000" fill="hold"/>
                                        <p:tgtEl>
                                          <p:spTgt spid="37"/>
                                        </p:tgtEl>
                                        <p:attrNameLst>
                                          <p:attrName>style.color</p:attrName>
                                        </p:attrNameLst>
                                      </p:cBhvr>
                                      <p:to>
                                        <a:srgbClr val="FF0000"/>
                                      </p:to>
                                    </p:animClr>
                                    <p:animClr clrSpc="rgb" dir="cw">
                                      <p:cBhvr>
                                        <p:cTn id="124" dur="1000" fill="hold"/>
                                        <p:tgtEl>
                                          <p:spTgt spid="37"/>
                                        </p:tgtEl>
                                        <p:attrNameLst>
                                          <p:attrName>fillcolor</p:attrName>
                                        </p:attrNameLst>
                                      </p:cBhvr>
                                      <p:to>
                                        <a:srgbClr val="FF0000"/>
                                      </p:to>
                                    </p:animClr>
                                    <p:set>
                                      <p:cBhvr>
                                        <p:cTn id="125" dur="1000" fill="hold"/>
                                        <p:tgtEl>
                                          <p:spTgt spid="37"/>
                                        </p:tgtEl>
                                        <p:attrNameLst>
                                          <p:attrName>fill.type</p:attrName>
                                        </p:attrNameLst>
                                      </p:cBhvr>
                                      <p:to>
                                        <p:strVal val="solid"/>
                                      </p:to>
                                    </p:set>
                                    <p:set>
                                      <p:cBhvr>
                                        <p:cTn id="126" dur="1000" fill="hold"/>
                                        <p:tgtEl>
                                          <p:spTgt spid="37"/>
                                        </p:tgtEl>
                                        <p:attrNameLst>
                                          <p:attrName>fill.on</p:attrName>
                                        </p:attrNameLst>
                                      </p:cBhvr>
                                      <p:to>
                                        <p:strVal val="true"/>
                                      </p:to>
                                    </p:set>
                                  </p:childTnLst>
                                  <p:subTnLst>
                                    <p:audio>
                                      <p:cMediaNode vol="77000">
                                        <p:cTn display="0" masterRel="sameClick">
                                          <p:stCondLst>
                                            <p:cond evt="begin" delay="0">
                                              <p:tn val="12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7"/>
                  </p:tgtEl>
                </p:cond>
              </p:nextCondLst>
            </p:seq>
            <p:seq concurrent="1" nextAc="seek">
              <p:cTn id="127" restart="whenNotActive" fill="hold" evtFilter="cancelBubble" nodeType="interactiveSeq">
                <p:stCondLst>
                  <p:cond evt="onClick" delay="0">
                    <p:tgtEl>
                      <p:spTgt spid="38"/>
                    </p:tgtEl>
                  </p:cond>
                </p:stCondLst>
                <p:endSync evt="end" delay="0">
                  <p:rtn val="all"/>
                </p:endSync>
                <p:childTnLst>
                  <p:par>
                    <p:cTn id="128" fill="hold">
                      <p:stCondLst>
                        <p:cond delay="0"/>
                      </p:stCondLst>
                      <p:childTnLst>
                        <p:par>
                          <p:cTn id="129" fill="hold">
                            <p:stCondLst>
                              <p:cond delay="0"/>
                            </p:stCondLst>
                            <p:childTnLst>
                              <p:par>
                                <p:cTn id="130" presetID="19" presetClass="emph" presetSubtype="0" fill="hold" grpId="0" nodeType="clickEffect">
                                  <p:stCondLst>
                                    <p:cond delay="0"/>
                                  </p:stCondLst>
                                  <p:childTnLst>
                                    <p:animClr clrSpc="rgb" dir="cw">
                                      <p:cBhvr override="childStyle">
                                        <p:cTn id="131" dur="1000" fill="hold"/>
                                        <p:tgtEl>
                                          <p:spTgt spid="38"/>
                                        </p:tgtEl>
                                        <p:attrNameLst>
                                          <p:attrName>style.color</p:attrName>
                                        </p:attrNameLst>
                                      </p:cBhvr>
                                      <p:to>
                                        <a:srgbClr val="FF0000"/>
                                      </p:to>
                                    </p:animClr>
                                    <p:animClr clrSpc="rgb" dir="cw">
                                      <p:cBhvr>
                                        <p:cTn id="132" dur="1000" fill="hold"/>
                                        <p:tgtEl>
                                          <p:spTgt spid="38"/>
                                        </p:tgtEl>
                                        <p:attrNameLst>
                                          <p:attrName>fillcolor</p:attrName>
                                        </p:attrNameLst>
                                      </p:cBhvr>
                                      <p:to>
                                        <a:srgbClr val="FF0000"/>
                                      </p:to>
                                    </p:animClr>
                                    <p:set>
                                      <p:cBhvr>
                                        <p:cTn id="133" dur="1000" fill="hold"/>
                                        <p:tgtEl>
                                          <p:spTgt spid="38"/>
                                        </p:tgtEl>
                                        <p:attrNameLst>
                                          <p:attrName>fill.type</p:attrName>
                                        </p:attrNameLst>
                                      </p:cBhvr>
                                      <p:to>
                                        <p:strVal val="solid"/>
                                      </p:to>
                                    </p:set>
                                    <p:set>
                                      <p:cBhvr>
                                        <p:cTn id="134" dur="1000" fill="hold"/>
                                        <p:tgtEl>
                                          <p:spTgt spid="38"/>
                                        </p:tgtEl>
                                        <p:attrNameLst>
                                          <p:attrName>fill.on</p:attrName>
                                        </p:attrNameLst>
                                      </p:cBhvr>
                                      <p:to>
                                        <p:strVal val="true"/>
                                      </p:to>
                                    </p:set>
                                  </p:childTnLst>
                                  <p:subTnLst>
                                    <p:audio>
                                      <p:cMediaNode vol="77000">
                                        <p:cTn display="0" masterRel="sameClick">
                                          <p:stCondLst>
                                            <p:cond evt="begin" delay="0">
                                              <p:tn val="13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8"/>
                  </p:tgtEl>
                </p:cond>
              </p:nextCondLst>
            </p:seq>
            <p:seq concurrent="1" nextAc="seek">
              <p:cTn id="135" restart="whenNotActive" fill="hold" evtFilter="cancelBubble" nodeType="interactiveSeq">
                <p:stCondLst>
                  <p:cond evt="onClick" delay="0">
                    <p:tgtEl>
                      <p:spTgt spid="39"/>
                    </p:tgtEl>
                  </p:cond>
                </p:stCondLst>
                <p:endSync evt="end" delay="0">
                  <p:rtn val="all"/>
                </p:endSync>
                <p:childTnLst>
                  <p:par>
                    <p:cTn id="136" fill="hold">
                      <p:stCondLst>
                        <p:cond delay="0"/>
                      </p:stCondLst>
                      <p:childTnLst>
                        <p:par>
                          <p:cTn id="137" fill="hold">
                            <p:stCondLst>
                              <p:cond delay="0"/>
                            </p:stCondLst>
                            <p:childTnLst>
                              <p:par>
                                <p:cTn id="138" presetID="19" presetClass="emph" presetSubtype="0" fill="hold" grpId="0" nodeType="clickEffect">
                                  <p:stCondLst>
                                    <p:cond delay="0"/>
                                  </p:stCondLst>
                                  <p:childTnLst>
                                    <p:animClr clrSpc="rgb" dir="cw">
                                      <p:cBhvr override="childStyle">
                                        <p:cTn id="139" dur="1000" fill="hold"/>
                                        <p:tgtEl>
                                          <p:spTgt spid="39"/>
                                        </p:tgtEl>
                                        <p:attrNameLst>
                                          <p:attrName>style.color</p:attrName>
                                        </p:attrNameLst>
                                      </p:cBhvr>
                                      <p:to>
                                        <a:srgbClr val="FF0000"/>
                                      </p:to>
                                    </p:animClr>
                                    <p:animClr clrSpc="rgb" dir="cw">
                                      <p:cBhvr>
                                        <p:cTn id="140" dur="1000" fill="hold"/>
                                        <p:tgtEl>
                                          <p:spTgt spid="39"/>
                                        </p:tgtEl>
                                        <p:attrNameLst>
                                          <p:attrName>fillcolor</p:attrName>
                                        </p:attrNameLst>
                                      </p:cBhvr>
                                      <p:to>
                                        <a:srgbClr val="FF0000"/>
                                      </p:to>
                                    </p:animClr>
                                    <p:set>
                                      <p:cBhvr>
                                        <p:cTn id="141" dur="1000" fill="hold"/>
                                        <p:tgtEl>
                                          <p:spTgt spid="39"/>
                                        </p:tgtEl>
                                        <p:attrNameLst>
                                          <p:attrName>fill.type</p:attrName>
                                        </p:attrNameLst>
                                      </p:cBhvr>
                                      <p:to>
                                        <p:strVal val="solid"/>
                                      </p:to>
                                    </p:set>
                                    <p:set>
                                      <p:cBhvr>
                                        <p:cTn id="142" dur="1000" fill="hold"/>
                                        <p:tgtEl>
                                          <p:spTgt spid="39"/>
                                        </p:tgtEl>
                                        <p:attrNameLst>
                                          <p:attrName>fill.on</p:attrName>
                                        </p:attrNameLst>
                                      </p:cBhvr>
                                      <p:to>
                                        <p:strVal val="true"/>
                                      </p:to>
                                    </p:set>
                                  </p:childTnLst>
                                  <p:subTnLst>
                                    <p:audio>
                                      <p:cMediaNode vol="77000">
                                        <p:cTn display="0" masterRel="sameClick">
                                          <p:stCondLst>
                                            <p:cond evt="begin" delay="0">
                                              <p:tn val="13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9"/>
                  </p:tgtEl>
                </p:cond>
              </p:nextCondLst>
            </p:seq>
            <p:seq concurrent="1" nextAc="seek">
              <p:cTn id="143" restart="whenNotActive" fill="hold" evtFilter="cancelBubble" nodeType="interactiveSeq">
                <p:stCondLst>
                  <p:cond evt="onClick" delay="0">
                    <p:tgtEl>
                      <p:spTgt spid="28"/>
                    </p:tgtEl>
                  </p:cond>
                </p:stCondLst>
                <p:endSync evt="end" delay="0">
                  <p:rtn val="all"/>
                </p:endSync>
                <p:childTnLst>
                  <p:par>
                    <p:cTn id="144" fill="hold">
                      <p:stCondLst>
                        <p:cond delay="0"/>
                      </p:stCondLst>
                      <p:childTnLst>
                        <p:par>
                          <p:cTn id="145" fill="hold">
                            <p:stCondLst>
                              <p:cond delay="0"/>
                            </p:stCondLst>
                            <p:childTnLst>
                              <p:par>
                                <p:cTn id="146" presetID="0" presetClass="path" presetSubtype="0" accel="50000" decel="50000" fill="hold" grpId="2" nodeType="withEffect">
                                  <p:stCondLst>
                                    <p:cond delay="0"/>
                                  </p:stCondLst>
                                  <p:childTnLst>
                                    <p:animMotion origin="layout" path="M 0 0 L 0 0 L 0.20247 0.00208 C 0.21953 0.00232 0.23671 0.0044 0.25377 0.0044 C 0.28086 0.0044 0.36211 0.00208 0.33502 0.00208 L -0.06498 0.0044 C -0.06537 0.01111 -0.06589 0.01759 -0.06615 0.02431 C -0.0681 0.06736 -0.06511 0.04954 -0.06875 0.06875 C -0.06654 0.23102 -0.08412 0.16042 -0.0625 0.15764 C -0.05248 0.15648 -0.04245 0.15648 -0.03243 0.15556 C -0.02709 0.15509 -0.02162 0.15394 -0.01615 0.15324 C -0.01407 0.15185 -0.01224 0.14907 -0.0099 0.14884 C 0.07448 0.14144 0.05937 0.19074 0.05755 0.06204 C 0.05872 0.06065 0.05976 0.05787 0.06132 0.05764 C 0.16067 0.05069 0.12239 0.07245 0.15494 0.05324 C 0.17877 0.05394 0.20455 0.03819 0.2263 0.05556 C 0.2358 0.06296 0.21849 0.10162 0.22747 0.11111 C 0.24192 0.12593 0.2608 0.10949 0.27747 0.1088 C 0.28711 0.10463 0.27786 0.10833 0.29127 0.1044 C 0.29336 0.1037 0.29544 0.10278 0.29752 0.10208 C 0.30078 0.10116 0.30586 0.10509 0.30742 0.1 C 0.31028 0.09074 0.30742 0.07917 0.30742 0.06875 L 0.30742 0.06875 " pathEditMode="relative" ptsTypes="AAAAAAAAAAAAAAAAAAAAAAA">
                                      <p:cBhvr>
                                        <p:cTn id="147" dur="8000" fill="hold"/>
                                        <p:tgtEl>
                                          <p:spTgt spid="33"/>
                                        </p:tgtEl>
                                        <p:attrNameLst>
                                          <p:attrName>ppt_x</p:attrName>
                                          <p:attrName>ppt_y</p:attrName>
                                        </p:attrNameLst>
                                      </p:cBhvr>
                                    </p:animMotion>
                                  </p:childTnLst>
                                </p:cTn>
                              </p:par>
                              <p:par>
                                <p:cTn id="148" presetID="0" presetClass="path" presetSubtype="0" accel="50000" decel="50000" fill="hold" grpId="1" nodeType="withEffect">
                                  <p:stCondLst>
                                    <p:cond delay="0"/>
                                  </p:stCondLst>
                                  <p:childTnLst>
                                    <p:animMotion origin="layout" path="M 0 0 L 0 0 L 0.20247 0.00208 C 0.21953 0.00232 0.23671 0.0044 0.25377 0.0044 C 0.28086 0.0044 0.36211 0.00208 0.33502 0.00208 L -0.06498 0.0044 C -0.06537 0.01111 -0.06589 0.01759 -0.06615 0.02431 C -0.0681 0.06736 -0.06511 0.04954 -0.06875 0.06875 C -0.06654 0.23102 -0.08412 0.16042 -0.0625 0.15764 C -0.05248 0.15648 -0.04245 0.15648 -0.03243 0.15556 C -0.02709 0.15509 -0.02162 0.15394 -0.01615 0.15324 C -0.01407 0.15185 -0.01224 0.14907 -0.0099 0.14884 C 0.07448 0.14144 0.05937 0.19074 0.05755 0.06204 C 0.05872 0.06065 0.05976 0.05787 0.06132 0.05764 C 0.16067 0.05069 0.12239 0.07245 0.15494 0.05324 C 0.17877 0.05394 0.20455 0.03819 0.2263 0.05556 C 0.2358 0.06296 0.21849 0.10162 0.22747 0.11111 C 0.24192 0.12593 0.2608 0.10949 0.27747 0.1088 C 0.28711 0.10463 0.27786 0.10833 0.29127 0.1044 C 0.29336 0.1037 0.29544 0.10278 0.29752 0.10208 C 0.30078 0.10116 0.30586 0.10509 0.30742 0.1 C 0.31028 0.09074 0.30742 0.07917 0.30742 0.06875 L 0.30742 0.06875 " pathEditMode="relative" ptsTypes="AAAAAAAAAAAAAAAAAAAAAAA">
                                      <p:cBhvr>
                                        <p:cTn id="149" dur="8000" fill="hold"/>
                                        <p:tgtEl>
                                          <p:spTgt spid="77"/>
                                        </p:tgtEl>
                                        <p:attrNameLst>
                                          <p:attrName>ppt_x</p:attrName>
                                          <p:attrName>ppt_y</p:attrName>
                                        </p:attrNameLst>
                                      </p:cBhvr>
                                    </p:animMotion>
                                  </p:childTnLst>
                                </p:cTn>
                              </p:par>
                              <p:par>
                                <p:cTn id="150" presetID="0" presetClass="path" presetSubtype="0" accel="50000" decel="50000" fill="hold" grpId="1" nodeType="withEffect">
                                  <p:stCondLst>
                                    <p:cond delay="0"/>
                                  </p:stCondLst>
                                  <p:childTnLst>
                                    <p:animMotion origin="layout" path="M 0 0 L 0 0 L 0.20247 0.00208 C 0.21953 0.00232 0.23671 0.0044 0.25377 0.0044 C 0.28086 0.0044 0.36211 0.00208 0.33502 0.00208 L -0.06498 0.0044 C -0.06537 0.01111 -0.06589 0.01759 -0.06615 0.02431 C -0.0681 0.06736 -0.06511 0.04954 -0.06875 0.06875 C -0.06654 0.23102 -0.08412 0.16042 -0.0625 0.15764 C -0.05248 0.15648 -0.04245 0.15648 -0.03243 0.15556 C -0.02709 0.15509 -0.02162 0.15394 -0.01615 0.15324 C -0.01407 0.15185 -0.01224 0.14907 -0.0099 0.14884 C 0.07448 0.14144 0.05937 0.19074 0.05755 0.06204 C 0.05872 0.06065 0.05976 0.05787 0.06132 0.05764 C 0.16067 0.05069 0.12239 0.07245 0.15494 0.05324 C 0.17877 0.05394 0.20455 0.03819 0.2263 0.05556 C 0.2358 0.06296 0.21849 0.10162 0.22747 0.11111 C 0.24192 0.12593 0.2608 0.10949 0.27747 0.1088 C 0.28711 0.10463 0.27786 0.10833 0.29127 0.1044 C 0.29336 0.1037 0.29544 0.10278 0.29752 0.10208 C 0.30078 0.10116 0.30586 0.10509 0.30742 0.1 C 0.31028 0.09074 0.30742 0.07917 0.30742 0.06875 L 0.30742 0.06875 " pathEditMode="relative" ptsTypes="AAAAAAAAAAAAAAAAAAAAAAA">
                                      <p:cBhvr>
                                        <p:cTn id="151" dur="8000" fill="hold"/>
                                        <p:tgtEl>
                                          <p:spTgt spid="36"/>
                                        </p:tgtEl>
                                        <p:attrNameLst>
                                          <p:attrName>ppt_x</p:attrName>
                                          <p:attrName>ppt_y</p:attrName>
                                        </p:attrNameLst>
                                      </p:cBhvr>
                                    </p:animMotion>
                                  </p:childTnLst>
                                </p:cTn>
                              </p:par>
                              <p:par>
                                <p:cTn id="152" presetID="0" presetClass="path" presetSubtype="0" accel="50000" decel="50000" fill="hold" grpId="1" nodeType="withEffect">
                                  <p:stCondLst>
                                    <p:cond delay="0"/>
                                  </p:stCondLst>
                                  <p:childTnLst>
                                    <p:animMotion origin="layout" path="M 0 0 L 0 0 L 0.20247 0.00208 C 0.21953 0.00232 0.23671 0.0044 0.25377 0.0044 C 0.28086 0.0044 0.36211 0.00208 0.33502 0.00208 L -0.06498 0.0044 C -0.06537 0.01111 -0.06589 0.01759 -0.06615 0.02431 C -0.0681 0.06736 -0.06511 0.04954 -0.06875 0.06875 C -0.06654 0.23102 -0.08412 0.16042 -0.0625 0.15764 C -0.05248 0.15648 -0.04245 0.15648 -0.03243 0.15556 C -0.02709 0.15509 -0.02162 0.15394 -0.01615 0.15324 C -0.01407 0.15185 -0.01224 0.14907 -0.0099 0.14884 C 0.07448 0.14144 0.05937 0.19074 0.05755 0.06204 C 0.05872 0.06065 0.05976 0.05787 0.06132 0.05764 C 0.16067 0.05069 0.12239 0.07245 0.15494 0.05324 C 0.17877 0.05394 0.20455 0.03819 0.2263 0.05556 C 0.2358 0.06296 0.21849 0.10162 0.22747 0.11111 C 0.24192 0.12593 0.2608 0.10949 0.27747 0.1088 C 0.28711 0.10463 0.27786 0.10833 0.29127 0.1044 C 0.29336 0.1037 0.29544 0.10278 0.29752 0.10208 C 0.30078 0.10116 0.30586 0.10509 0.30742 0.1 C 0.31028 0.09074 0.30742 0.07917 0.30742 0.06875 L 0.30742 0.06875 " pathEditMode="relative" ptsTypes="AAAAAAAAAAAAAAAAAAAAAAA">
                                      <p:cBhvr>
                                        <p:cTn id="153" dur="8000" fill="hold"/>
                                        <p:tgtEl>
                                          <p:spTgt spid="37"/>
                                        </p:tgtEl>
                                        <p:attrNameLst>
                                          <p:attrName>ppt_x</p:attrName>
                                          <p:attrName>ppt_y</p:attrName>
                                        </p:attrNameLst>
                                      </p:cBhvr>
                                    </p:animMotion>
                                  </p:childTnLst>
                                </p:cTn>
                              </p:par>
                              <p:par>
                                <p:cTn id="154" presetID="0" presetClass="path" presetSubtype="0" accel="50000" decel="50000" fill="hold" grpId="1" nodeType="withEffect">
                                  <p:stCondLst>
                                    <p:cond delay="0"/>
                                  </p:stCondLst>
                                  <p:childTnLst>
                                    <p:animMotion origin="layout" path="M 0 0 L 0 0 L 0.20247 0.00208 C 0.21953 0.00232 0.23671 0.0044 0.25377 0.0044 C 0.28086 0.0044 0.36211 0.00208 0.33502 0.00208 L -0.06498 0.0044 C -0.06537 0.01111 -0.06589 0.01759 -0.06615 0.02431 C -0.0681 0.06736 -0.06511 0.04954 -0.06875 0.06875 C -0.06654 0.23102 -0.08412 0.16042 -0.0625 0.15764 C -0.05248 0.15648 -0.04245 0.15648 -0.03243 0.15556 C -0.02709 0.15509 -0.02162 0.15394 -0.01615 0.15324 C -0.01407 0.15185 -0.01224 0.14907 -0.0099 0.14884 C 0.07448 0.14144 0.05937 0.19074 0.05755 0.06204 C 0.05872 0.06065 0.05976 0.05787 0.06132 0.05764 C 0.16067 0.05069 0.12239 0.07245 0.15494 0.05324 C 0.17877 0.05394 0.20455 0.03819 0.2263 0.05556 C 0.2358 0.06296 0.21849 0.10162 0.22747 0.11111 C 0.24192 0.12593 0.2608 0.10949 0.27747 0.1088 C 0.28711 0.10463 0.27786 0.10833 0.29127 0.1044 C 0.29336 0.1037 0.29544 0.10278 0.29752 0.10208 C 0.30078 0.10116 0.30586 0.10509 0.30742 0.1 C 0.31028 0.09074 0.30742 0.07917 0.30742 0.06875 L 0.30742 0.06875 " pathEditMode="relative" ptsTypes="AAAAAAAAAAAAAAAAAAAAAAA">
                                      <p:cBhvr>
                                        <p:cTn id="155" dur="8000" fill="hold"/>
                                        <p:tgtEl>
                                          <p:spTgt spid="38"/>
                                        </p:tgtEl>
                                        <p:attrNameLst>
                                          <p:attrName>ppt_x</p:attrName>
                                          <p:attrName>ppt_y</p:attrName>
                                        </p:attrNameLst>
                                      </p:cBhvr>
                                    </p:animMotion>
                                  </p:childTnLst>
                                </p:cTn>
                              </p:par>
                              <p:par>
                                <p:cTn id="156" presetID="0" presetClass="path" presetSubtype="0" accel="50000" decel="50000" fill="hold" grpId="1" nodeType="withEffect">
                                  <p:stCondLst>
                                    <p:cond delay="0"/>
                                  </p:stCondLst>
                                  <p:childTnLst>
                                    <p:animMotion origin="layout" path="M 0 0 L 0 0 C 0.01914 -0.00069 0.03829 0.00023 0.05743 -0.00231 C 0.06003 -0.00255 0.05261 -0.00671 0.05 -0.00671 C -0.01458 -0.0088 -0.07929 -0.0081 -0.14388 -0.00903 C -0.14804 -0.00972 -0.15221 -0.00995 -0.15638 -0.01111 C -0.15937 -0.01204 -0.16211 -0.01551 -0.1651 -0.01551 C -0.19713 -0.01551 -0.22929 -0.01273 -0.26132 -0.01111 C -0.26171 -0.00741 -0.26211 -0.0037 -0.26263 0 C -0.26289 0.00231 -0.26367 0.0044 -0.2638 0.00671 C -0.26445 0.0125 -0.26484 0.01852 -0.2651 0.02431 C -0.26823 0.09792 -0.26757 0.08241 -0.26757 0.14676 L -0.26757 0.14676 " pathEditMode="relative" ptsTypes="AAAAAAAAAAAAA">
                                      <p:cBhvr>
                                        <p:cTn id="157" dur="8000" fill="hold"/>
                                        <p:tgtEl>
                                          <p:spTgt spid="78"/>
                                        </p:tgtEl>
                                        <p:attrNameLst>
                                          <p:attrName>ppt_x</p:attrName>
                                          <p:attrName>ppt_y</p:attrName>
                                        </p:attrNameLst>
                                      </p:cBhvr>
                                    </p:animMotion>
                                  </p:childTnLst>
                                </p:cTn>
                              </p:par>
                              <p:par>
                                <p:cTn id="158" presetID="0" presetClass="path" presetSubtype="0" accel="50000" decel="50000" fill="hold" grpId="1" nodeType="withEffect">
                                  <p:stCondLst>
                                    <p:cond delay="0"/>
                                  </p:stCondLst>
                                  <p:childTnLst>
                                    <p:animMotion origin="layout" path="M 0 0 L 0 0 C 0.01914 -0.00069 0.03829 0.00023 0.05743 -0.00231 C 0.06003 -0.00255 0.05261 -0.00671 0.05 -0.00671 C -0.01458 -0.0088 -0.07929 -0.0081 -0.14388 -0.00903 C -0.14804 -0.00972 -0.15221 -0.00995 -0.15638 -0.01111 C -0.15937 -0.01204 -0.16211 -0.01551 -0.1651 -0.01551 C -0.19713 -0.01551 -0.22929 -0.01273 -0.26132 -0.01111 C -0.26171 -0.00741 -0.26211 -0.0037 -0.26263 0 C -0.26289 0.00231 -0.26367 0.0044 -0.2638 0.00671 C -0.26445 0.0125 -0.26484 0.01852 -0.2651 0.02431 C -0.26823 0.09792 -0.26757 0.08241 -0.26757 0.14676 L -0.26757 0.14676 " pathEditMode="relative" ptsTypes="AAAAAAAAAAAAA">
                                      <p:cBhvr>
                                        <p:cTn id="159" dur="8000" fill="hold"/>
                                        <p:tgtEl>
                                          <p:spTgt spid="80"/>
                                        </p:tgtEl>
                                        <p:attrNameLst>
                                          <p:attrName>ppt_x</p:attrName>
                                          <p:attrName>ppt_y</p:attrName>
                                        </p:attrNameLst>
                                      </p:cBhvr>
                                    </p:animMotion>
                                  </p:childTnLst>
                                </p:cTn>
                              </p:par>
                              <p:par>
                                <p:cTn id="160" presetID="0" presetClass="path" presetSubtype="0" accel="50000" decel="50000" fill="hold" grpId="1" nodeType="withEffect">
                                  <p:stCondLst>
                                    <p:cond delay="0"/>
                                  </p:stCondLst>
                                  <p:childTnLst>
                                    <p:animMotion origin="layout" path="M 0 0 L 0 0 C 0.01914 -0.00069 0.03829 0.00023 0.05743 -0.00231 C 0.06003 -0.00255 0.05261 -0.00671 0.05 -0.00671 C -0.01458 -0.0088 -0.07929 -0.0081 -0.14388 -0.00903 C -0.14804 -0.00972 -0.15221 -0.00995 -0.15638 -0.01111 C -0.15937 -0.01204 -0.16211 -0.01551 -0.1651 -0.01551 C -0.19713 -0.01551 -0.22929 -0.01273 -0.26132 -0.01111 C -0.26171 -0.00741 -0.26211 -0.0037 -0.26263 0 C -0.26289 0.00231 -0.26367 0.0044 -0.2638 0.00671 C -0.26445 0.0125 -0.26484 0.01852 -0.2651 0.02431 C -0.26823 0.09792 -0.26757 0.08241 -0.26757 0.14676 L -0.26757 0.14676 " pathEditMode="relative" ptsTypes="AAAAAAAAAAAAA">
                                      <p:cBhvr>
                                        <p:cTn id="161" dur="8000" fill="hold"/>
                                        <p:tgtEl>
                                          <p:spTgt spid="39"/>
                                        </p:tgtEl>
                                        <p:attrNameLst>
                                          <p:attrName>ppt_x</p:attrName>
                                          <p:attrName>ppt_y</p:attrName>
                                        </p:attrNameLst>
                                      </p:cBhvr>
                                    </p:animMotion>
                                  </p:childTnLst>
                                </p:cTn>
                              </p:par>
                              <p:par>
                                <p:cTn id="162" presetID="0" presetClass="path" presetSubtype="0" accel="50000" decel="50000" fill="hold" grpId="1" nodeType="withEffect">
                                  <p:stCondLst>
                                    <p:cond delay="0"/>
                                  </p:stCondLst>
                                  <p:childTnLst>
                                    <p:animMotion origin="layout" path="M 0 0 L 0 0 C -0.00378 0.0007 -0.00755 0.0007 -0.0112 0.00209 C -0.01341 0.00301 -0.01537 0.00533 -0.01745 0.00648 C -0.02787 0.01273 -0.03802 0.02107 -0.0487 0.02431 C -0.10339 0.04144 -0.03099 0.01736 -0.13998 0.06667 C -0.1461 0.06922 -0.15261 0.06898 -0.15873 0.07107 C -0.18086 0.07801 -0.203 0.08588 -0.225 0.09329 C -0.23711 0.10579 -0.25143 0.11343 -0.26133 0.13102 C -0.27253 0.15093 -0.28294 0.17269 -0.29505 0.19098 C -0.29792 0.19537 -0.30091 0.19977 -0.30378 0.2044 C -0.35104 0.28241 -0.32943 0.26158 -0.35508 0.28426 C -0.36003 0.29561 -0.36511 0.30648 -0.37005 0.31783 C -0.37097 0.31991 -0.37136 0.32269 -0.37253 0.32431 C -0.37852 0.33241 -0.38555 0.33797 -0.39128 0.34653 C -0.40209 0.36297 -0.41198 0.38148 -0.42383 0.39561 C -0.425 0.39699 -0.42643 0.39815 -0.42748 0.4 C -0.4319 0.40787 -0.43516 0.41574 -0.4388 0.42431 C -0.43919 0.42732 -0.43946 0.43033 -0.43998 0.43334 C -0.44089 0.4375 -0.44336 0.44514 -0.44505 0.44885 C -0.4474 0.45417 -0.45039 0.45857 -0.45261 0.46436 C -0.45586 0.47361 -0.45834 0.48357 -0.46133 0.49329 C -0.4612 0.49422 -0.46367 0.5375 -0.45625 0.54653 C -0.45378 0.54977 -0.45052 0.54977 -0.44753 0.55116 C -0.44258 0.55348 -0.4375 0.55556 -0.43255 0.55764 C -0.42383 0.56158 -0.41485 0.56389 -0.40625 0.56875 C -0.40378 0.57037 -0.4013 0.57246 -0.39883 0.57338 C -0.39141 0.57616 -0.38373 0.57755 -0.3763 0.57986 C -0.37422 0.58056 -0.37214 0.58172 -0.37005 0.58218 L -0.33255 0.59121 C -0.31289 0.58889 -0.2931 0.59051 -0.27383 0.58449 C -0.25326 0.57801 -0.23386 0.56297 -0.2138 0.55324 C -0.20886 0.55093 -0.20378 0.55023 -0.19883 0.54885 C -0.17878 0.53033 -0.15899 0.51111 -0.1388 0.49329 C -0.13399 0.48889 -0.12826 0.4875 -0.12383 0.48218 C -0.10365 0.45926 -0.08438 0.4338 -0.06498 0.4088 C -0.06068 0.40324 -0.05703 0.39607 -0.05248 0.39098 C -0.03242 0.36922 -0.01211 0.34815 0.00872 0.32894 C 0.01588 0.32223 0.02409 0.31968 0.03125 0.3132 C 0.05911 0.28843 0.08554 0.2588 0.1138 0.23542 L 0.1513 0.2044 C 0.15429 0.20186 0.15677 0.19723 0.16002 0.19537 C 0.17344 0.18797 0.22734 0.16598 0.24245 0.15093 L 0.25377 0.13982 C 0.25495 0.13704 0.25599 0.13357 0.25755 0.13102 C 0.25859 0.12917 0.26133 0.12662 0.26133 0.12662 L 0.26133 0.12662 " pathEditMode="relative" ptsTypes="AAAAAAAAAAAAAAAAAAAAAAAAAAAAAAAAAAAAAAAAAAAAAAA">
                                      <p:cBhvr>
                                        <p:cTn id="163" dur="8000" fill="hold"/>
                                        <p:tgtEl>
                                          <p:spTgt spid="21"/>
                                        </p:tgtEl>
                                        <p:attrNameLst>
                                          <p:attrName>ppt_x</p:attrName>
                                          <p:attrName>ppt_y</p:attrName>
                                        </p:attrNameLst>
                                      </p:cBhvr>
                                    </p:animMotion>
                                  </p:childTnLst>
                                </p:cTn>
                              </p:par>
                              <p:par>
                                <p:cTn id="164" presetID="0" presetClass="path" presetSubtype="0" accel="50000" decel="50000" fill="hold" grpId="2" nodeType="withEffect">
                                  <p:stCondLst>
                                    <p:cond delay="0"/>
                                  </p:stCondLst>
                                  <p:childTnLst>
                                    <p:animMotion origin="layout" path="M 0 0 L 0 0 C 0.01992 -0.00093 0.03997 -0.00231 0.0599 -0.00231 C 0.08737 -0.00231 0.14596 -0.02894 0.17995 0.0088 C 0.18346 0.01273 0.18659 0.01759 0.18997 0.02222 C 0.19505 0.04329 0.20208 0.06435 0.2 0.08889 C 0.19805 0.1125 0.1931 0.13519 0.18867 0.15787 C 0.18802 0.16134 0.18685 0.16481 0.18503 0.16667 C 0.15833 0.19236 0.13164 0.21852 0.10378 0.24005 C 0.08438 0.25486 0.06393 0.26458 0.04375 0.27569 C 0.01589 0.29051 -0.01211 0.30347 -0.0401 0.31782 C -0.04258 0.31921 -0.04492 0.32176 -0.04753 0.32222 C -0.09128 0.33287 -0.13503 0.34144 -0.17891 0.35116 C -0.21159 0.34815 -0.26016 0.36782 -0.28385 0.30671 C -0.29349 0.28194 -0.29557 0.25046 -0.3013 0.22222 C -0.28099 0.19699 -0.26081 0.17106 -0.2401 0.14676 C -0.23867 0.14491 -0.23672 0.14537 -0.23516 0.14444 C -0.23385 0.14375 -0.23268 0.14259 -0.23138 0.14213 L -0.14505 0.12431 C -0.11289 0.14236 -0.0724 0.16852 -0.0388 0.16898 C 0.03008 0.16944 0.0987 0.1581 0.16745 0.15116 C 0.18503 0.14931 0.22005 0.14213 0.22005 0.14213 L 0.22005 0.14213 " pathEditMode="relative" ptsTypes="AAAAAAAAAAAAAAAAAAAAAAA">
                                      <p:cBhvr>
                                        <p:cTn id="165" dur="8000" fill="hold"/>
                                        <p:tgtEl>
                                          <p:spTgt spid="76"/>
                                        </p:tgtEl>
                                        <p:attrNameLst>
                                          <p:attrName>ppt_x</p:attrName>
                                          <p:attrName>ppt_y</p:attrName>
                                        </p:attrNameLst>
                                      </p:cBhvr>
                                    </p:animMotion>
                                  </p:childTnLst>
                                </p:cTn>
                              </p:par>
                              <p:par>
                                <p:cTn id="166" presetID="0" presetClass="path" presetSubtype="0" accel="50000" decel="50000" fill="hold" grpId="1" nodeType="withEffect">
                                  <p:stCondLst>
                                    <p:cond delay="0"/>
                                  </p:stCondLst>
                                  <p:childTnLst>
                                    <p:animMotion origin="layout" path="M 0 0 L 0 0 C 0.01992 -0.00093 0.03997 -0.00231 0.0599 -0.00231 C 0.08737 -0.00231 0.14596 -0.02894 0.17995 0.0088 C 0.18346 0.01273 0.18659 0.01759 0.18997 0.02222 C 0.19505 0.04329 0.20208 0.06435 0.2 0.08889 C 0.19805 0.1125 0.1931 0.13519 0.18867 0.15787 C 0.18802 0.16134 0.18685 0.16481 0.18503 0.16667 C 0.15833 0.19236 0.13164 0.21852 0.10378 0.24005 C 0.08438 0.25486 0.06393 0.26458 0.04375 0.27569 C 0.01589 0.29051 -0.01211 0.30347 -0.0401 0.31782 C -0.04258 0.31921 -0.04492 0.32176 -0.04753 0.32222 C -0.09128 0.33287 -0.13503 0.34144 -0.17891 0.35116 C -0.21159 0.34815 -0.26016 0.36782 -0.28385 0.30671 C -0.29349 0.28194 -0.29557 0.25046 -0.3013 0.22222 C -0.28099 0.19699 -0.26081 0.17106 -0.2401 0.14676 C -0.23867 0.14491 -0.23672 0.14537 -0.23516 0.14444 C -0.23385 0.14375 -0.23268 0.14259 -0.23138 0.14213 L -0.14505 0.12431 C -0.11289 0.14236 -0.0724 0.16852 -0.0388 0.16898 C 0.03008 0.16944 0.0987 0.1581 0.16745 0.15116 C 0.18503 0.14931 0.22005 0.14213 0.22005 0.14213 L 0.22005 0.14213 " pathEditMode="relative" ptsTypes="AAAAAAAAAAAAAAAAAAAAAAA">
                                      <p:cBhvr>
                                        <p:cTn id="167" dur="8000" fill="hold"/>
                                        <p:tgtEl>
                                          <p:spTgt spid="35"/>
                                        </p:tgtEl>
                                        <p:attrNameLst>
                                          <p:attrName>ppt_x</p:attrName>
                                          <p:attrName>ppt_y</p:attrName>
                                        </p:attrNameLst>
                                      </p:cBhvr>
                                    </p:animMotion>
                                  </p:childTnLst>
                                </p:cTn>
                              </p:par>
                              <p:par>
                                <p:cTn id="168" presetID="0" presetClass="path" presetSubtype="0" accel="50000" decel="50000" fill="hold" grpId="1" nodeType="withEffect">
                                  <p:stCondLst>
                                    <p:cond delay="0"/>
                                  </p:stCondLst>
                                  <p:childTnLst>
                                    <p:animMotion origin="layout" path="M 0 0 L 0 0 C -0.00143 0.03843 -0.00325 0.20185 -0.01758 0.25764 C -0.0194 0.26528 -0.02669 0.26065 -0.03125 0.26204 C -0.04466 0.25833 -0.05781 0.25162 -0.07122 0.25093 C -0.09179 0.25 -0.15299 0.25949 -0.13255 0.25764 C 0.24154 0.22593 0.00274 0.24306 0.17617 0.23102 C 0.24466 0.23241 0.31432 0.29537 0.27748 0.12431 C 0.27513 0.11319 0.26419 0.12755 0.25742 0.1287 C 0.23959 0.13194 0.22175 0.13681 0.20378 0.13773 C 0.12917 0.1412 0.05456 0.14051 -0.02005 0.14213 C -0.12539 0.14444 -0.06419 0.14421 -0.10755 0.14421 L -0.10755 0.14421 " pathEditMode="relative" ptsTypes="AAAAAAAAAAAAA">
                                      <p:cBhvr>
                                        <p:cTn id="169" dur="8000" fill="hold"/>
                                        <p:tgtEl>
                                          <p:spTgt spid="2"/>
                                        </p:tgtEl>
                                        <p:attrNameLst>
                                          <p:attrName>ppt_x</p:attrName>
                                          <p:attrName>ppt_y</p:attrName>
                                        </p:attrNameLst>
                                      </p:cBhvr>
                                    </p:animMotion>
                                  </p:childTnLst>
                                </p:cTn>
                              </p:par>
                              <p:par>
                                <p:cTn id="170" presetID="0" presetClass="path" presetSubtype="0" accel="50000" decel="50000" fill="hold" grpId="1" nodeType="withEffect">
                                  <p:stCondLst>
                                    <p:cond delay="0"/>
                                  </p:stCondLst>
                                  <p:childTnLst>
                                    <p:animMotion origin="layout" path="M 0 0 L 0 0 C -0.00143 0.03843 -0.00325 0.20185 -0.01758 0.25764 C -0.0194 0.26528 -0.02669 0.26065 -0.03125 0.26204 C -0.04466 0.25833 -0.05781 0.25162 -0.07122 0.25093 C -0.09179 0.25 -0.15299 0.25949 -0.13255 0.25764 C 0.24154 0.22593 0.00274 0.24306 0.17617 0.23102 C 0.24466 0.23241 0.31432 0.29537 0.27748 0.12431 C 0.27513 0.11319 0.26419 0.12755 0.25742 0.1287 C 0.23959 0.13194 0.22175 0.13681 0.20378 0.13773 C 0.12917 0.1412 0.05456 0.14051 -0.02005 0.14213 C -0.12539 0.14444 -0.06419 0.14421 -0.10755 0.14421 L -0.10755 0.14421 " pathEditMode="relative" ptsTypes="AAAAAAAAAAAAA">
                                      <p:cBhvr>
                                        <p:cTn id="171" dur="8000" fill="hold"/>
                                        <p:tgtEl>
                                          <p:spTgt spid="79"/>
                                        </p:tgtEl>
                                        <p:attrNameLst>
                                          <p:attrName>ppt_x</p:attrName>
                                          <p:attrName>ppt_y</p:attrName>
                                        </p:attrNameLst>
                                      </p:cBhvr>
                                    </p:animMotion>
                                  </p:childTnLst>
                                </p:cTn>
                              </p:par>
                              <p:par>
                                <p:cTn id="172" presetID="0" presetClass="path" presetSubtype="0" accel="50000" decel="50000" fill="hold" grpId="1" nodeType="withEffect">
                                  <p:stCondLst>
                                    <p:cond delay="0"/>
                                  </p:stCondLst>
                                  <p:childTnLst>
                                    <p:animMotion origin="layout" path="M 0 0 L 0 0 C -0.00143 0.03843 -0.00325 0.20185 -0.01758 0.25764 C -0.0194 0.26528 -0.02669 0.26065 -0.03125 0.26204 C -0.04466 0.25833 -0.05781 0.25162 -0.07122 0.25093 C -0.09179 0.25 -0.15299 0.25949 -0.13255 0.25764 C 0.24154 0.22593 0.00274 0.24306 0.17617 0.23102 C 0.24466 0.23241 0.31432 0.29537 0.27748 0.12431 C 0.27513 0.11319 0.26419 0.12755 0.25742 0.1287 C 0.23959 0.13194 0.22175 0.13681 0.20378 0.13773 C 0.12917 0.1412 0.05456 0.14051 -0.02005 0.14213 C -0.12539 0.14444 -0.06419 0.14421 -0.10755 0.14421 L -0.10755 0.14421 " pathEditMode="relative" ptsTypes="AAAAAAAAAAAAA">
                                      <p:cBhvr>
                                        <p:cTn id="173" dur="8000" fill="hold"/>
                                        <p:tgtEl>
                                          <p:spTgt spid="22"/>
                                        </p:tgtEl>
                                        <p:attrNameLst>
                                          <p:attrName>ppt_x</p:attrName>
                                          <p:attrName>ppt_y</p:attrName>
                                        </p:attrNameLst>
                                      </p:cBhvr>
                                    </p:animMotion>
                                  </p:childTnLst>
                                </p:cTn>
                              </p:par>
                              <p:par>
                                <p:cTn id="174" presetID="0" presetClass="path" presetSubtype="0" accel="50000" decel="50000" fill="hold" grpId="1" nodeType="withEffect">
                                  <p:stCondLst>
                                    <p:cond delay="0"/>
                                  </p:stCondLst>
                                  <p:childTnLst>
                                    <p:animMotion origin="layout" path="M 0 0 L 0 0 C -0.00143 0.03843 -0.00325 0.20185 -0.01758 0.25764 C -0.0194 0.26528 -0.02669 0.26065 -0.03125 0.26204 C -0.04466 0.25833 -0.05781 0.25162 -0.07122 0.25093 C -0.09179 0.25 -0.15299 0.25949 -0.13255 0.25764 C 0.24154 0.22593 0.00274 0.24306 0.17617 0.23102 C 0.24466 0.23241 0.31432 0.29537 0.27748 0.12431 C 0.27513 0.11319 0.26419 0.12755 0.25742 0.1287 C 0.23959 0.13194 0.22175 0.13681 0.20378 0.13773 C 0.12917 0.1412 0.05456 0.14051 -0.02005 0.14213 C -0.12539 0.14444 -0.06419 0.14421 -0.10755 0.14421 L -0.10755 0.14421 " pathEditMode="relative" ptsTypes="AAAAAAAAAAAAA">
                                      <p:cBhvr>
                                        <p:cTn id="175" dur="8000" fill="hold"/>
                                        <p:tgtEl>
                                          <p:spTgt spid="34"/>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3" grpId="2"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fik 4" descr="Ein Bild, das Essen enthält.&#10;&#10;Automatisch generierte Beschreibung">
            <a:extLst>
              <a:ext uri="{FF2B5EF4-FFF2-40B4-BE49-F238E27FC236}">
                <a16:creationId xmlns:a16="http://schemas.microsoft.com/office/drawing/2014/main" id="{C82AA7DE-4105-4BFF-AB94-6A086A7065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91863" y="-3040450"/>
            <a:ext cx="362224" cy="218801"/>
          </a:xfrm>
          <a:prstGeom prst="rect">
            <a:avLst/>
          </a:prstGeom>
        </p:spPr>
      </p:pic>
      <p:sp>
        <p:nvSpPr>
          <p:cNvPr id="11" name="Textfeld 10">
            <a:extLst>
              <a:ext uri="{FF2B5EF4-FFF2-40B4-BE49-F238E27FC236}">
                <a16:creationId xmlns:a16="http://schemas.microsoft.com/office/drawing/2014/main" id="{88D1F1FD-745E-4C58-9056-474314EE220B}"/>
              </a:ext>
            </a:extLst>
          </p:cNvPr>
          <p:cNvSpPr txBox="1"/>
          <p:nvPr/>
        </p:nvSpPr>
        <p:spPr>
          <a:xfrm>
            <a:off x="4011283" y="1092906"/>
            <a:ext cx="3841738" cy="369332"/>
          </a:xfrm>
          <a:prstGeom prst="rect">
            <a:avLst/>
          </a:prstGeom>
          <a:noFill/>
        </p:spPr>
        <p:txBody>
          <a:bodyPr wrap="square" rtlCol="0">
            <a:spAutoFit/>
          </a:bodyPr>
          <a:lstStyle/>
          <a:p>
            <a:pPr algn="ctr"/>
            <a:r>
              <a:rPr lang="de-DE" dirty="0">
                <a:latin typeface="Segoe UI Black" panose="020B0A02040204020203" pitchFamily="34" charset="0"/>
                <a:ea typeface="Segoe UI Black" panose="020B0A02040204020203" pitchFamily="34" charset="0"/>
              </a:rPr>
              <a:t>Übersicht behalten – Level 1</a:t>
            </a:r>
            <a:endParaRPr lang="de-DE" sz="1600" dirty="0">
              <a:latin typeface="Segoe UI Black" panose="020B0A02040204020203" pitchFamily="34" charset="0"/>
              <a:ea typeface="Segoe UI Black" panose="020B0A02040204020203" pitchFamily="34" charset="0"/>
            </a:endParaRPr>
          </a:p>
        </p:txBody>
      </p:sp>
      <p:sp>
        <p:nvSpPr>
          <p:cNvPr id="2" name="Textfeld 1"/>
          <p:cNvSpPr txBox="1"/>
          <p:nvPr/>
        </p:nvSpPr>
        <p:spPr>
          <a:xfrm>
            <a:off x="429358" y="1685814"/>
            <a:ext cx="11333284" cy="5324535"/>
          </a:xfrm>
          <a:prstGeom prst="rect">
            <a:avLst/>
          </a:prstGeom>
          <a:noFill/>
        </p:spPr>
        <p:txBody>
          <a:bodyPr wrap="square" rtlCol="0">
            <a:spAutoFit/>
          </a:bodyPr>
          <a:lstStyle/>
          <a:p>
            <a:pPr algn="just"/>
            <a:r>
              <a:rPr lang="de-DE" sz="2000" dirty="0">
                <a:latin typeface="Segoe UI" panose="020B0502040204020203" pitchFamily="34" charset="0"/>
                <a:ea typeface="Segoe UI Black" panose="020B0A02040204020203" pitchFamily="34" charset="0"/>
                <a:cs typeface="Segoe UI" panose="020B0502040204020203" pitchFamily="34" charset="0"/>
              </a:rPr>
              <a:t>Der Aufgabenbildschirm besteht in dieser Übung aus einem Beobachtungsfeld und einem unteren Bereich mit drei Schaltflächen. Im Feld werden dir mehrere Kreise dargeboten, von denen du einige im Auge behalten sollst, während sie sich bewegen. Über die Schaltflächen unter dem Feld wirst du die Übung mit der Maus steuern. </a:t>
            </a:r>
          </a:p>
          <a:p>
            <a:pPr algn="just"/>
            <a:endParaRPr lang="de-DE" sz="1000" dirty="0">
              <a:latin typeface="Segoe UI" panose="020B0502040204020203" pitchFamily="34" charset="0"/>
              <a:ea typeface="Segoe UI Black" panose="020B0A02040204020203" pitchFamily="34" charset="0"/>
              <a:cs typeface="Segoe UI" panose="020B0502040204020203" pitchFamily="34" charset="0"/>
            </a:endParaRPr>
          </a:p>
          <a:p>
            <a:pPr algn="just"/>
            <a:r>
              <a:rPr lang="de-DE" sz="2000" dirty="0">
                <a:latin typeface="Segoe UI" panose="020B0502040204020203" pitchFamily="34" charset="0"/>
                <a:ea typeface="Segoe UI Black" panose="020B0A02040204020203" pitchFamily="34" charset="0"/>
                <a:cs typeface="Segoe UI" panose="020B0502040204020203" pitchFamily="34" charset="0"/>
              </a:rPr>
              <a:t>Gehe bei der Übung, wie folgt vor:</a:t>
            </a:r>
          </a:p>
          <a:p>
            <a:pPr marL="457200" indent="-457200" algn="just">
              <a:buAutoNum type="arabicPeriod"/>
            </a:pPr>
            <a:r>
              <a:rPr lang="de-DE" sz="2000" dirty="0">
                <a:latin typeface="Segoe UI" panose="020B0502040204020203" pitchFamily="34" charset="0"/>
                <a:ea typeface="Segoe UI Black" panose="020B0A02040204020203" pitchFamily="34" charset="0"/>
                <a:cs typeface="Segoe UI" panose="020B0502040204020203" pitchFamily="34" charset="0"/>
              </a:rPr>
              <a:t>Klicke auf die Schaltfläche </a:t>
            </a:r>
            <a:r>
              <a:rPr lang="de-DE" sz="2000" b="1" dirty="0">
                <a:latin typeface="Segoe UI" panose="020B0502040204020203" pitchFamily="34" charset="0"/>
                <a:ea typeface="Segoe UI Black" panose="020B0A02040204020203" pitchFamily="34" charset="0"/>
                <a:cs typeface="Segoe UI" panose="020B0502040204020203" pitchFamily="34" charset="0"/>
              </a:rPr>
              <a:t>„Ziel“</a:t>
            </a:r>
            <a:r>
              <a:rPr lang="de-DE" sz="2000" dirty="0">
                <a:latin typeface="Segoe UI" panose="020B0502040204020203" pitchFamily="34" charset="0"/>
                <a:ea typeface="Segoe UI Black" panose="020B0A02040204020203" pitchFamily="34" charset="0"/>
                <a:cs typeface="Segoe UI" panose="020B0502040204020203" pitchFamily="34" charset="0"/>
              </a:rPr>
              <a:t>, um die </a:t>
            </a:r>
            <a:r>
              <a:rPr lang="de-DE" sz="2000" b="1" dirty="0">
                <a:latin typeface="Segoe UI" panose="020B0502040204020203" pitchFamily="34" charset="0"/>
                <a:ea typeface="Segoe UI Black" panose="020B0A02040204020203" pitchFamily="34" charset="0"/>
                <a:cs typeface="Segoe UI" panose="020B0502040204020203" pitchFamily="34" charset="0"/>
              </a:rPr>
              <a:t>Kreise aufleuchten </a:t>
            </a:r>
            <a:r>
              <a:rPr lang="de-DE" sz="2000" dirty="0">
                <a:latin typeface="Segoe UI" panose="020B0502040204020203" pitchFamily="34" charset="0"/>
                <a:ea typeface="Segoe UI Black" panose="020B0A02040204020203" pitchFamily="34" charset="0"/>
                <a:cs typeface="Segoe UI" panose="020B0502040204020203" pitchFamily="34" charset="0"/>
              </a:rPr>
              <a:t>zu sehen, </a:t>
            </a:r>
            <a:r>
              <a:rPr lang="de-DE" sz="2000" b="1" dirty="0">
                <a:latin typeface="Segoe UI" panose="020B0502040204020203" pitchFamily="34" charset="0"/>
                <a:ea typeface="Segoe UI Black" panose="020B0A02040204020203" pitchFamily="34" charset="0"/>
                <a:cs typeface="Segoe UI" panose="020B0502040204020203" pitchFamily="34" charset="0"/>
              </a:rPr>
              <a:t>die du verfolgen sollst</a:t>
            </a:r>
            <a:r>
              <a:rPr lang="de-DE" sz="2000" dirty="0">
                <a:latin typeface="Segoe UI" panose="020B0502040204020203" pitchFamily="34" charset="0"/>
                <a:ea typeface="Segoe UI Black" panose="020B0A02040204020203" pitchFamily="34" charset="0"/>
                <a:cs typeface="Segoe UI" panose="020B0502040204020203" pitchFamily="34" charset="0"/>
              </a:rPr>
              <a:t>. Präge sie dir gut ein.</a:t>
            </a:r>
          </a:p>
          <a:p>
            <a:pPr marL="457200" indent="-457200" algn="just">
              <a:buAutoNum type="arabicPeriod"/>
            </a:pPr>
            <a:r>
              <a:rPr lang="de-DE" sz="2000" dirty="0">
                <a:latin typeface="Segoe UI" panose="020B0502040204020203" pitchFamily="34" charset="0"/>
                <a:ea typeface="Segoe UI Black" panose="020B0A02040204020203" pitchFamily="34" charset="0"/>
                <a:cs typeface="Segoe UI" panose="020B0502040204020203" pitchFamily="34" charset="0"/>
              </a:rPr>
              <a:t>Starte die Übung über die Schaltfläche </a:t>
            </a:r>
            <a:r>
              <a:rPr lang="de-DE" sz="2000" b="1" dirty="0">
                <a:latin typeface="Segoe UI" panose="020B0502040204020203" pitchFamily="34" charset="0"/>
                <a:ea typeface="Segoe UI Black" panose="020B0A02040204020203" pitchFamily="34" charset="0"/>
                <a:cs typeface="Segoe UI" panose="020B0502040204020203" pitchFamily="34" charset="0"/>
              </a:rPr>
              <a:t>„Start“</a:t>
            </a:r>
            <a:r>
              <a:rPr lang="de-DE" sz="2000" dirty="0">
                <a:latin typeface="Segoe UI" panose="020B0502040204020203" pitchFamily="34" charset="0"/>
                <a:ea typeface="Segoe UI Black" panose="020B0A02040204020203" pitchFamily="34" charset="0"/>
                <a:cs typeface="Segoe UI" panose="020B0502040204020203" pitchFamily="34" charset="0"/>
              </a:rPr>
              <a:t>. Die Kreise beginnen sich durcheinander zu bewegen und du hast die Aufgabe die Zielkreise über die gesamte Dauer im Blick zu behalten.</a:t>
            </a:r>
          </a:p>
          <a:p>
            <a:pPr marL="457200" indent="-457200" algn="just">
              <a:buAutoNum type="arabicPeriod"/>
            </a:pPr>
            <a:r>
              <a:rPr lang="de-DE" sz="2000" dirty="0">
                <a:latin typeface="Segoe UI" panose="020B0502040204020203" pitchFamily="34" charset="0"/>
                <a:ea typeface="Segoe UI Black" panose="020B0A02040204020203" pitchFamily="34" charset="0"/>
                <a:cs typeface="Segoe UI" panose="020B0502040204020203" pitchFamily="34" charset="0"/>
              </a:rPr>
              <a:t>Endet die Bewegung der Kreise kannst du deine </a:t>
            </a:r>
            <a:r>
              <a:rPr lang="de-DE" sz="2000" b="1" dirty="0">
                <a:latin typeface="Segoe UI" panose="020B0502040204020203" pitchFamily="34" charset="0"/>
                <a:ea typeface="Segoe UI Black" panose="020B0A02040204020203" pitchFamily="34" charset="0"/>
                <a:cs typeface="Segoe UI" panose="020B0502040204020203" pitchFamily="34" charset="0"/>
              </a:rPr>
              <a:t>Leistung kontrollieren</a:t>
            </a:r>
            <a:r>
              <a:rPr lang="de-DE" sz="2000" dirty="0">
                <a:latin typeface="Segoe UI" panose="020B0502040204020203" pitchFamily="34" charset="0"/>
                <a:ea typeface="Segoe UI Black" panose="020B0A02040204020203" pitchFamily="34" charset="0"/>
                <a:cs typeface="Segoe UI" panose="020B0502040204020203" pitchFamily="34" charset="0"/>
              </a:rPr>
              <a:t>, in dem du auf die Kreise klickst, die du vermeintlich als Zielkreise beobachtest hast. Bei den richtigen </a:t>
            </a:r>
            <a:r>
              <a:rPr lang="de-DE" sz="2000" b="1" dirty="0">
                <a:latin typeface="Segoe UI" panose="020B0502040204020203" pitchFamily="34" charset="0"/>
                <a:ea typeface="Segoe UI Black" panose="020B0A02040204020203" pitchFamily="34" charset="0"/>
                <a:cs typeface="Segoe UI" panose="020B0502040204020203" pitchFamily="34" charset="0"/>
              </a:rPr>
              <a:t>Zielkreisen ertönt ein Applaus und der Kreis färbt sich grün</a:t>
            </a:r>
            <a:r>
              <a:rPr lang="de-DE" sz="2000" dirty="0">
                <a:latin typeface="Segoe UI" panose="020B0502040204020203" pitchFamily="34" charset="0"/>
                <a:ea typeface="Segoe UI Black" panose="020B0A02040204020203" pitchFamily="34" charset="0"/>
                <a:cs typeface="Segoe UI" panose="020B0502040204020203" pitchFamily="34" charset="0"/>
              </a:rPr>
              <a:t>. Bei </a:t>
            </a:r>
            <a:r>
              <a:rPr lang="de-DE" sz="2000" b="1" dirty="0">
                <a:latin typeface="Segoe UI" panose="020B0502040204020203" pitchFamily="34" charset="0"/>
                <a:ea typeface="Segoe UI Black" panose="020B0A02040204020203" pitchFamily="34" charset="0"/>
                <a:cs typeface="Segoe UI" panose="020B0502040204020203" pitchFamily="34" charset="0"/>
              </a:rPr>
              <a:t>falsch ausgewählten Kreisen hörst du eine Explosion und der Kreis wird rot</a:t>
            </a:r>
            <a:r>
              <a:rPr lang="de-DE" sz="2000" dirty="0">
                <a:latin typeface="Segoe UI" panose="020B0502040204020203" pitchFamily="34" charset="0"/>
                <a:ea typeface="Segoe UI Black" panose="020B0A02040204020203" pitchFamily="34" charset="0"/>
                <a:cs typeface="Segoe UI" panose="020B0502040204020203" pitchFamily="34" charset="0"/>
              </a:rPr>
              <a:t>. Die Anzahl der benötigten Klicks kannst du als Ergebnis zur Eigenkontrolle rechts unten in das Feld eintragen. Je weniger, desto besser!</a:t>
            </a:r>
          </a:p>
          <a:p>
            <a:pPr marL="457200" indent="-457200" algn="just">
              <a:buAutoNum type="arabicPeriod"/>
            </a:pPr>
            <a:r>
              <a:rPr lang="de-DE" sz="2000" dirty="0">
                <a:latin typeface="Segoe UI" panose="020B0502040204020203" pitchFamily="34" charset="0"/>
                <a:ea typeface="Segoe UI Black" panose="020B0A02040204020203" pitchFamily="34" charset="0"/>
                <a:cs typeface="Segoe UI" panose="020B0502040204020203" pitchFamily="34" charset="0"/>
              </a:rPr>
              <a:t>Zur nächsten Aufgabe gelangst du in der Übung über einen Klick auf die Schaltfläche </a:t>
            </a:r>
            <a:r>
              <a:rPr lang="de-DE" sz="2000" b="1" dirty="0">
                <a:latin typeface="Segoe UI" panose="020B0502040204020203" pitchFamily="34" charset="0"/>
                <a:ea typeface="Segoe UI Black" panose="020B0A02040204020203" pitchFamily="34" charset="0"/>
                <a:cs typeface="Segoe UI" panose="020B0502040204020203" pitchFamily="34" charset="0"/>
              </a:rPr>
              <a:t>„Weiter“.</a:t>
            </a:r>
          </a:p>
          <a:p>
            <a:pPr algn="just"/>
            <a:endParaRPr lang="de-DE" sz="1000" dirty="0">
              <a:latin typeface="Segoe UI" panose="020B0502040204020203" pitchFamily="34" charset="0"/>
              <a:ea typeface="Segoe UI Black" panose="020B0A02040204020203" pitchFamily="34" charset="0"/>
              <a:cs typeface="Segoe UI" panose="020B0502040204020203" pitchFamily="34" charset="0"/>
            </a:endParaRPr>
          </a:p>
        </p:txBody>
      </p:sp>
    </p:spTree>
    <p:extLst>
      <p:ext uri="{BB962C8B-B14F-4D97-AF65-F5344CB8AC3E}">
        <p14:creationId xmlns:p14="http://schemas.microsoft.com/office/powerpoint/2010/main" val="3979936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9473871" y="458904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4873740" y="48023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p:cNvSpPr/>
          <p:nvPr/>
        </p:nvSpPr>
        <p:spPr>
          <a:xfrm>
            <a:off x="6836874" y="392940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4986449" y="481816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6221536" y="303487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p:cNvSpPr/>
          <p:nvPr/>
        </p:nvSpPr>
        <p:spPr>
          <a:xfrm>
            <a:off x="3783949" y="161305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6859737" y="58651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p:cNvSpPr/>
          <p:nvPr/>
        </p:nvSpPr>
        <p:spPr>
          <a:xfrm rot="156335">
            <a:off x="6399943" y="197305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20</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1031897" y="161305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p:cNvSpPr/>
          <p:nvPr/>
        </p:nvSpPr>
        <p:spPr>
          <a:xfrm>
            <a:off x="2495337" y="5397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p:cNvSpPr/>
          <p:nvPr/>
        </p:nvSpPr>
        <p:spPr>
          <a:xfrm>
            <a:off x="8128052" y="186672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p:cNvSpPr/>
          <p:nvPr/>
        </p:nvSpPr>
        <p:spPr>
          <a:xfrm>
            <a:off x="1721054" y="357636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Ellipse 36"/>
          <p:cNvSpPr/>
          <p:nvPr/>
        </p:nvSpPr>
        <p:spPr>
          <a:xfrm>
            <a:off x="3558964" y="357636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8" name="Ellipse 37"/>
          <p:cNvSpPr/>
          <p:nvPr/>
        </p:nvSpPr>
        <p:spPr>
          <a:xfrm>
            <a:off x="2539297" y="205725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9" name="Ellipse 38"/>
          <p:cNvSpPr/>
          <p:nvPr/>
        </p:nvSpPr>
        <p:spPr>
          <a:xfrm>
            <a:off x="4814581" y="204069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0" name="Ellipse 39"/>
          <p:cNvSpPr/>
          <p:nvPr/>
        </p:nvSpPr>
        <p:spPr>
          <a:xfrm>
            <a:off x="8456065" y="86337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1" name="Ellipse 40"/>
          <p:cNvSpPr/>
          <p:nvPr/>
        </p:nvSpPr>
        <p:spPr>
          <a:xfrm>
            <a:off x="10577348" y="409816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2" name="Ellipse 41"/>
          <p:cNvSpPr/>
          <p:nvPr/>
        </p:nvSpPr>
        <p:spPr>
          <a:xfrm>
            <a:off x="8833708" y="316356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3" name="Ellipse 42"/>
          <p:cNvSpPr/>
          <p:nvPr/>
        </p:nvSpPr>
        <p:spPr>
          <a:xfrm>
            <a:off x="9840167" y="198904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4" name="Ellipse 43"/>
          <p:cNvSpPr/>
          <p:nvPr/>
        </p:nvSpPr>
        <p:spPr>
          <a:xfrm>
            <a:off x="10371277" y="51980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5" name="Textfeld 4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39946"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25407221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33"/>
                                        </p:tgtEl>
                                        <p:attrNameLst>
                                          <p:attrName>style.color</p:attrName>
                                        </p:attrNameLst>
                                      </p:cBhvr>
                                      <p:to>
                                        <a:srgbClr val="B4C6E7"/>
                                      </p:to>
                                    </p:animClr>
                                    <p:animClr clrSpc="rgb" dir="cw">
                                      <p:cBhvr>
                                        <p:cTn id="22" dur="500" autoRev="1" fill="remove"/>
                                        <p:tgtEl>
                                          <p:spTgt spid="33"/>
                                        </p:tgtEl>
                                        <p:attrNameLst>
                                          <p:attrName>fillcolor</p:attrName>
                                        </p:attrNameLst>
                                      </p:cBhvr>
                                      <p:to>
                                        <a:srgbClr val="B4C6E7"/>
                                      </p:to>
                                    </p:animClr>
                                    <p:set>
                                      <p:cBhvr>
                                        <p:cTn id="23" dur="500" autoRev="1" fill="remove"/>
                                        <p:tgtEl>
                                          <p:spTgt spid="33"/>
                                        </p:tgtEl>
                                        <p:attrNameLst>
                                          <p:attrName>fill.type</p:attrName>
                                        </p:attrNameLst>
                                      </p:cBhvr>
                                      <p:to>
                                        <p:strVal val="solid"/>
                                      </p:to>
                                    </p:set>
                                    <p:set>
                                      <p:cBhvr>
                                        <p:cTn id="24" dur="500" autoRev="1" fill="remove"/>
                                        <p:tgtEl>
                                          <p:spTgt spid="33"/>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00B050"/>
                                      </p:to>
                                    </p:animClr>
                                    <p:animClr clrSpc="rgb" dir="cw">
                                      <p:cBhvr>
                                        <p:cTn id="44" dur="1000" fill="hold"/>
                                        <p:tgtEl>
                                          <p:spTgt spid="76"/>
                                        </p:tgtEl>
                                        <p:attrNameLst>
                                          <p:attrName>fillcolor</p:attrName>
                                        </p:attrNameLst>
                                      </p:cBhvr>
                                      <p:to>
                                        <a:srgbClr val="00B05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FF0000"/>
                                      </p:to>
                                    </p:animClr>
                                    <p:animClr clrSpc="rgb" dir="cw">
                                      <p:cBhvr>
                                        <p:cTn id="60" dur="1000" fill="hold"/>
                                        <p:tgtEl>
                                          <p:spTgt spid="79"/>
                                        </p:tgtEl>
                                        <p:attrNameLst>
                                          <p:attrName>fillcolor</p:attrName>
                                        </p:attrNameLst>
                                      </p:cBhvr>
                                      <p:to>
                                        <a:srgbClr val="FF000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vol="77000">
                                        <p:cTn display="0" masterRel="sameClick">
                                          <p:stCondLst>
                                            <p:cond evt="begin" delay="0">
                                              <p:tn val="5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FF0000"/>
                                      </p:to>
                                    </p:animClr>
                                    <p:animClr clrSpc="rgb" dir="cw">
                                      <p:cBhvr>
                                        <p:cTn id="76" dur="1000" fill="hold"/>
                                        <p:tgtEl>
                                          <p:spTgt spid="21"/>
                                        </p:tgtEl>
                                        <p:attrNameLst>
                                          <p:attrName>fillcolor</p:attrName>
                                        </p:attrNameLst>
                                      </p:cBhvr>
                                      <p:to>
                                        <a:srgbClr val="FF000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vol="100000">
                                        <p:cTn display="0" masterRel="sameClick">
                                          <p:stCondLst>
                                            <p:cond evt="begin" delay="0">
                                              <p:tn val="7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FF0000"/>
                                      </p:to>
                                    </p:animClr>
                                    <p:animClr clrSpc="rgb" dir="cw">
                                      <p:cBhvr>
                                        <p:cTn id="84" dur="1000" fill="hold"/>
                                        <p:tgtEl>
                                          <p:spTgt spid="22"/>
                                        </p:tgtEl>
                                        <p:attrNameLst>
                                          <p:attrName>fillcolor</p:attrName>
                                        </p:attrNameLst>
                                      </p:cBhvr>
                                      <p:to>
                                        <a:srgbClr val="FF000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vol="77000">
                                        <p:cTn display="0" masterRel="sameClick">
                                          <p:stCondLst>
                                            <p:cond evt="begin" delay="0">
                                              <p:tn val="8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1000" fill="hold"/>
                                        <p:tgtEl>
                                          <p:spTgt spid="33"/>
                                        </p:tgtEl>
                                        <p:attrNameLst>
                                          <p:attrName>style.color</p:attrName>
                                        </p:attrNameLst>
                                      </p:cBhvr>
                                      <p:to>
                                        <a:srgbClr val="00B050"/>
                                      </p:to>
                                    </p:animClr>
                                    <p:animClr clrSpc="rgb" dir="cw">
                                      <p:cBhvr>
                                        <p:cTn id="92" dur="1000" fill="hold"/>
                                        <p:tgtEl>
                                          <p:spTgt spid="33"/>
                                        </p:tgtEl>
                                        <p:attrNameLst>
                                          <p:attrName>fillcolor</p:attrName>
                                        </p:attrNameLst>
                                      </p:cBhvr>
                                      <p:to>
                                        <a:srgbClr val="00B050"/>
                                      </p:to>
                                    </p:animClr>
                                    <p:set>
                                      <p:cBhvr>
                                        <p:cTn id="93" dur="1000" fill="hold"/>
                                        <p:tgtEl>
                                          <p:spTgt spid="33"/>
                                        </p:tgtEl>
                                        <p:attrNameLst>
                                          <p:attrName>fill.type</p:attrName>
                                        </p:attrNameLst>
                                      </p:cBhvr>
                                      <p:to>
                                        <p:strVal val="solid"/>
                                      </p:to>
                                    </p:set>
                                    <p:set>
                                      <p:cBhvr>
                                        <p:cTn id="94" dur="1000" fill="hold"/>
                                        <p:tgtEl>
                                          <p:spTgt spid="33"/>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95" restart="whenNotActive" fill="hold" evtFilter="cancelBubble" nodeType="interactiveSeq">
                <p:stCondLst>
                  <p:cond evt="onClick" delay="0">
                    <p:tgtEl>
                      <p:spTgt spid="34"/>
                    </p:tgtEl>
                  </p:cond>
                </p:stCondLst>
                <p:endSync evt="end" delay="0">
                  <p:rtn val="all"/>
                </p:endSync>
                <p:childTnLst>
                  <p:par>
                    <p:cTn id="96" fill="hold">
                      <p:stCondLst>
                        <p:cond delay="0"/>
                      </p:stCondLst>
                      <p:childTnLst>
                        <p:par>
                          <p:cTn id="97" fill="hold">
                            <p:stCondLst>
                              <p:cond delay="0"/>
                            </p:stCondLst>
                            <p:childTnLst>
                              <p:par>
                                <p:cTn id="98" presetID="19" presetClass="emph" presetSubtype="0" fill="hold" grpId="0" nodeType="clickEffect">
                                  <p:stCondLst>
                                    <p:cond delay="0"/>
                                  </p:stCondLst>
                                  <p:childTnLst>
                                    <p:animClr clrSpc="rgb" dir="cw">
                                      <p:cBhvr override="childStyle">
                                        <p:cTn id="99" dur="1000" fill="hold"/>
                                        <p:tgtEl>
                                          <p:spTgt spid="34"/>
                                        </p:tgtEl>
                                        <p:attrNameLst>
                                          <p:attrName>style.color</p:attrName>
                                        </p:attrNameLst>
                                      </p:cBhvr>
                                      <p:to>
                                        <a:srgbClr val="FF0000"/>
                                      </p:to>
                                    </p:animClr>
                                    <p:animClr clrSpc="rgb" dir="cw">
                                      <p:cBhvr>
                                        <p:cTn id="100" dur="1000" fill="hold"/>
                                        <p:tgtEl>
                                          <p:spTgt spid="34"/>
                                        </p:tgtEl>
                                        <p:attrNameLst>
                                          <p:attrName>fillcolor</p:attrName>
                                        </p:attrNameLst>
                                      </p:cBhvr>
                                      <p:to>
                                        <a:srgbClr val="FF0000"/>
                                      </p:to>
                                    </p:animClr>
                                    <p:set>
                                      <p:cBhvr>
                                        <p:cTn id="101" dur="1000" fill="hold"/>
                                        <p:tgtEl>
                                          <p:spTgt spid="34"/>
                                        </p:tgtEl>
                                        <p:attrNameLst>
                                          <p:attrName>fill.type</p:attrName>
                                        </p:attrNameLst>
                                      </p:cBhvr>
                                      <p:to>
                                        <p:strVal val="solid"/>
                                      </p:to>
                                    </p:set>
                                    <p:set>
                                      <p:cBhvr>
                                        <p:cTn id="102" dur="1000" fill="hold"/>
                                        <p:tgtEl>
                                          <p:spTgt spid="34"/>
                                        </p:tgtEl>
                                        <p:attrNameLst>
                                          <p:attrName>fill.on</p:attrName>
                                        </p:attrNameLst>
                                      </p:cBhvr>
                                      <p:to>
                                        <p:strVal val="true"/>
                                      </p:to>
                                    </p:set>
                                  </p:childTnLst>
                                  <p:subTnLst>
                                    <p:audio>
                                      <p:cMediaNode vol="77000">
                                        <p:cTn display="0" masterRel="sameClick">
                                          <p:stCondLst>
                                            <p:cond evt="begin" delay="0">
                                              <p:tn val="9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103" restart="whenNotActive" fill="hold" evtFilter="cancelBubble" nodeType="interactiveSeq">
                <p:stCondLst>
                  <p:cond evt="onClick" delay="0">
                    <p:tgtEl>
                      <p:spTgt spid="35"/>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1000" fill="hold"/>
                                        <p:tgtEl>
                                          <p:spTgt spid="35"/>
                                        </p:tgtEl>
                                        <p:attrNameLst>
                                          <p:attrName>style.color</p:attrName>
                                        </p:attrNameLst>
                                      </p:cBhvr>
                                      <p:to>
                                        <a:srgbClr val="FF0000"/>
                                      </p:to>
                                    </p:animClr>
                                    <p:animClr clrSpc="rgb" dir="cw">
                                      <p:cBhvr>
                                        <p:cTn id="108" dur="1000" fill="hold"/>
                                        <p:tgtEl>
                                          <p:spTgt spid="35"/>
                                        </p:tgtEl>
                                        <p:attrNameLst>
                                          <p:attrName>fillcolor</p:attrName>
                                        </p:attrNameLst>
                                      </p:cBhvr>
                                      <p:to>
                                        <a:srgbClr val="FF0000"/>
                                      </p:to>
                                    </p:animClr>
                                    <p:set>
                                      <p:cBhvr>
                                        <p:cTn id="109" dur="1000" fill="hold"/>
                                        <p:tgtEl>
                                          <p:spTgt spid="35"/>
                                        </p:tgtEl>
                                        <p:attrNameLst>
                                          <p:attrName>fill.type</p:attrName>
                                        </p:attrNameLst>
                                      </p:cBhvr>
                                      <p:to>
                                        <p:strVal val="solid"/>
                                      </p:to>
                                    </p:set>
                                    <p:set>
                                      <p:cBhvr>
                                        <p:cTn id="110" dur="1000" fill="hold"/>
                                        <p:tgtEl>
                                          <p:spTgt spid="35"/>
                                        </p:tgtEl>
                                        <p:attrNameLst>
                                          <p:attrName>fill.on</p:attrName>
                                        </p:attrNameLst>
                                      </p:cBhvr>
                                      <p:to>
                                        <p:strVal val="true"/>
                                      </p:to>
                                    </p:set>
                                  </p:childTnLst>
                                  <p:subTnLst>
                                    <p:audio>
                                      <p:cMediaNode vol="100000">
                                        <p:cTn display="0" masterRel="sameClick">
                                          <p:stCondLst>
                                            <p:cond evt="begin" delay="0">
                                              <p:tn val="10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11" restart="whenNotActive" fill="hold" evtFilter="cancelBubble" nodeType="interactiveSeq">
                <p:stCondLst>
                  <p:cond evt="onClick" delay="0">
                    <p:tgtEl>
                      <p:spTgt spid="36"/>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1000" fill="hold"/>
                                        <p:tgtEl>
                                          <p:spTgt spid="36"/>
                                        </p:tgtEl>
                                        <p:attrNameLst>
                                          <p:attrName>style.color</p:attrName>
                                        </p:attrNameLst>
                                      </p:cBhvr>
                                      <p:to>
                                        <a:srgbClr val="FF0000"/>
                                      </p:to>
                                    </p:animClr>
                                    <p:animClr clrSpc="rgb" dir="cw">
                                      <p:cBhvr>
                                        <p:cTn id="116" dur="1000" fill="hold"/>
                                        <p:tgtEl>
                                          <p:spTgt spid="36"/>
                                        </p:tgtEl>
                                        <p:attrNameLst>
                                          <p:attrName>fillcolor</p:attrName>
                                        </p:attrNameLst>
                                      </p:cBhvr>
                                      <p:to>
                                        <a:srgbClr val="FF0000"/>
                                      </p:to>
                                    </p:animClr>
                                    <p:set>
                                      <p:cBhvr>
                                        <p:cTn id="117" dur="1000" fill="hold"/>
                                        <p:tgtEl>
                                          <p:spTgt spid="36"/>
                                        </p:tgtEl>
                                        <p:attrNameLst>
                                          <p:attrName>fill.type</p:attrName>
                                        </p:attrNameLst>
                                      </p:cBhvr>
                                      <p:to>
                                        <p:strVal val="solid"/>
                                      </p:to>
                                    </p:set>
                                    <p:set>
                                      <p:cBhvr>
                                        <p:cTn id="118" dur="1000" fill="hold"/>
                                        <p:tgtEl>
                                          <p:spTgt spid="36"/>
                                        </p:tgtEl>
                                        <p:attrNameLst>
                                          <p:attrName>fill.on</p:attrName>
                                        </p:attrNameLst>
                                      </p:cBhvr>
                                      <p:to>
                                        <p:strVal val="true"/>
                                      </p:to>
                                    </p:set>
                                  </p:childTnLst>
                                  <p:subTnLst>
                                    <p:audio>
                                      <p:cMediaNode vol="100000">
                                        <p:cTn display="0" masterRel="sameClick">
                                          <p:stCondLst>
                                            <p:cond evt="begin" delay="0">
                                              <p:tn val="11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19" presetClass="emph" presetSubtype="0" fill="hold" grpId="0" nodeType="clickEffect">
                                  <p:stCondLst>
                                    <p:cond delay="0"/>
                                  </p:stCondLst>
                                  <p:childTnLst>
                                    <p:animClr clrSpc="rgb" dir="cw">
                                      <p:cBhvr override="childStyle">
                                        <p:cTn id="123" dur="1000" fill="hold"/>
                                        <p:tgtEl>
                                          <p:spTgt spid="37"/>
                                        </p:tgtEl>
                                        <p:attrNameLst>
                                          <p:attrName>style.color</p:attrName>
                                        </p:attrNameLst>
                                      </p:cBhvr>
                                      <p:to>
                                        <a:srgbClr val="FF0000"/>
                                      </p:to>
                                    </p:animClr>
                                    <p:animClr clrSpc="rgb" dir="cw">
                                      <p:cBhvr>
                                        <p:cTn id="124" dur="1000" fill="hold"/>
                                        <p:tgtEl>
                                          <p:spTgt spid="37"/>
                                        </p:tgtEl>
                                        <p:attrNameLst>
                                          <p:attrName>fillcolor</p:attrName>
                                        </p:attrNameLst>
                                      </p:cBhvr>
                                      <p:to>
                                        <a:srgbClr val="FF0000"/>
                                      </p:to>
                                    </p:animClr>
                                    <p:set>
                                      <p:cBhvr>
                                        <p:cTn id="125" dur="1000" fill="hold"/>
                                        <p:tgtEl>
                                          <p:spTgt spid="37"/>
                                        </p:tgtEl>
                                        <p:attrNameLst>
                                          <p:attrName>fill.type</p:attrName>
                                        </p:attrNameLst>
                                      </p:cBhvr>
                                      <p:to>
                                        <p:strVal val="solid"/>
                                      </p:to>
                                    </p:set>
                                    <p:set>
                                      <p:cBhvr>
                                        <p:cTn id="126" dur="1000" fill="hold"/>
                                        <p:tgtEl>
                                          <p:spTgt spid="37"/>
                                        </p:tgtEl>
                                        <p:attrNameLst>
                                          <p:attrName>fill.on</p:attrName>
                                        </p:attrNameLst>
                                      </p:cBhvr>
                                      <p:to>
                                        <p:strVal val="true"/>
                                      </p:to>
                                    </p:set>
                                  </p:childTnLst>
                                  <p:subTnLst>
                                    <p:audio>
                                      <p:cMediaNode vol="77000">
                                        <p:cTn display="0" masterRel="sameClick">
                                          <p:stCondLst>
                                            <p:cond evt="begin" delay="0">
                                              <p:tn val="12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7"/>
                  </p:tgtEl>
                </p:cond>
              </p:nextCondLst>
            </p:seq>
            <p:seq concurrent="1" nextAc="seek">
              <p:cTn id="127" restart="whenNotActive" fill="hold" evtFilter="cancelBubble" nodeType="interactiveSeq">
                <p:stCondLst>
                  <p:cond evt="onClick" delay="0">
                    <p:tgtEl>
                      <p:spTgt spid="38"/>
                    </p:tgtEl>
                  </p:cond>
                </p:stCondLst>
                <p:endSync evt="end" delay="0">
                  <p:rtn val="all"/>
                </p:endSync>
                <p:childTnLst>
                  <p:par>
                    <p:cTn id="128" fill="hold">
                      <p:stCondLst>
                        <p:cond delay="0"/>
                      </p:stCondLst>
                      <p:childTnLst>
                        <p:par>
                          <p:cTn id="129" fill="hold">
                            <p:stCondLst>
                              <p:cond delay="0"/>
                            </p:stCondLst>
                            <p:childTnLst>
                              <p:par>
                                <p:cTn id="130" presetID="19" presetClass="emph" presetSubtype="0" fill="hold" grpId="0" nodeType="clickEffect">
                                  <p:stCondLst>
                                    <p:cond delay="0"/>
                                  </p:stCondLst>
                                  <p:childTnLst>
                                    <p:animClr clrSpc="rgb" dir="cw">
                                      <p:cBhvr override="childStyle">
                                        <p:cTn id="131" dur="1000" fill="hold"/>
                                        <p:tgtEl>
                                          <p:spTgt spid="38"/>
                                        </p:tgtEl>
                                        <p:attrNameLst>
                                          <p:attrName>style.color</p:attrName>
                                        </p:attrNameLst>
                                      </p:cBhvr>
                                      <p:to>
                                        <a:srgbClr val="FF0000"/>
                                      </p:to>
                                    </p:animClr>
                                    <p:animClr clrSpc="rgb" dir="cw">
                                      <p:cBhvr>
                                        <p:cTn id="132" dur="1000" fill="hold"/>
                                        <p:tgtEl>
                                          <p:spTgt spid="38"/>
                                        </p:tgtEl>
                                        <p:attrNameLst>
                                          <p:attrName>fillcolor</p:attrName>
                                        </p:attrNameLst>
                                      </p:cBhvr>
                                      <p:to>
                                        <a:srgbClr val="FF0000"/>
                                      </p:to>
                                    </p:animClr>
                                    <p:set>
                                      <p:cBhvr>
                                        <p:cTn id="133" dur="1000" fill="hold"/>
                                        <p:tgtEl>
                                          <p:spTgt spid="38"/>
                                        </p:tgtEl>
                                        <p:attrNameLst>
                                          <p:attrName>fill.type</p:attrName>
                                        </p:attrNameLst>
                                      </p:cBhvr>
                                      <p:to>
                                        <p:strVal val="solid"/>
                                      </p:to>
                                    </p:set>
                                    <p:set>
                                      <p:cBhvr>
                                        <p:cTn id="134" dur="1000" fill="hold"/>
                                        <p:tgtEl>
                                          <p:spTgt spid="38"/>
                                        </p:tgtEl>
                                        <p:attrNameLst>
                                          <p:attrName>fill.on</p:attrName>
                                        </p:attrNameLst>
                                      </p:cBhvr>
                                      <p:to>
                                        <p:strVal val="true"/>
                                      </p:to>
                                    </p:set>
                                  </p:childTnLst>
                                  <p:subTnLst>
                                    <p:audio>
                                      <p:cMediaNode vol="77000">
                                        <p:cTn display="0" masterRel="sameClick">
                                          <p:stCondLst>
                                            <p:cond evt="begin" delay="0">
                                              <p:tn val="13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8"/>
                  </p:tgtEl>
                </p:cond>
              </p:nextCondLst>
            </p:seq>
            <p:seq concurrent="1" nextAc="seek">
              <p:cTn id="135" restart="whenNotActive" fill="hold" evtFilter="cancelBubble" nodeType="interactiveSeq">
                <p:stCondLst>
                  <p:cond evt="onClick" delay="0">
                    <p:tgtEl>
                      <p:spTgt spid="39"/>
                    </p:tgtEl>
                  </p:cond>
                </p:stCondLst>
                <p:endSync evt="end" delay="0">
                  <p:rtn val="all"/>
                </p:endSync>
                <p:childTnLst>
                  <p:par>
                    <p:cTn id="136" fill="hold">
                      <p:stCondLst>
                        <p:cond delay="0"/>
                      </p:stCondLst>
                      <p:childTnLst>
                        <p:par>
                          <p:cTn id="137" fill="hold">
                            <p:stCondLst>
                              <p:cond delay="0"/>
                            </p:stCondLst>
                            <p:childTnLst>
                              <p:par>
                                <p:cTn id="138" presetID="19" presetClass="emph" presetSubtype="0" fill="hold" grpId="0" nodeType="clickEffect">
                                  <p:stCondLst>
                                    <p:cond delay="0"/>
                                  </p:stCondLst>
                                  <p:childTnLst>
                                    <p:animClr clrSpc="rgb" dir="cw">
                                      <p:cBhvr override="childStyle">
                                        <p:cTn id="139" dur="1000" fill="hold"/>
                                        <p:tgtEl>
                                          <p:spTgt spid="39"/>
                                        </p:tgtEl>
                                        <p:attrNameLst>
                                          <p:attrName>style.color</p:attrName>
                                        </p:attrNameLst>
                                      </p:cBhvr>
                                      <p:to>
                                        <a:srgbClr val="FF0000"/>
                                      </p:to>
                                    </p:animClr>
                                    <p:animClr clrSpc="rgb" dir="cw">
                                      <p:cBhvr>
                                        <p:cTn id="140" dur="1000" fill="hold"/>
                                        <p:tgtEl>
                                          <p:spTgt spid="39"/>
                                        </p:tgtEl>
                                        <p:attrNameLst>
                                          <p:attrName>fillcolor</p:attrName>
                                        </p:attrNameLst>
                                      </p:cBhvr>
                                      <p:to>
                                        <a:srgbClr val="FF0000"/>
                                      </p:to>
                                    </p:animClr>
                                    <p:set>
                                      <p:cBhvr>
                                        <p:cTn id="141" dur="1000" fill="hold"/>
                                        <p:tgtEl>
                                          <p:spTgt spid="39"/>
                                        </p:tgtEl>
                                        <p:attrNameLst>
                                          <p:attrName>fill.type</p:attrName>
                                        </p:attrNameLst>
                                      </p:cBhvr>
                                      <p:to>
                                        <p:strVal val="solid"/>
                                      </p:to>
                                    </p:set>
                                    <p:set>
                                      <p:cBhvr>
                                        <p:cTn id="142" dur="1000" fill="hold"/>
                                        <p:tgtEl>
                                          <p:spTgt spid="39"/>
                                        </p:tgtEl>
                                        <p:attrNameLst>
                                          <p:attrName>fill.on</p:attrName>
                                        </p:attrNameLst>
                                      </p:cBhvr>
                                      <p:to>
                                        <p:strVal val="true"/>
                                      </p:to>
                                    </p:set>
                                  </p:childTnLst>
                                  <p:subTnLst>
                                    <p:audio>
                                      <p:cMediaNode vol="77000">
                                        <p:cTn display="0" masterRel="sameClick">
                                          <p:stCondLst>
                                            <p:cond evt="begin" delay="0">
                                              <p:tn val="13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9"/>
                  </p:tgtEl>
                </p:cond>
              </p:nextCondLst>
            </p:seq>
            <p:seq concurrent="1" nextAc="seek">
              <p:cTn id="143" restart="whenNotActive" fill="hold" evtFilter="cancelBubble" nodeType="interactiveSeq">
                <p:stCondLst>
                  <p:cond evt="onClick" delay="0">
                    <p:tgtEl>
                      <p:spTgt spid="40"/>
                    </p:tgtEl>
                  </p:cond>
                </p:stCondLst>
                <p:endSync evt="end" delay="0">
                  <p:rtn val="all"/>
                </p:endSync>
                <p:childTnLst>
                  <p:par>
                    <p:cTn id="144" fill="hold">
                      <p:stCondLst>
                        <p:cond delay="0"/>
                      </p:stCondLst>
                      <p:childTnLst>
                        <p:par>
                          <p:cTn id="145" fill="hold">
                            <p:stCondLst>
                              <p:cond delay="0"/>
                            </p:stCondLst>
                            <p:childTnLst>
                              <p:par>
                                <p:cTn id="146" presetID="19" presetClass="emph" presetSubtype="0" fill="hold" grpId="0" nodeType="clickEffect">
                                  <p:stCondLst>
                                    <p:cond delay="0"/>
                                  </p:stCondLst>
                                  <p:childTnLst>
                                    <p:animClr clrSpc="rgb" dir="cw">
                                      <p:cBhvr override="childStyle">
                                        <p:cTn id="147" dur="1000" fill="hold"/>
                                        <p:tgtEl>
                                          <p:spTgt spid="40"/>
                                        </p:tgtEl>
                                        <p:attrNameLst>
                                          <p:attrName>style.color</p:attrName>
                                        </p:attrNameLst>
                                      </p:cBhvr>
                                      <p:to>
                                        <a:srgbClr val="FF0000"/>
                                      </p:to>
                                    </p:animClr>
                                    <p:animClr clrSpc="rgb" dir="cw">
                                      <p:cBhvr>
                                        <p:cTn id="148" dur="1000" fill="hold"/>
                                        <p:tgtEl>
                                          <p:spTgt spid="40"/>
                                        </p:tgtEl>
                                        <p:attrNameLst>
                                          <p:attrName>fillcolor</p:attrName>
                                        </p:attrNameLst>
                                      </p:cBhvr>
                                      <p:to>
                                        <a:srgbClr val="FF0000"/>
                                      </p:to>
                                    </p:animClr>
                                    <p:set>
                                      <p:cBhvr>
                                        <p:cTn id="149" dur="1000" fill="hold"/>
                                        <p:tgtEl>
                                          <p:spTgt spid="40"/>
                                        </p:tgtEl>
                                        <p:attrNameLst>
                                          <p:attrName>fill.type</p:attrName>
                                        </p:attrNameLst>
                                      </p:cBhvr>
                                      <p:to>
                                        <p:strVal val="solid"/>
                                      </p:to>
                                    </p:set>
                                    <p:set>
                                      <p:cBhvr>
                                        <p:cTn id="150" dur="1000" fill="hold"/>
                                        <p:tgtEl>
                                          <p:spTgt spid="40"/>
                                        </p:tgtEl>
                                        <p:attrNameLst>
                                          <p:attrName>fill.on</p:attrName>
                                        </p:attrNameLst>
                                      </p:cBhvr>
                                      <p:to>
                                        <p:strVal val="true"/>
                                      </p:to>
                                    </p:set>
                                  </p:childTnLst>
                                  <p:subTnLst>
                                    <p:audio>
                                      <p:cMediaNode vol="77000">
                                        <p:cTn display="0" masterRel="sameClick">
                                          <p:stCondLst>
                                            <p:cond evt="begin" delay="0">
                                              <p:tn val="14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0"/>
                  </p:tgtEl>
                </p:cond>
              </p:nextCondLst>
            </p:seq>
            <p:seq concurrent="1" nextAc="seek">
              <p:cTn id="151" restart="whenNotActive" fill="hold" evtFilter="cancelBubble" nodeType="interactiveSeq">
                <p:stCondLst>
                  <p:cond evt="onClick" delay="0">
                    <p:tgtEl>
                      <p:spTgt spid="41"/>
                    </p:tgtEl>
                  </p:cond>
                </p:stCondLst>
                <p:endSync evt="end" delay="0">
                  <p:rtn val="all"/>
                </p:endSync>
                <p:childTnLst>
                  <p:par>
                    <p:cTn id="152" fill="hold">
                      <p:stCondLst>
                        <p:cond delay="0"/>
                      </p:stCondLst>
                      <p:childTnLst>
                        <p:par>
                          <p:cTn id="153" fill="hold">
                            <p:stCondLst>
                              <p:cond delay="0"/>
                            </p:stCondLst>
                            <p:childTnLst>
                              <p:par>
                                <p:cTn id="154" presetID="19" presetClass="emph" presetSubtype="0" fill="hold" grpId="0" nodeType="clickEffect">
                                  <p:stCondLst>
                                    <p:cond delay="0"/>
                                  </p:stCondLst>
                                  <p:childTnLst>
                                    <p:animClr clrSpc="rgb" dir="cw">
                                      <p:cBhvr override="childStyle">
                                        <p:cTn id="155" dur="1000" fill="hold"/>
                                        <p:tgtEl>
                                          <p:spTgt spid="41"/>
                                        </p:tgtEl>
                                        <p:attrNameLst>
                                          <p:attrName>style.color</p:attrName>
                                        </p:attrNameLst>
                                      </p:cBhvr>
                                      <p:to>
                                        <a:srgbClr val="FF0000"/>
                                      </p:to>
                                    </p:animClr>
                                    <p:animClr clrSpc="rgb" dir="cw">
                                      <p:cBhvr>
                                        <p:cTn id="156" dur="1000" fill="hold"/>
                                        <p:tgtEl>
                                          <p:spTgt spid="41"/>
                                        </p:tgtEl>
                                        <p:attrNameLst>
                                          <p:attrName>fillcolor</p:attrName>
                                        </p:attrNameLst>
                                      </p:cBhvr>
                                      <p:to>
                                        <a:srgbClr val="FF0000"/>
                                      </p:to>
                                    </p:animClr>
                                    <p:set>
                                      <p:cBhvr>
                                        <p:cTn id="157" dur="1000" fill="hold"/>
                                        <p:tgtEl>
                                          <p:spTgt spid="41"/>
                                        </p:tgtEl>
                                        <p:attrNameLst>
                                          <p:attrName>fill.type</p:attrName>
                                        </p:attrNameLst>
                                      </p:cBhvr>
                                      <p:to>
                                        <p:strVal val="solid"/>
                                      </p:to>
                                    </p:set>
                                    <p:set>
                                      <p:cBhvr>
                                        <p:cTn id="158" dur="1000" fill="hold"/>
                                        <p:tgtEl>
                                          <p:spTgt spid="41"/>
                                        </p:tgtEl>
                                        <p:attrNameLst>
                                          <p:attrName>fill.on</p:attrName>
                                        </p:attrNameLst>
                                      </p:cBhvr>
                                      <p:to>
                                        <p:strVal val="true"/>
                                      </p:to>
                                    </p:set>
                                  </p:childTnLst>
                                  <p:subTnLst>
                                    <p:audio>
                                      <p:cMediaNode vol="77000">
                                        <p:cTn display="0" masterRel="sameClick">
                                          <p:stCondLst>
                                            <p:cond evt="begin" delay="0">
                                              <p:tn val="15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1"/>
                  </p:tgtEl>
                </p:cond>
              </p:nextCondLst>
            </p:seq>
            <p:seq concurrent="1" nextAc="seek">
              <p:cTn id="159" restart="whenNotActive" fill="hold" evtFilter="cancelBubble" nodeType="interactiveSeq">
                <p:stCondLst>
                  <p:cond evt="onClick" delay="0">
                    <p:tgtEl>
                      <p:spTgt spid="42"/>
                    </p:tgtEl>
                  </p:cond>
                </p:stCondLst>
                <p:endSync evt="end" delay="0">
                  <p:rtn val="all"/>
                </p:endSync>
                <p:childTnLst>
                  <p:par>
                    <p:cTn id="160" fill="hold">
                      <p:stCondLst>
                        <p:cond delay="0"/>
                      </p:stCondLst>
                      <p:childTnLst>
                        <p:par>
                          <p:cTn id="161" fill="hold">
                            <p:stCondLst>
                              <p:cond delay="0"/>
                            </p:stCondLst>
                            <p:childTnLst>
                              <p:par>
                                <p:cTn id="162" presetID="19" presetClass="emph" presetSubtype="0" fill="hold" grpId="0" nodeType="clickEffect">
                                  <p:stCondLst>
                                    <p:cond delay="0"/>
                                  </p:stCondLst>
                                  <p:childTnLst>
                                    <p:animClr clrSpc="rgb" dir="cw">
                                      <p:cBhvr override="childStyle">
                                        <p:cTn id="163" dur="1000" fill="hold"/>
                                        <p:tgtEl>
                                          <p:spTgt spid="42"/>
                                        </p:tgtEl>
                                        <p:attrNameLst>
                                          <p:attrName>style.color</p:attrName>
                                        </p:attrNameLst>
                                      </p:cBhvr>
                                      <p:to>
                                        <a:srgbClr val="FF0000"/>
                                      </p:to>
                                    </p:animClr>
                                    <p:animClr clrSpc="rgb" dir="cw">
                                      <p:cBhvr>
                                        <p:cTn id="164" dur="1000" fill="hold"/>
                                        <p:tgtEl>
                                          <p:spTgt spid="42"/>
                                        </p:tgtEl>
                                        <p:attrNameLst>
                                          <p:attrName>fillcolor</p:attrName>
                                        </p:attrNameLst>
                                      </p:cBhvr>
                                      <p:to>
                                        <a:srgbClr val="FF0000"/>
                                      </p:to>
                                    </p:animClr>
                                    <p:set>
                                      <p:cBhvr>
                                        <p:cTn id="165" dur="1000" fill="hold"/>
                                        <p:tgtEl>
                                          <p:spTgt spid="42"/>
                                        </p:tgtEl>
                                        <p:attrNameLst>
                                          <p:attrName>fill.type</p:attrName>
                                        </p:attrNameLst>
                                      </p:cBhvr>
                                      <p:to>
                                        <p:strVal val="solid"/>
                                      </p:to>
                                    </p:set>
                                    <p:set>
                                      <p:cBhvr>
                                        <p:cTn id="166" dur="1000" fill="hold"/>
                                        <p:tgtEl>
                                          <p:spTgt spid="42"/>
                                        </p:tgtEl>
                                        <p:attrNameLst>
                                          <p:attrName>fill.on</p:attrName>
                                        </p:attrNameLst>
                                      </p:cBhvr>
                                      <p:to>
                                        <p:strVal val="true"/>
                                      </p:to>
                                    </p:set>
                                  </p:childTnLst>
                                  <p:subTnLst>
                                    <p:audio>
                                      <p:cMediaNode vol="77000">
                                        <p:cTn display="0" masterRel="sameClick">
                                          <p:stCondLst>
                                            <p:cond evt="begin" delay="0">
                                              <p:tn val="16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2"/>
                  </p:tgtEl>
                </p:cond>
              </p:nextCondLst>
            </p:seq>
            <p:seq concurrent="1" nextAc="seek">
              <p:cTn id="167" restart="whenNotActive" fill="hold" evtFilter="cancelBubble" nodeType="interactiveSeq">
                <p:stCondLst>
                  <p:cond evt="onClick" delay="0">
                    <p:tgtEl>
                      <p:spTgt spid="43"/>
                    </p:tgtEl>
                  </p:cond>
                </p:stCondLst>
                <p:endSync evt="end" delay="0">
                  <p:rtn val="all"/>
                </p:endSync>
                <p:childTnLst>
                  <p:par>
                    <p:cTn id="168" fill="hold">
                      <p:stCondLst>
                        <p:cond delay="0"/>
                      </p:stCondLst>
                      <p:childTnLst>
                        <p:par>
                          <p:cTn id="169" fill="hold">
                            <p:stCondLst>
                              <p:cond delay="0"/>
                            </p:stCondLst>
                            <p:childTnLst>
                              <p:par>
                                <p:cTn id="170" presetID="19" presetClass="emph" presetSubtype="0" fill="hold" grpId="0" nodeType="clickEffect">
                                  <p:stCondLst>
                                    <p:cond delay="0"/>
                                  </p:stCondLst>
                                  <p:childTnLst>
                                    <p:animClr clrSpc="rgb" dir="cw">
                                      <p:cBhvr override="childStyle">
                                        <p:cTn id="171" dur="1000" fill="hold"/>
                                        <p:tgtEl>
                                          <p:spTgt spid="43"/>
                                        </p:tgtEl>
                                        <p:attrNameLst>
                                          <p:attrName>style.color</p:attrName>
                                        </p:attrNameLst>
                                      </p:cBhvr>
                                      <p:to>
                                        <a:srgbClr val="FF0000"/>
                                      </p:to>
                                    </p:animClr>
                                    <p:animClr clrSpc="rgb" dir="cw">
                                      <p:cBhvr>
                                        <p:cTn id="172" dur="1000" fill="hold"/>
                                        <p:tgtEl>
                                          <p:spTgt spid="43"/>
                                        </p:tgtEl>
                                        <p:attrNameLst>
                                          <p:attrName>fillcolor</p:attrName>
                                        </p:attrNameLst>
                                      </p:cBhvr>
                                      <p:to>
                                        <a:srgbClr val="FF0000"/>
                                      </p:to>
                                    </p:animClr>
                                    <p:set>
                                      <p:cBhvr>
                                        <p:cTn id="173" dur="1000" fill="hold"/>
                                        <p:tgtEl>
                                          <p:spTgt spid="43"/>
                                        </p:tgtEl>
                                        <p:attrNameLst>
                                          <p:attrName>fill.type</p:attrName>
                                        </p:attrNameLst>
                                      </p:cBhvr>
                                      <p:to>
                                        <p:strVal val="solid"/>
                                      </p:to>
                                    </p:set>
                                    <p:set>
                                      <p:cBhvr>
                                        <p:cTn id="174" dur="1000" fill="hold"/>
                                        <p:tgtEl>
                                          <p:spTgt spid="43"/>
                                        </p:tgtEl>
                                        <p:attrNameLst>
                                          <p:attrName>fill.on</p:attrName>
                                        </p:attrNameLst>
                                      </p:cBhvr>
                                      <p:to>
                                        <p:strVal val="true"/>
                                      </p:to>
                                    </p:set>
                                  </p:childTnLst>
                                  <p:subTnLst>
                                    <p:audio>
                                      <p:cMediaNode vol="77000">
                                        <p:cTn display="0" masterRel="sameClick">
                                          <p:stCondLst>
                                            <p:cond evt="begin" delay="0">
                                              <p:tn val="17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3"/>
                  </p:tgtEl>
                </p:cond>
              </p:nextCondLst>
            </p:seq>
            <p:seq concurrent="1" nextAc="seek">
              <p:cTn id="175" restart="whenNotActive" fill="hold" evtFilter="cancelBubble" nodeType="interactiveSeq">
                <p:stCondLst>
                  <p:cond evt="onClick" delay="0">
                    <p:tgtEl>
                      <p:spTgt spid="44"/>
                    </p:tgtEl>
                  </p:cond>
                </p:stCondLst>
                <p:endSync evt="end" delay="0">
                  <p:rtn val="all"/>
                </p:endSync>
                <p:childTnLst>
                  <p:par>
                    <p:cTn id="176" fill="hold">
                      <p:stCondLst>
                        <p:cond delay="0"/>
                      </p:stCondLst>
                      <p:childTnLst>
                        <p:par>
                          <p:cTn id="177" fill="hold">
                            <p:stCondLst>
                              <p:cond delay="0"/>
                            </p:stCondLst>
                            <p:childTnLst>
                              <p:par>
                                <p:cTn id="178" presetID="19" presetClass="emph" presetSubtype="0" fill="hold" grpId="0" nodeType="clickEffect">
                                  <p:stCondLst>
                                    <p:cond delay="0"/>
                                  </p:stCondLst>
                                  <p:childTnLst>
                                    <p:animClr clrSpc="rgb" dir="cw">
                                      <p:cBhvr override="childStyle">
                                        <p:cTn id="179" dur="1000" fill="hold"/>
                                        <p:tgtEl>
                                          <p:spTgt spid="44"/>
                                        </p:tgtEl>
                                        <p:attrNameLst>
                                          <p:attrName>style.color</p:attrName>
                                        </p:attrNameLst>
                                      </p:cBhvr>
                                      <p:to>
                                        <a:srgbClr val="FF0000"/>
                                      </p:to>
                                    </p:animClr>
                                    <p:animClr clrSpc="rgb" dir="cw">
                                      <p:cBhvr>
                                        <p:cTn id="180" dur="1000" fill="hold"/>
                                        <p:tgtEl>
                                          <p:spTgt spid="44"/>
                                        </p:tgtEl>
                                        <p:attrNameLst>
                                          <p:attrName>fillcolor</p:attrName>
                                        </p:attrNameLst>
                                      </p:cBhvr>
                                      <p:to>
                                        <a:srgbClr val="FF0000"/>
                                      </p:to>
                                    </p:animClr>
                                    <p:set>
                                      <p:cBhvr>
                                        <p:cTn id="181" dur="1000" fill="hold"/>
                                        <p:tgtEl>
                                          <p:spTgt spid="44"/>
                                        </p:tgtEl>
                                        <p:attrNameLst>
                                          <p:attrName>fill.type</p:attrName>
                                        </p:attrNameLst>
                                      </p:cBhvr>
                                      <p:to>
                                        <p:strVal val="solid"/>
                                      </p:to>
                                    </p:set>
                                    <p:set>
                                      <p:cBhvr>
                                        <p:cTn id="182" dur="1000" fill="hold"/>
                                        <p:tgtEl>
                                          <p:spTgt spid="44"/>
                                        </p:tgtEl>
                                        <p:attrNameLst>
                                          <p:attrName>fill.on</p:attrName>
                                        </p:attrNameLst>
                                      </p:cBhvr>
                                      <p:to>
                                        <p:strVal val="true"/>
                                      </p:to>
                                    </p:set>
                                  </p:childTnLst>
                                  <p:subTnLst>
                                    <p:audio>
                                      <p:cMediaNode vol="77000">
                                        <p:cTn display="0" masterRel="sameClick">
                                          <p:stCondLst>
                                            <p:cond evt="begin" delay="0">
                                              <p:tn val="17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4"/>
                  </p:tgtEl>
                </p:cond>
              </p:nextCondLst>
            </p:seq>
            <p:seq concurrent="1" nextAc="seek">
              <p:cTn id="183" restart="whenNotActive" fill="hold" evtFilter="cancelBubble" nodeType="interactiveSeq">
                <p:stCondLst>
                  <p:cond evt="onClick" delay="0">
                    <p:tgtEl>
                      <p:spTgt spid="28"/>
                    </p:tgtEl>
                  </p:cond>
                </p:stCondLst>
                <p:endSync evt="end" delay="0">
                  <p:rtn val="all"/>
                </p:endSync>
                <p:childTnLst>
                  <p:par>
                    <p:cTn id="184" fill="hold">
                      <p:stCondLst>
                        <p:cond delay="0"/>
                      </p:stCondLst>
                      <p:childTnLst>
                        <p:par>
                          <p:cTn id="185" fill="hold">
                            <p:stCondLst>
                              <p:cond delay="0"/>
                            </p:stCondLst>
                            <p:childTnLst>
                              <p:par>
                                <p:cTn id="186" presetID="0" presetClass="path" presetSubtype="0" accel="50000" decel="50000" fill="hold" grpId="1" nodeType="withEffect">
                                  <p:stCondLst>
                                    <p:cond delay="0"/>
                                  </p:stCondLst>
                                  <p:childTnLst>
                                    <p:animMotion origin="layout" path="M 0 0 L 0 0 C 0.00039 0.00741 0.00052 0.01482 0.0013 0.02223 C 0.00195 0.02871 0.00495 0.04005 0.00625 0.04653 C 0.00716 0.05093 0.00794 0.05533 0.00872 0.05996 C 0.00924 0.06274 0.00924 0.06598 0.01002 0.06875 C 0.01719 0.09792 0.02669 0.12524 0.03255 0.15556 C 0.0375 0.18149 0.03958 0.20973 0.04752 0.23334 C 0.05521 0.25602 0.05117 0.24306 0.0612 0.28426 C 0.06211 0.28797 0.06302 0.29167 0.0638 0.29537 C 0.06471 0.30047 0.06484 0.30625 0.06627 0.31088 C 0.06706 0.31389 0.06875 0.31551 0.07005 0.3176 C 0.06914 0.32593 0.06901 0.33426 0.06745 0.34213 C 0.06406 0.35926 0.05976 0.36412 0.05377 0.37778 C 0.04818 0.39005 0.05443 0.38426 0.04127 0.39769 C 0.03893 0.4 0.03633 0.40116 0.03372 0.40209 C 0.00794 0.41227 0.01172 0.41042 -0.0112 0.4132 L -0.04245 0.42431 C -0.04584 0.42547 -0.04922 0.425 -0.05248 0.42662 C -0.05391 0.42732 -0.05482 0.4301 -0.05625 0.43102 C -0.05821 0.43241 -0.06042 0.43241 -0.0625 0.43334 C -0.08932 0.44514 -0.05703 0.43218 -0.07748 0.43982 C -0.08125 0.44121 -0.0849 0.44329 -0.0888 0.44445 C -0.09375 0.44561 -0.0987 0.44584 -0.10378 0.44653 C -0.11159 0.45116 -0.10586 0.44838 -0.12005 0.45093 L -0.13125 0.45324 C -0.13294 0.45463 -0.13451 0.45672 -0.1362 0.45764 C -0.13998 0.45973 -0.14375 0.46042 -0.14753 0.46204 C -0.15052 0.46343 -0.15339 0.46505 -0.15625 0.46667 C -0.16003 0.46875 -0.1638 0.47107 -0.16745 0.47315 C -0.17162 0.4757 -0.16992 0.47547 -0.17253 0.47547 L -0.1737 0.47755 " pathEditMode="relative" ptsTypes="AAAAAAAAAAAAAAAAAAAAAAAAAAAAAAAA">
                                      <p:cBhvr>
                                        <p:cTn id="187" dur="8000" fill="hold"/>
                                        <p:tgtEl>
                                          <p:spTgt spid="44"/>
                                        </p:tgtEl>
                                        <p:attrNameLst>
                                          <p:attrName>ppt_x</p:attrName>
                                          <p:attrName>ppt_y</p:attrName>
                                        </p:attrNameLst>
                                      </p:cBhvr>
                                    </p:animMotion>
                                  </p:childTnLst>
                                </p:cTn>
                              </p:par>
                              <p:par>
                                <p:cTn id="188" presetID="0" presetClass="path" presetSubtype="0" accel="50000" decel="50000" fill="hold" grpId="1" nodeType="withEffect">
                                  <p:stCondLst>
                                    <p:cond delay="0"/>
                                  </p:stCondLst>
                                  <p:childTnLst>
                                    <p:animMotion origin="layout" path="M 0 0 L 0 0 C -0.04023 -0.02986 -0.0039 -0.00092 -0.01888 -0.01574 C -0.02122 -0.01805 -0.02396 -0.01967 -0.0263 -0.02222 C -0.04648 -0.04629 -0.06497 -0.07546 -0.08633 -0.0956 C -0.10508 -0.11342 -0.12317 -0.13356 -0.14258 -0.14907 C -0.14635 -0.15185 -0.15 -0.15532 -0.1539 -0.15787 C -0.16341 -0.16412 -0.17304 -0.16967 -0.18268 -0.17569 C -0.20742 -0.19143 -0.147 -0.16064 -0.22265 -0.2 C -0.22552 -0.20162 -0.22851 -0.20162 -0.23138 -0.20231 L -0.24635 -0.21111 C -0.24922 -0.21273 -0.25208 -0.21551 -0.25508 -0.21551 C -0.25742 -0.21551 -0.25924 -0.21273 -0.26146 -0.21111 C -0.26302 -0.20833 -0.26497 -0.20555 -0.2664 -0.20231 C -0.27044 -0.19305 -0.27317 -0.18194 -0.2776 -0.17338 C -0.29179 -0.14606 -0.30521 -0.11713 -0.32018 -0.0912 C -0.322 -0.08796 -0.32526 -0.08865 -0.3276 -0.0868 C -0.33151 -0.08356 -0.33502 -0.07916 -0.33893 -0.07569 C -0.34713 -0.06852 -0.34323 -0.07477 -0.34635 -0.06898 L -0.34635 -0.06898 " pathEditMode="relative" ptsTypes="AAAAAAAAAAAAAAAAAAAA">
                                      <p:cBhvr>
                                        <p:cTn id="189" dur="8000" fill="hold"/>
                                        <p:tgtEl>
                                          <p:spTgt spid="43"/>
                                        </p:tgtEl>
                                        <p:attrNameLst>
                                          <p:attrName>ppt_x</p:attrName>
                                          <p:attrName>ppt_y</p:attrName>
                                        </p:attrNameLst>
                                      </p:cBhvr>
                                    </p:animMotion>
                                  </p:childTnLst>
                                </p:cTn>
                              </p:par>
                              <p:par>
                                <p:cTn id="190" presetID="0" presetClass="path" presetSubtype="0" accel="50000" decel="50000" fill="hold" grpId="1" nodeType="withEffect">
                                  <p:stCondLst>
                                    <p:cond delay="0"/>
                                  </p:stCondLst>
                                  <p:childTnLst>
                                    <p:animMotion origin="layout" path="M 0 0 L 0 0 L -0.01263 0.02199 C -0.01381 0.0243 -0.01524 0.02638 -0.01628 0.0287 C -0.02513 0.04722 -0.03295 0.06713 -0.04258 0.08426 C -0.07448 0.1412 -0.02631 0.05463 -0.10131 0.20208 C -0.1043 0.20787 -0.10821 0.21203 -0.11133 0.21759 C -0.11862 0.23055 -0.12579 0.24375 -0.13256 0.25763 C -0.13386 0.26018 -0.13399 0.26388 -0.13503 0.26643 C -0.13855 0.2743 -0.14258 0.28125 -0.14636 0.28865 C -0.14948 0.30578 -0.14766 0.29768 -0.15886 0.3243 C -0.1599 0.32685 -0.16146 0.3287 -0.16263 0.33101 C -0.16602 0.33819 -0.16901 0.34606 -0.17253 0.35324 C -0.17657 0.36111 -0.18021 0.36944 -0.18503 0.37546 C -0.19284 0.38518 -0.20183 0.39143 -0.21003 0.39976 C -0.21706 0.40717 -0.2194 0.41689 -0.22631 0.42662 C -0.2392 0.44444 -0.23842 0.44328 -0.24753 0.44884 C -0.24636 0.45463 -0.24662 0.4625 -0.24388 0.46643 C -0.22891 0.48888 -0.18842 0.51782 -0.17383 0.5287 C -0.17136 0.53055 -0.16875 0.53148 -0.16628 0.5331 C -0.13594 0.55625 -0.14909 0.55532 -0.13503 0.55532 L -0.13386 0.55532 " pathEditMode="relative" ptsTypes="AAAAAAAAAAAAAAAAAAAAAA">
                                      <p:cBhvr>
                                        <p:cTn id="191" dur="8000" fill="hold"/>
                                        <p:tgtEl>
                                          <p:spTgt spid="40"/>
                                        </p:tgtEl>
                                        <p:attrNameLst>
                                          <p:attrName>ppt_x</p:attrName>
                                          <p:attrName>ppt_y</p:attrName>
                                        </p:attrNameLst>
                                      </p:cBhvr>
                                    </p:animMotion>
                                  </p:childTnLst>
                                </p:cTn>
                              </p:par>
                              <p:par>
                                <p:cTn id="192" presetID="0" presetClass="path" presetSubtype="0" accel="50000" decel="50000" fill="hold" grpId="1" nodeType="withEffect">
                                  <p:stCondLst>
                                    <p:cond delay="0"/>
                                  </p:stCondLst>
                                  <p:childTnLst>
                                    <p:animMotion origin="layout" path="M 0 0 L 0 0 C -0.03125 0.04745 0.0056 -0.00811 -0.0138 0.0199 C -0.01888 0.02708 -0.02266 0.03796 -0.02878 0.04212 C -0.03216 0.04421 -0.03555 0.04606 -0.0388 0.04884 C -0.05807 0.06388 -0.07578 0.08634 -0.09636 0.09537 C -0.12175 0.10648 -0.1474 0.11574 -0.17253 0.1287 C -0.19076 0.13796 -0.20938 0.14699 -0.2263 0.16203 C -0.228 0.16342 -0.22956 0.16527 -0.23125 0.16643 C -0.24206 0.17337 -0.25287 0.18009 -0.2638 0.18657 C -0.26576 0.18773 -0.26797 0.18773 -0.27005 0.18865 L -0.29128 0.19745 C -0.29427 0.19884 -0.29701 0.20138 -0.3 0.20208 C -0.30625 0.20347 -0.3125 0.20347 -0.31875 0.20416 C -0.32123 0.20578 -0.3237 0.20787 -0.3263 0.20856 C -0.34284 0.21319 -0.3763 0.21967 -0.3763 0.21967 C -0.37878 0.22129 -0.38138 0.22615 -0.38373 0.2243 C -0.41498 0.19953 -0.37709 0.23101 -0.40378 0.20416 C -0.41315 0.19467 -0.42266 0.18564 -0.43255 0.17754 C -0.45729 0.1574 -0.48164 0.13518 -0.50755 0.1199 C -0.51003 0.11828 -0.5125 0.11712 -0.51498 0.11527 C -0.51667 0.11412 -0.51992 0.11087 -0.51992 0.11087 L -0.51992 0.11087 " pathEditMode="relative" ptsTypes="AAAAAAAAAAAAAAAAAAAAAAA">
                                      <p:cBhvr>
                                        <p:cTn id="193" dur="8000" fill="hold"/>
                                        <p:tgtEl>
                                          <p:spTgt spid="35"/>
                                        </p:tgtEl>
                                        <p:attrNameLst>
                                          <p:attrName>ppt_x</p:attrName>
                                          <p:attrName>ppt_y</p:attrName>
                                        </p:attrNameLst>
                                      </p:cBhvr>
                                    </p:animMotion>
                                  </p:childTnLst>
                                </p:cTn>
                              </p:par>
                              <p:par>
                                <p:cTn id="194" presetID="0" presetClass="path" presetSubtype="0" accel="50000" decel="50000" fill="hold" grpId="1" nodeType="withEffect">
                                  <p:stCondLst>
                                    <p:cond delay="0"/>
                                  </p:stCondLst>
                                  <p:childTnLst>
                                    <p:animMotion origin="layout" path="M 0 0 L 0 0 C -0.00755 -0.00301 -0.01497 -0.00648 -0.02252 -0.00903 C -0.02838 -0.01088 -0.03437 -0.01065 -0.0401 -0.01342 C -0.04648 -0.01666 -0.05234 -0.02338 -0.05885 -0.02685 C -0.08203 -0.03889 -0.10586 -0.04699 -0.12877 -0.06018 C -0.14049 -0.06666 -0.15208 -0.07407 -0.1638 -0.08009 L -0.2875 -0.14236 C -0.29414 -0.1456 -0.30091 -0.14791 -0.30755 -0.15115 C -0.40052 -0.19861 -0.36276 -0.18819 -0.4013 -0.19791 C -0.40546 -0.20092 -0.4095 -0.20416 -0.4138 -0.20694 C -0.41536 -0.20787 -0.4177 -0.21134 -0.41875 -0.20903 C -0.42096 -0.2044 -0.41979 -0.19676 -0.42122 -0.1912 C -0.42252 -0.1868 -0.42395 -0.1824 -0.425 -0.17801 C -0.42721 -0.16852 -0.42877 -0.15833 -0.43125 -0.14907 C -0.43541 -0.13356 -0.44036 -0.11852 -0.44375 -0.10231 C -0.44713 -0.0868 -0.44974 -0.0706 -0.45377 -0.05555 C -0.45442 -0.05324 -0.45755 -0.05115 -0.45755 -0.05115 L -0.48619 0.05787 " pathEditMode="relative" ptsTypes="AAAAAAAAAAAAAAAAAAA">
                                      <p:cBhvr>
                                        <p:cTn id="195" dur="8000" fill="hold"/>
                                        <p:tgtEl>
                                          <p:spTgt spid="22"/>
                                        </p:tgtEl>
                                        <p:attrNameLst>
                                          <p:attrName>ppt_x</p:attrName>
                                          <p:attrName>ppt_y</p:attrName>
                                        </p:attrNameLst>
                                      </p:cBhvr>
                                    </p:animMotion>
                                  </p:childTnLst>
                                </p:cTn>
                              </p:par>
                              <p:par>
                                <p:cTn id="196" presetID="0" presetClass="path" presetSubtype="0" accel="50000" decel="50000" fill="hold" grpId="1" nodeType="withEffect">
                                  <p:stCondLst>
                                    <p:cond delay="0"/>
                                  </p:stCondLst>
                                  <p:childTnLst>
                                    <p:animMotion origin="layout" path="M 0 0 L 0 0 C -0.00586 0.00209 -0.01172 0.00417 -0.01758 0.00648 C -0.01888 0.00718 -0.02006 0.0088 -0.02136 0.0088 L -0.50756 0.01551 C -0.50677 0.08658 -0.50704 0.15764 -0.50508 0.22871 C -0.50039 0.40047 -0.50404 0.36713 -0.49388 0.44861 C -0.4931 0.49676 -0.49141 0.51922 -0.49388 0.56204 C -0.49401 0.56435 -0.49467 0.56644 -0.49506 0.56875 C -0.49597 0.57246 -0.49701 0.57593 -0.49766 0.57986 C -0.49818 0.58334 -0.49831 0.58727 -0.49883 0.59097 C -0.49961 0.59607 -0.50079 0.60116 -0.50131 0.60648 C -0.50222 0.61366 -0.50196 0.62176 -0.50391 0.62871 C -0.50417 0.62963 -0.50469 0.63009 -0.50508 0.63102 L -0.50508 0.63102 " pathEditMode="relative" ptsTypes="AAAAAAAAAAAAAAA">
                                      <p:cBhvr>
                                        <p:cTn id="197" dur="8000" fill="hold"/>
                                        <p:tgtEl>
                                          <p:spTgt spid="21"/>
                                        </p:tgtEl>
                                        <p:attrNameLst>
                                          <p:attrName>ppt_x</p:attrName>
                                          <p:attrName>ppt_y</p:attrName>
                                        </p:attrNameLst>
                                      </p:cBhvr>
                                    </p:animMotion>
                                  </p:childTnLst>
                                </p:cTn>
                              </p:par>
                              <p:par>
                                <p:cTn id="198" presetID="0" presetClass="path" presetSubtype="0" accel="50000" decel="50000" fill="hold" grpId="2" nodeType="withEffect">
                                  <p:stCondLst>
                                    <p:cond delay="0"/>
                                  </p:stCondLst>
                                  <p:childTnLst>
                                    <p:animMotion origin="layout" path="M 0 0 L 0 0 C -0.00417 0.00209 -0.00898 0.00232 -0.0125 0.00648 C -0.01797 0.01297 -0.02187 0.02269 -0.0263 0.03102 C -0.0293 0.03681 -0.03229 0.0426 -0.03503 0.04885 C -0.04896 0.07963 -0.06198 0.11181 -0.0763 0.14213 C -0.11042 0.21436 -0.11107 0.21505 -0.13372 0.25533 C -0.1388 0.27686 -0.14453 0.29792 -0.14883 0.31991 C -0.15 0.32616 -0.14857 0.3338 -0.15 0.33982 C -0.15482 0.35926 -0.16224 0.37639 -0.16758 0.39537 C -0.16927 0.40162 -0.16953 0.40903 -0.17122 0.41528 C -0.175 0.42917 -0.17956 0.44213 -0.18372 0.45533 C -0.18581 0.46991 -0.1849 0.46713 -0.19258 0.48426 C -0.19466 0.48912 -0.19844 0.4919 -0.2 0.49769 C -0.20091 0.50047 -0.20104 0.5044 -0.20247 0.50648 C -0.20872 0.51505 -0.21719 0.51829 -0.22253 0.52871 C -0.22669 0.53681 -0.23099 0.54468 -0.23503 0.55324 C -0.23594 0.5551 -0.23633 0.55811 -0.2375 0.55973 C -0.2401 0.56343 -0.24336 0.56574 -0.24622 0.56875 C -0.25039 0.57755 -0.26029 0.58403 -0.25872 0.59537 C -0.25833 0.59838 -0.25872 0.60209 -0.25755 0.60417 C -0.25625 0.60648 -0.25417 0.60556 -0.25247 0.60648 C -0.25 0.60787 -0.24753 0.60996 -0.24505 0.61088 C -0.23594 0.61436 -0.22669 0.61667 -0.21745 0.61968 C -0.18646 0.6301 -0.21172 0.6257 -0.15 0.63311 C -0.12552 0.63611 -0.10091 0.63797 -0.0763 0.63982 C -0.06042 0.64098 -0.04466 0.64121 -0.02878 0.6419 C -0.0276 0.64283 -0.02643 0.64422 -0.025 0.64422 C -0.01836 0.64422 -0.00977 0.65047 -0.00508 0.6419 C -0.00039 0.63357 -0.0043 0.61829 -0.00378 0.60648 C -0.00352 0.59838 -0.00299 0.59005 -0.0026 0.58195 C -0.00299 0.54584 -0.00378 0.50949 -0.00378 0.47315 L -0.00378 0.47315 " pathEditMode="relative" ptsTypes="AAAAAAAAAAAAAAAAAAAAAAAAAAAAAAAAA">
                                      <p:cBhvr>
                                        <p:cTn id="199" dur="8000" fill="hold"/>
                                        <p:tgtEl>
                                          <p:spTgt spid="76"/>
                                        </p:tgtEl>
                                        <p:attrNameLst>
                                          <p:attrName>ppt_x</p:attrName>
                                          <p:attrName>ppt_y</p:attrName>
                                        </p:attrNameLst>
                                      </p:cBhvr>
                                    </p:animMotion>
                                  </p:childTnLst>
                                </p:cTn>
                              </p:par>
                              <p:par>
                                <p:cTn id="200" presetID="0" presetClass="path" presetSubtype="0" accel="50000" decel="50000" fill="hold" grpId="1" nodeType="withEffect">
                                  <p:stCondLst>
                                    <p:cond delay="0"/>
                                  </p:stCondLst>
                                  <p:childTnLst>
                                    <p:animMotion origin="layout" path="M 0 0 L 0 0 C -0.06719 0.02385 -0.00612 0.00348 -0.1789 0.01343 L -0.24518 0.01783 C -0.25989 0.02315 -0.26523 0.0257 -0.28268 0.02662 C -0.28724 0.02709 -0.29179 0.02524 -0.29635 0.02454 C -0.29101 -0.05995 -0.2862 -0.14444 -0.28021 -0.2287 C -0.27956 -0.23726 -0.27708 -0.2449 -0.27643 -0.25324 C -0.27422 -0.27986 -0.27344 -0.30671 -0.27135 -0.33333 C -0.26692 -0.39027 -0.26719 -0.26365 -0.26393 -0.4 C -0.26263 -0.45162 -0.26393 -0.5037 -0.26393 -0.55532 L -0.26393 -0.55532 " pathEditMode="relative" ptsTypes="AAAAAAAAAAAA">
                                      <p:cBhvr>
                                        <p:cTn id="201" dur="8000" fill="hold"/>
                                        <p:tgtEl>
                                          <p:spTgt spid="78"/>
                                        </p:tgtEl>
                                        <p:attrNameLst>
                                          <p:attrName>ppt_x</p:attrName>
                                          <p:attrName>ppt_y</p:attrName>
                                        </p:attrNameLst>
                                      </p:cBhvr>
                                    </p:animMotion>
                                  </p:childTnLst>
                                </p:cTn>
                              </p:par>
                              <p:par>
                                <p:cTn id="202" presetID="0" presetClass="path" presetSubtype="0" accel="50000" decel="50000" fill="hold" grpId="1" nodeType="withEffect">
                                  <p:stCondLst>
                                    <p:cond delay="0"/>
                                  </p:stCondLst>
                                  <p:childTnLst>
                                    <p:animMotion origin="layout" path="M 0 0 L 0 0 C -0.00039 0.00717 -0.00182 0.01481 -0.00117 0.02199 C -0.00052 0.03079 0.0026 0.03819 0.00378 0.04653 C 0.00469 0.05301 0.00404 0.06018 0.00508 0.06643 C 0.00651 0.07639 0.00964 0.08565 0.01133 0.09537 C 0.01302 0.10555 0.01289 0.11666 0.01497 0.12662 C 0.02409 0.16782 0.03307 0.20972 0.04505 0.24884 C 0.04753 0.25694 0.04974 0.26528 0.05247 0.27315 C 0.06432 0.30602 0.07708 0.33796 0.0888 0.37083 C 0.09792 0.39653 0.10299 0.42731 0.1151 0.44861 C 0.12044 0.45833 0.12383 0.475 0.13125 0.47754 L 0.1375 0.47986 C 0.13802 0.47685 0.13815 0.47384 0.1388 0.47083 C 0.14362 0.45069 0.14779 0.43009 0.15378 0.41088 C 0.15534 0.40579 0.1582 0.40162 0.16133 0.39977 C 0.18477 0.38541 0.20859 0.37338 0.23255 0.36204 C 0.23997 0.35856 0.24753 0.35671 0.25508 0.35532 C 0.29544 0.34861 0.33594 0.34329 0.3763 0.3375 C 0.38255 0.3368 0.38893 0.33657 0.39505 0.33541 C 0.45495 0.32454 0.44206 0.32778 0.47643 0.31759 C 0.46419 0.35023 0.48398 0.29907 0.47005 0.3287 C 0.46888 0.33125 0.46888 0.33518 0.46758 0.3375 C 0.46589 0.3412 0.46328 0.34305 0.46133 0.34653 C 0.4599 0.34907 0.45885 0.35231 0.45755 0.35532 C 0.44687 0.3831 0.44961 0.37291 0.44505 0.39305 C 0.44427 0.45764 0.44362 0.52199 0.44258 0.58657 C 0.44232 0.60509 0.44141 0.62338 0.44141 0.64213 L 0.44141 0.64213 " pathEditMode="relative" ptsTypes="AAAAAAAAAAAAAAAAAAAAAAAAAAAAA">
                                      <p:cBhvr>
                                        <p:cTn id="203" dur="8000" fill="hold"/>
                                        <p:tgtEl>
                                          <p:spTgt spid="34"/>
                                        </p:tgtEl>
                                        <p:attrNameLst>
                                          <p:attrName>ppt_x</p:attrName>
                                          <p:attrName>ppt_y</p:attrName>
                                        </p:attrNameLst>
                                      </p:cBhvr>
                                    </p:animMotion>
                                  </p:childTnLst>
                                </p:cTn>
                              </p:par>
                              <p:par>
                                <p:cTn id="204" presetID="0" presetClass="path" presetSubtype="0" accel="50000" decel="50000" fill="hold" grpId="1" nodeType="withEffect">
                                  <p:stCondLst>
                                    <p:cond delay="0"/>
                                  </p:stCondLst>
                                  <p:childTnLst>
                                    <p:animMotion origin="layout" path="M 0 0 L 0 0 C 0.20977 -0.0287 0.42084 -0.00277 0.63125 -0.00439 C 0.63334 -0.00439 0.63529 -0.00648 0.6375 -0.00648 C 0.65157 -0.00787 0.66576 -0.0081 0.67995 -0.00879 C 0.68737 -0.00439 0.6836 -0.00902 0.68243 0.01343 C 0.6806 0.05278 0.68308 0.03311 0.67878 0.06019 C 0.67709 0.08889 0.67605 0.11806 0.6737 0.14676 C 0.67318 0.15371 0.67058 0.15973 0.66993 0.16667 C 0.66849 0.18588 0.66849 0.20533 0.66745 0.22454 C 0.66719 0.22894 0.66667 0.23334 0.66628 0.23797 C 0.66381 0.29514 0.6655 0.23681 0.66628 0.30232 C 0.66654 0.32894 0.66628 0.35556 0.66628 0.38241 L 0.66628 0.38241 " pathEditMode="relative" ptsTypes="AAAAAAAAAAAAAA">
                                      <p:cBhvr>
                                        <p:cTn id="205" dur="8000" fill="hold"/>
                                        <p:tgtEl>
                                          <p:spTgt spid="38"/>
                                        </p:tgtEl>
                                        <p:attrNameLst>
                                          <p:attrName>ppt_x</p:attrName>
                                          <p:attrName>ppt_y</p:attrName>
                                        </p:attrNameLst>
                                      </p:cBhvr>
                                    </p:animMotion>
                                  </p:childTnLst>
                                </p:cTn>
                              </p:par>
                              <p:par>
                                <p:cTn id="206" presetID="0" presetClass="path" presetSubtype="0" accel="50000" decel="50000" fill="hold" grpId="1" nodeType="withEffect">
                                  <p:stCondLst>
                                    <p:cond delay="0"/>
                                  </p:stCondLst>
                                  <p:childTnLst>
                                    <p:animMotion origin="layout" path="M 0 0 L 0 0 C 0.02031 0.05857 0.03633 0.12269 0.0612 0.17547 L 0.10495 0.26898 C 0.15117 0.15695 0.18555 0.02616 0.24362 -0.06666 C 0.278 -0.12152 0.3724 -0.15764 0.3724 -0.15764 L 0.3724 -0.15764 " pathEditMode="relative" ptsTypes="AAAAAAA">
                                      <p:cBhvr>
                                        <p:cTn id="207" dur="8000" fill="hold"/>
                                        <p:tgtEl>
                                          <p:spTgt spid="80"/>
                                        </p:tgtEl>
                                        <p:attrNameLst>
                                          <p:attrName>ppt_x</p:attrName>
                                          <p:attrName>ppt_y</p:attrName>
                                        </p:attrNameLst>
                                      </p:cBhvr>
                                    </p:animMotion>
                                  </p:childTnLst>
                                </p:cTn>
                              </p:par>
                              <p:par>
                                <p:cTn id="208" presetID="0" presetClass="path" presetSubtype="0" accel="50000" decel="50000" fill="hold" grpId="1" nodeType="withEffect">
                                  <p:stCondLst>
                                    <p:cond delay="0"/>
                                  </p:stCondLst>
                                  <p:childTnLst>
                                    <p:animMotion origin="layout" path="M 0 0 L 0 0 C -0.00039 0.00672 -0.00182 0.03611 -0.00247 0.04445 C -0.00351 0.05625 -0.00508 0.06806 -0.00625 0.07986 C -0.00677 0.08496 -0.00677 0.09051 -0.00755 0.09537 C -0.0125 0.12755 -0.01836 0.15926 -0.02383 0.19098 C -0.02708 0.23148 -0.02526 0.21574 -0.0388 0.28658 C -0.04375 0.31273 -0.04857 0.33935 -0.05508 0.36435 C -0.05612 0.36875 -0.05924 0.37014 -0.06133 0.37315 C -0.07096 0.38797 -0.08997 0.41783 -0.08997 0.41783 C -0.08789 0.40625 -0.08815 0.40556 -0.08125 0.39329 C -0.0625 0.35973 -0.07057 0.37153 -0.0375 0.33542 C -0.03554 0.33334 -0.03346 0.33218 -0.03125 0.33102 C 0.00078 0.31574 0.03268 0.29977 0.06498 0.28658 C 0.07071 0.28426 0.07669 0.28519 0.08255 0.28426 C 0.14636 0.275 0.12435 0.27917 0.17136 0.26875 C 0.17383 0.26574 0.17682 0.26389 0.17878 0.25996 C 0.18034 0.25695 0.18034 0.25255 0.18125 0.24885 C 0.18203 0.24584 0.18321 0.24306 0.18386 0.23982 C 0.18659 0.22593 0.1888 0.21181 0.19128 0.19769 C 0.19245 0.18403 0.19479 0.15579 0.19505 0.14653 C 0.19544 0.13542 0.19505 0.12431 0.19505 0.1132 L 0.19505 0.1132 " pathEditMode="relative" ptsTypes="AAAAAAAAAAAAAAAAAAAAAAA">
                                      <p:cBhvr>
                                        <p:cTn id="209" dur="8000" fill="hold"/>
                                        <p:tgtEl>
                                          <p:spTgt spid="39"/>
                                        </p:tgtEl>
                                        <p:attrNameLst>
                                          <p:attrName>ppt_x</p:attrName>
                                          <p:attrName>ppt_y</p:attrName>
                                        </p:attrNameLst>
                                      </p:cBhvr>
                                    </p:animMotion>
                                  </p:childTnLst>
                                </p:cTn>
                              </p:par>
                              <p:par>
                                <p:cTn id="210" presetID="0" presetClass="path" presetSubtype="0" accel="50000" decel="50000" fill="hold" grpId="1" nodeType="withEffect">
                                  <p:stCondLst>
                                    <p:cond delay="0"/>
                                  </p:stCondLst>
                                  <p:childTnLst>
                                    <p:animMotion origin="layout" path="M 0 0 L 0 0 C 0.00364 -0.003 0.00742 -0.00601 0.0112 -0.00902 C 0.01562 -0.01273 0.02018 -0.01759 0.025 -0.02013 C 0.0444 -0.03009 0.06497 -0.03495 0.08372 -0.04907 C 0.10911 -0.06828 0.1332 -0.09421 0.15989 -0.10671 C 0.16614 -0.10972 0.17265 -0.11134 0.17864 -0.11574 C 0.20195 -0.13217 0.22461 -0.15115 0.24739 -0.16898 C 0.24909 -0.17037 0.25065 -0.17245 0.25247 -0.17337 C 0.26068 -0.17847 0.26914 -0.1824 0.27747 -0.1868 C 0.29075 -0.20578 0.28502 -0.19837 0.30989 -0.22453 C 0.31237 -0.22708 0.3151 -0.2287 0.31745 -0.23125 C 0.34088 -0.25671 0.3612 -0.29444 0.3875 -0.30902 C 0.39414 -0.31273 0.40065 -0.31712 0.40742 -0.32013 C 0.40911 -0.32083 0.41081 -0.32129 0.4125 -0.32245 C 0.42331 -0.33009 0.43385 -0.33981 0.44492 -0.34675 C 0.44804 -0.34884 0.45156 -0.34814 0.45495 -0.34907 C 0.47122 -0.35393 0.4875 -0.35879 0.50364 -0.36458 C 0.50794 -0.3662 0.51198 -0.36944 0.51614 -0.37129 C 0.52982 -0.37685 0.54375 -0.38125 0.55742 -0.3868 C 0.56041 -0.38796 0.56328 -0.38958 0.56614 -0.3912 C 0.58372 -0.40162 0.5789 -0.39675 0.5875 -0.40671 C 0.59232 -0.40393 0.59088 -0.40578 0.59492 -0.39791 C 0.60456 -0.3787 0.61497 -0.36064 0.6237 -0.34004 C 0.62864 -0.32824 0.63242 -0.31435 0.63867 -0.30462 C 0.65338 -0.28217 0.6862 -0.24467 0.6862 -0.24467 L 0.70625 -0.24675 L 0.70495 -0.24675 " pathEditMode="relative" ptsTypes="AAAAAAAAAAAAAAAAAAAAAAAAAAAA">
                                      <p:cBhvr>
                                        <p:cTn id="211" dur="8000" fill="hold"/>
                                        <p:tgtEl>
                                          <p:spTgt spid="36"/>
                                        </p:tgtEl>
                                        <p:attrNameLst>
                                          <p:attrName>ppt_x</p:attrName>
                                          <p:attrName>ppt_y</p:attrName>
                                        </p:attrNameLst>
                                      </p:cBhvr>
                                    </p:animMotion>
                                  </p:childTnLst>
                                </p:cTn>
                              </p:par>
                              <p:par>
                                <p:cTn id="212" presetID="0" presetClass="path" presetSubtype="0" accel="50000" decel="50000" fill="hold" grpId="1" nodeType="withEffect">
                                  <p:stCondLst>
                                    <p:cond delay="0"/>
                                  </p:stCondLst>
                                  <p:childTnLst>
                                    <p:animMotion origin="layout" path="M 0 0 L 0 0 C -0.00091 -0.01991 -0.00143 -0.04005 -0.0026 -0.05995 C -0.00299 -0.06806 -0.00442 -0.07616 -0.00507 -0.08426 C -0.00573 -0.09398 -0.00586 -0.1037 -0.00625 -0.1132 C -0.00716 -0.19282 -0.00716 -0.27824 -0.01132 -0.35764 C -0.01289 -0.38889 -0.01588 -0.42014 -0.01875 -0.45093 C -0.01927 -0.45556 -0.01953 -0.45995 -0.02005 -0.46435 C -0.02161 -0.47639 -0.02343 -0.48796 -0.025 -0.5 C -0.02343 -0.5007 -0.02174 -0.50116 -0.02005 -0.50208 C -0.01666 -0.50417 -0.01354 -0.50741 -0.01002 -0.5088 C -0.00559 -0.51042 -0.00091 -0.51065 0.00365 -0.51111 C 0.02162 -0.51227 0.03959 -0.51227 0.05743 -0.5132 L 0.22618 -0.52222 C 0.23347 -0.52338 0.26628 -0.55185 0.26628 -0.51991 C 0.26628 -0.51759 0.26524 -0.51551 0.26498 -0.5132 C 0.26485 -0.51181 0.26498 -0.51042 0.26498 -0.5088 L 0.26498 -0.50671 " pathEditMode="relative" ptsTypes="AAAAAAAAAAAAAAAAAA">
                                      <p:cBhvr>
                                        <p:cTn id="213" dur="8000" fill="hold"/>
                                        <p:tgtEl>
                                          <p:spTgt spid="37"/>
                                        </p:tgtEl>
                                        <p:attrNameLst>
                                          <p:attrName>ppt_x</p:attrName>
                                          <p:attrName>ppt_y</p:attrName>
                                        </p:attrNameLst>
                                      </p:cBhvr>
                                    </p:animMotion>
                                  </p:childTnLst>
                                </p:cTn>
                              </p:par>
                              <p:par>
                                <p:cTn id="214" presetID="0" presetClass="path" presetSubtype="0" accel="50000" decel="50000" fill="hold" grpId="1" nodeType="withEffect">
                                  <p:stCondLst>
                                    <p:cond delay="0"/>
                                  </p:stCondLst>
                                  <p:childTnLst>
                                    <p:animMotion origin="layout" path="M 0 0 L 0 0 C -0.11796 0.0044 -0.23893 -0.03449 -0.35377 0.01342 C -0.37851 0.02361 -0.35755 0.14884 -0.35755 0.14884 L -0.35872 0.15116 " pathEditMode="relative" ptsTypes="AAAAA">
                                      <p:cBhvr>
                                        <p:cTn id="215" dur="8000" fill="hold"/>
                                        <p:tgtEl>
                                          <p:spTgt spid="77"/>
                                        </p:tgtEl>
                                        <p:attrNameLst>
                                          <p:attrName>ppt_x</p:attrName>
                                          <p:attrName>ppt_y</p:attrName>
                                        </p:attrNameLst>
                                      </p:cBhvr>
                                    </p:animMotion>
                                  </p:childTnLst>
                                </p:cTn>
                              </p:par>
                              <p:par>
                                <p:cTn id="216" presetID="0" presetClass="path" presetSubtype="0" accel="50000" decel="50000" fill="hold" grpId="1" nodeType="withEffect">
                                  <p:stCondLst>
                                    <p:cond delay="0"/>
                                  </p:stCondLst>
                                  <p:childTnLst>
                                    <p:animMotion origin="layout" path="M 0 0 L 0 0 L 0.03242 -0.01319 C 0.03867 -0.01574 0.04505 -0.01713 0.05117 -0.01991 C 0.06289 -0.02523 0.07409 -0.03634 0.0862 -0.03773 C 0.12813 -0.04282 0.11003 -0.04028 0.18242 -0.05324 C 0.18542 -0.05394 0.18828 -0.05463 0.19128 -0.05556 C 0.19753 -0.05764 0.20378 -0.05972 0.21003 -0.06227 C 0.2112 -0.06273 0.2125 -0.06343 0.21367 -0.06435 C 0.21836 -0.06806 0.22266 -0.07292 0.22747 -0.07546 C 0.23229 -0.07824 0.2375 -0.07847 0.24245 -0.07986 L 0.2862 -0.07546 C 0.29206 -0.075 0.29805 -0.07593 0.30378 -0.07338 C 0.30547 -0.07245 0.30703 -0.06227 0.30755 -0.05995 C 0.30703 -0.05185 0.30755 -0.04329 0.30625 -0.03542 C 0.30573 -0.03241 0.30365 -0.03125 0.30247 -0.02894 C 0.29831 -0.02014 0.29544 -0.01042 0.29245 0 C 0.28138 0.03958 0.29323 -0.00023 0.28372 0.04236 C 0.28203 0.05 0.27982 0.05741 0.27747 0.06458 C 0.27448 0.07361 0.27083 0.08218 0.26745 0.0912 C 0.26667 0.09329 0.26576 0.0956 0.26497 0.09792 C 0.26328 0.10301 0.26211 0.1088 0.26003 0.11343 C 0.25664 0.1206 0.2487 0.13333 0.2487 0.13333 L 0.24622 0.13796 " pathEditMode="relative" ptsTypes="AAAAAAAAAAAAAAAAAAAAAAAA">
                                      <p:cBhvr>
                                        <p:cTn id="217" dur="8000" fill="hold"/>
                                        <p:tgtEl>
                                          <p:spTgt spid="79"/>
                                        </p:tgtEl>
                                        <p:attrNameLst>
                                          <p:attrName>ppt_x</p:attrName>
                                          <p:attrName>ppt_y</p:attrName>
                                        </p:attrNameLst>
                                      </p:cBhvr>
                                    </p:animMotion>
                                  </p:childTnLst>
                                </p:cTn>
                              </p:par>
                              <p:par>
                                <p:cTn id="218" presetID="0" presetClass="path" presetSubtype="0" accel="50000" decel="50000" fill="hold" grpId="1" nodeType="withEffect">
                                  <p:stCondLst>
                                    <p:cond delay="0"/>
                                  </p:stCondLst>
                                  <p:childTnLst>
                                    <p:animMotion origin="layout" path="M 0 0 L 0 0 C -0.00378 0.00069 -0.00755 0.00115 -0.01133 0.00231 C -0.01263 0.00277 -0.0138 0.00393 -0.01511 0.00439 C -0.02123 0.00787 -0.025 0.00995 -0.03125 0.01111 C -0.07669 0.01921 -0.08099 0.0162 -0.14128 0.01782 C -0.18815 0.03125 -0.16198 0.02615 -0.22005 0.02893 C -0.23216 0.03032 -0.28281 0.03796 -0.29753 0.03125 C -0.30052 0.02986 -0.29961 0.0206 -0.3013 0.0155 C -0.30378 0.00787 -0.30703 0.00069 -0.31003 -0.00672 C -0.31419 -0.01667 -0.32227 -0.03264 -0.3263 -0.04005 C -0.3319 -0.05047 -0.33789 -0.06065 -0.34375 -0.07107 L -0.35755 -0.09561 C -0.36211 -0.10371 -0.36966 -0.11737 -0.3737 -0.12223 C -0.38229 -0.13241 -0.37904 -0.12801 -0.39245 -0.14885 C -0.39388 -0.15093 -0.39531 -0.15278 -0.39623 -0.15556 C -0.39987 -0.16551 -0.40313 -0.17616 -0.40625 -0.18658 C -0.4069 -0.18866 -0.40716 -0.19098 -0.40755 -0.19329 C -0.40873 -0.2007 -0.40951 -0.20834 -0.4112 -0.21551 C -0.41576 -0.2338 -0.42266 -0.25 -0.4263 -0.26875 C -0.42669 -0.27107 -0.42696 -0.27338 -0.42748 -0.27547 C -0.42956 -0.2845 -0.43177 -0.29329 -0.43373 -0.30209 C -0.43425 -0.3044 -0.43464 -0.30672 -0.43503 -0.3088 C -0.43633 -0.3169 -0.43737 -0.32524 -0.43867 -0.33334 C -0.44024 -0.34237 -0.44206 -0.35116 -0.44375 -0.35996 C -0.44505 -0.36737 -0.44492 -0.36436 -0.44492 -0.36875 L -0.44492 -0.36875 " pathEditMode="relative" ptsTypes="AAAAAAAAAAAAAAAAAAAAAAAAAAA">
                                      <p:cBhvr>
                                        <p:cTn id="219" dur="8000" fill="hold"/>
                                        <p:tgtEl>
                                          <p:spTgt spid="2"/>
                                        </p:tgtEl>
                                        <p:attrNameLst>
                                          <p:attrName>ppt_x</p:attrName>
                                          <p:attrName>ppt_y</p:attrName>
                                        </p:attrNameLst>
                                      </p:cBhvr>
                                    </p:animMotion>
                                  </p:childTnLst>
                                </p:cTn>
                              </p:par>
                              <p:par>
                                <p:cTn id="220" presetID="0" presetClass="path" presetSubtype="0" accel="50000" decel="50000" fill="hold" grpId="2" nodeType="withEffect">
                                  <p:stCondLst>
                                    <p:cond delay="0"/>
                                  </p:stCondLst>
                                  <p:childTnLst>
                                    <p:animMotion origin="layout" path="M 0 0 L 0 0 C -0.0017 -0.01111 -0.00352 -0.02223 -0.00508 -0.03334 C -0.00599 -0.04005 -0.0056 -0.04769 -0.00756 -0.05348 C -0.01407 -0.07246 -0.02032 -0.09283 -0.03008 -0.10672 C -0.03217 -0.10973 -0.03438 -0.11227 -0.03633 -0.11551 C -0.05417 -0.14746 -0.05886 -0.15371 -0.07006 -0.18449 C -0.07188 -0.18936 -0.07357 -0.19468 -0.075 -0.2 C -0.07605 -0.20348 -0.0767 -0.20741 -0.07748 -0.21111 C -0.05925 -0.22199 -0.07839 -0.21135 -0.02878 -0.21551 C 0.09752 -0.22616 -0.03099 -0.21945 0.08242 -0.22454 C 0.0858 -0.22593 0.08919 -0.22686 0.09244 -0.22894 C 0.09362 -0.22963 0.09492 -0.23056 0.09609 -0.23102 C 0.09948 -0.23264 0.10273 -0.23542 0.10612 -0.23542 L 0.12109 -0.23542 L 0.17994 -0.12454 " pathEditMode="relative" ptsTypes="AAAAAAAAAAAAAAAA">
                                      <p:cBhvr>
                                        <p:cTn id="221" dur="8000" fill="hold"/>
                                        <p:tgtEl>
                                          <p:spTgt spid="33"/>
                                        </p:tgtEl>
                                        <p:attrNameLst>
                                          <p:attrName>ppt_x</p:attrName>
                                          <p:attrName>ppt_y</p:attrName>
                                        </p:attrNameLst>
                                      </p:cBhvr>
                                    </p:animMotion>
                                  </p:childTnLst>
                                </p:cTn>
                              </p:par>
                              <p:par>
                                <p:cTn id="222" presetID="0" presetClass="path" presetSubtype="0" accel="50000" decel="50000" fill="hold" grpId="1" nodeType="withEffect">
                                  <p:stCondLst>
                                    <p:cond delay="0"/>
                                  </p:stCondLst>
                                  <p:childTnLst>
                                    <p:animMotion origin="layout" path="M 0 0 L 0 0 C -0.05208 0.08356 -0.1 0.17639 -0.15625 0.25115 C -0.17005 0.26944 -0.18919 0.27685 -0.20625 0.27338 C -0.2914 0.25532 -0.37395 0.2081 -0.45872 0.18657 C -0.45625 0.11041 -0.45403 0.03403 -0.4513 -0.04236 C -0.45117 -0.04676 -0.45 -0.05556 -0.45 -0.05556 L -0.45 -0.05556 " pathEditMode="relative" ptsTypes="AAAAAAAA">
                                      <p:cBhvr>
                                        <p:cTn id="223" dur="8000" fill="hold"/>
                                        <p:tgtEl>
                                          <p:spTgt spid="42"/>
                                        </p:tgtEl>
                                        <p:attrNameLst>
                                          <p:attrName>ppt_x</p:attrName>
                                          <p:attrName>ppt_y</p:attrName>
                                        </p:attrNameLst>
                                      </p:cBhvr>
                                    </p:animMotion>
                                  </p:childTnLst>
                                </p:cTn>
                              </p:par>
                              <p:par>
                                <p:cTn id="224" presetID="0" presetClass="path" presetSubtype="0" accel="50000" decel="50000" fill="hold" grpId="1" nodeType="withEffect">
                                  <p:stCondLst>
                                    <p:cond delay="0"/>
                                  </p:stCondLst>
                                  <p:childTnLst>
                                    <p:animMotion origin="layout" path="M 0 0 L 0 0 C 0.00287 0.0044 0.00573 0.00903 0.00873 0.01319 C 0.01888 0.02778 0.02696 0.01968 0.04375 0.02222 C 0.04323 0.03704 0.04245 0.05185 0.04245 0.06667 C 0.04245 0.12222 0.04102 0.13148 0.04623 0.17106 C 0.04649 0.17338 0.04701 0.17569 0.04753 0.17778 C 0.04375 0.1794 0.04011 0.18194 0.0362 0.18218 C -0.01445 0.18565 0.03008 0.18079 0.00873 0.17778 C 0 0.17662 -0.00885 0.17639 -0.01758 0.17569 L -0.15 0.18009 C -0.29635 0.18056 -0.44323 0.20139 -0.5888 0.17569 C -0.59804 0.15926 -0.5862 0.18241 -0.59505 0.15116 C -0.59896 0.13704 -0.59883 0.13773 -0.60377 0.11782 C -0.60469 0.11412 -0.60534 0.11018 -0.60625 0.10671 C -0.60703 0.10417 -0.60807 0.10231 -0.60885 0.1 C -0.61041 0.09421 -0.61002 0.09282 -0.61002 0.08657 L -0.61002 0.08657 " pathEditMode="relative" ptsTypes="AAAAAAAAAAAAAAAAAA">
                                      <p:cBhvr>
                                        <p:cTn id="225" dur="8000" fill="hold"/>
                                        <p:tgtEl>
                                          <p:spTgt spid="41"/>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3" grpId="2"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9473871" y="458904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4873740" y="48023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p:cNvSpPr/>
          <p:nvPr/>
        </p:nvSpPr>
        <p:spPr>
          <a:xfrm>
            <a:off x="6836874" y="392940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207719" y="469854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6221536" y="303487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p:cNvSpPr/>
          <p:nvPr/>
        </p:nvSpPr>
        <p:spPr>
          <a:xfrm>
            <a:off x="5337151" y="445089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6859737" y="58651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p:cNvSpPr/>
          <p:nvPr/>
        </p:nvSpPr>
        <p:spPr>
          <a:xfrm rot="156335">
            <a:off x="6399943" y="197305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5 von 20</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1031897" y="161305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p:cNvSpPr/>
          <p:nvPr/>
        </p:nvSpPr>
        <p:spPr>
          <a:xfrm>
            <a:off x="3086760" y="115417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p:cNvSpPr/>
          <p:nvPr/>
        </p:nvSpPr>
        <p:spPr>
          <a:xfrm>
            <a:off x="8128052" y="186672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p:cNvSpPr/>
          <p:nvPr/>
        </p:nvSpPr>
        <p:spPr>
          <a:xfrm>
            <a:off x="2048461" y="251274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Ellipse 36"/>
          <p:cNvSpPr/>
          <p:nvPr/>
        </p:nvSpPr>
        <p:spPr>
          <a:xfrm>
            <a:off x="2963984" y="356940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8" name="Ellipse 37"/>
          <p:cNvSpPr/>
          <p:nvPr/>
        </p:nvSpPr>
        <p:spPr>
          <a:xfrm>
            <a:off x="3806760" y="222672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9" name="Ellipse 38"/>
          <p:cNvSpPr/>
          <p:nvPr/>
        </p:nvSpPr>
        <p:spPr>
          <a:xfrm>
            <a:off x="4807892" y="267487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0" name="Ellipse 39"/>
          <p:cNvSpPr/>
          <p:nvPr/>
        </p:nvSpPr>
        <p:spPr>
          <a:xfrm>
            <a:off x="8456065" y="86337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1" name="Ellipse 40"/>
          <p:cNvSpPr/>
          <p:nvPr/>
        </p:nvSpPr>
        <p:spPr>
          <a:xfrm>
            <a:off x="10577348" y="409816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2" name="Ellipse 41"/>
          <p:cNvSpPr/>
          <p:nvPr/>
        </p:nvSpPr>
        <p:spPr>
          <a:xfrm>
            <a:off x="3070126" y="11970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3" name="Ellipse 42"/>
          <p:cNvSpPr/>
          <p:nvPr/>
        </p:nvSpPr>
        <p:spPr>
          <a:xfrm>
            <a:off x="9840167" y="198904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4" name="Ellipse 43"/>
          <p:cNvSpPr/>
          <p:nvPr/>
        </p:nvSpPr>
        <p:spPr>
          <a:xfrm>
            <a:off x="5816001" y="91183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5" name="Textfeld 4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40969"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1613586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33"/>
                                        </p:tgtEl>
                                        <p:attrNameLst>
                                          <p:attrName>style.color</p:attrName>
                                        </p:attrNameLst>
                                      </p:cBhvr>
                                      <p:to>
                                        <a:srgbClr val="B4C6E7"/>
                                      </p:to>
                                    </p:animClr>
                                    <p:animClr clrSpc="rgb" dir="cw">
                                      <p:cBhvr>
                                        <p:cTn id="22" dur="500" autoRev="1" fill="remove"/>
                                        <p:tgtEl>
                                          <p:spTgt spid="33"/>
                                        </p:tgtEl>
                                        <p:attrNameLst>
                                          <p:attrName>fillcolor</p:attrName>
                                        </p:attrNameLst>
                                      </p:cBhvr>
                                      <p:to>
                                        <a:srgbClr val="B4C6E7"/>
                                      </p:to>
                                    </p:animClr>
                                    <p:set>
                                      <p:cBhvr>
                                        <p:cTn id="23" dur="500" autoRev="1" fill="remove"/>
                                        <p:tgtEl>
                                          <p:spTgt spid="33"/>
                                        </p:tgtEl>
                                        <p:attrNameLst>
                                          <p:attrName>fill.type</p:attrName>
                                        </p:attrNameLst>
                                      </p:cBhvr>
                                      <p:to>
                                        <p:strVal val="solid"/>
                                      </p:to>
                                    </p:set>
                                    <p:set>
                                      <p:cBhvr>
                                        <p:cTn id="24" dur="500" autoRev="1" fill="remove"/>
                                        <p:tgtEl>
                                          <p:spTgt spid="33"/>
                                        </p:tgtEl>
                                        <p:attrNameLst>
                                          <p:attrName>fill.on</p:attrName>
                                        </p:attrNameLst>
                                      </p:cBhvr>
                                      <p:to>
                                        <p:strVal val="true"/>
                                      </p:to>
                                    </p:set>
                                  </p:childTnLst>
                                </p:cTn>
                              </p:par>
                              <p:par>
                                <p:cTn id="25" presetID="27" presetClass="emph" presetSubtype="0" repeatCount="3000" fill="remove" grpId="1" nodeType="withEffect">
                                  <p:stCondLst>
                                    <p:cond delay="0"/>
                                  </p:stCondLst>
                                  <p:childTnLst>
                                    <p:animClr clrSpc="rgb" dir="cw">
                                      <p:cBhvr override="childStyle">
                                        <p:cTn id="26" dur="500" autoRev="1" fill="remove"/>
                                        <p:tgtEl>
                                          <p:spTgt spid="44"/>
                                        </p:tgtEl>
                                        <p:attrNameLst>
                                          <p:attrName>style.color</p:attrName>
                                        </p:attrNameLst>
                                      </p:cBhvr>
                                      <p:to>
                                        <a:srgbClr val="B4C6E7"/>
                                      </p:to>
                                    </p:animClr>
                                    <p:animClr clrSpc="rgb" dir="cw">
                                      <p:cBhvr>
                                        <p:cTn id="27" dur="500" autoRev="1" fill="remove"/>
                                        <p:tgtEl>
                                          <p:spTgt spid="44"/>
                                        </p:tgtEl>
                                        <p:attrNameLst>
                                          <p:attrName>fillcolor</p:attrName>
                                        </p:attrNameLst>
                                      </p:cBhvr>
                                      <p:to>
                                        <a:srgbClr val="B4C6E7"/>
                                      </p:to>
                                    </p:animClr>
                                    <p:set>
                                      <p:cBhvr>
                                        <p:cTn id="28" dur="500" autoRev="1" fill="remove"/>
                                        <p:tgtEl>
                                          <p:spTgt spid="44"/>
                                        </p:tgtEl>
                                        <p:attrNameLst>
                                          <p:attrName>fill.type</p:attrName>
                                        </p:attrNameLst>
                                      </p:cBhvr>
                                      <p:to>
                                        <p:strVal val="solid"/>
                                      </p:to>
                                    </p:set>
                                    <p:set>
                                      <p:cBhvr>
                                        <p:cTn id="29" dur="500" autoRev="1" fill="remove"/>
                                        <p:tgtEl>
                                          <p:spTgt spid="44"/>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30" restart="whenNotActive" fill="hold" evtFilter="cancelBubble" nodeType="interactiveSeq">
                <p:stCondLst>
                  <p:cond evt="onClick" delay="0">
                    <p:tgtEl>
                      <p:spTgt spid="7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1000" fill="hold"/>
                                        <p:tgtEl>
                                          <p:spTgt spid="78"/>
                                        </p:tgtEl>
                                        <p:attrNameLst>
                                          <p:attrName>fillcolor</p:attrName>
                                        </p:attrNameLst>
                                      </p:cBhvr>
                                      <p:to>
                                        <a:srgbClr val="00B050"/>
                                      </p:to>
                                    </p:animClr>
                                    <p:set>
                                      <p:cBhvr>
                                        <p:cTn id="35" dur="1000" fill="hold"/>
                                        <p:tgtEl>
                                          <p:spTgt spid="78"/>
                                        </p:tgtEl>
                                        <p:attrNameLst>
                                          <p:attrName>fill.type</p:attrName>
                                        </p:attrNameLst>
                                      </p:cBhvr>
                                      <p:to>
                                        <p:strVal val="solid"/>
                                      </p:to>
                                    </p:set>
                                    <p:set>
                                      <p:cBhvr>
                                        <p:cTn id="36" dur="1000" fill="hold"/>
                                        <p:tgtEl>
                                          <p:spTgt spid="78"/>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7" restart="whenNotActive" fill="hold" evtFilter="cancelBubble" nodeType="interactiveSeq">
                <p:stCondLst>
                  <p:cond evt="onClick" delay="0">
                    <p:tgtEl>
                      <p:spTgt spid="2"/>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1000" fill="hold"/>
                                        <p:tgtEl>
                                          <p:spTgt spid="2"/>
                                        </p:tgtEl>
                                        <p:attrNameLst>
                                          <p:attrName>fillcolor</p:attrName>
                                        </p:attrNameLst>
                                      </p:cBhvr>
                                      <p:to>
                                        <a:srgbClr val="00B050"/>
                                      </p:to>
                                    </p:animClr>
                                    <p:set>
                                      <p:cBhvr>
                                        <p:cTn id="42" dur="1000" fill="hold"/>
                                        <p:tgtEl>
                                          <p:spTgt spid="2"/>
                                        </p:tgtEl>
                                        <p:attrNameLst>
                                          <p:attrName>fill.type</p:attrName>
                                        </p:attrNameLst>
                                      </p:cBhvr>
                                      <p:to>
                                        <p:strVal val="solid"/>
                                      </p:to>
                                    </p:set>
                                    <p:set>
                                      <p:cBhvr>
                                        <p:cTn id="43" dur="1000" fill="hold"/>
                                        <p:tgtEl>
                                          <p:spTgt spid="2"/>
                                        </p:tgtEl>
                                        <p:attrNameLst>
                                          <p:attrName>fill.on</p:attrName>
                                        </p:attrNameLst>
                                      </p:cBhvr>
                                      <p:to>
                                        <p:strVal val="true"/>
                                      </p:to>
                                    </p:set>
                                  </p:childTnLst>
                                  <p:subTnLst>
                                    <p:audio>
                                      <p:cMediaNode vol="41000">
                                        <p:cTn display="0" masterRel="sameClick">
                                          <p:stCondLst>
                                            <p:cond evt="begin" delay="0">
                                              <p:tn val="4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44" restart="whenNotActive" fill="hold" evtFilter="cancelBubble" nodeType="interactiveSeq">
                <p:stCondLst>
                  <p:cond evt="onClick" delay="0">
                    <p:tgtEl>
                      <p:spTgt spid="76"/>
                    </p:tgtEl>
                  </p:cond>
                </p:stCondLst>
                <p:endSync evt="end" delay="0">
                  <p:rtn val="all"/>
                </p:endSync>
                <p:childTnLst>
                  <p:par>
                    <p:cTn id="45" fill="hold">
                      <p:stCondLst>
                        <p:cond delay="0"/>
                      </p:stCondLst>
                      <p:childTnLst>
                        <p:par>
                          <p:cTn id="46" fill="hold">
                            <p:stCondLst>
                              <p:cond delay="0"/>
                            </p:stCondLst>
                            <p:childTnLst>
                              <p:par>
                                <p:cTn id="47" presetID="19" presetClass="emph" presetSubtype="0" fill="hold" grpId="0" nodeType="withEffect">
                                  <p:stCondLst>
                                    <p:cond delay="0"/>
                                  </p:stCondLst>
                                  <p:childTnLst>
                                    <p:animClr clrSpc="rgb" dir="cw">
                                      <p:cBhvr override="childStyle">
                                        <p:cTn id="48" dur="1000" fill="hold"/>
                                        <p:tgtEl>
                                          <p:spTgt spid="76"/>
                                        </p:tgtEl>
                                        <p:attrNameLst>
                                          <p:attrName>style.color</p:attrName>
                                        </p:attrNameLst>
                                      </p:cBhvr>
                                      <p:to>
                                        <a:srgbClr val="00B050"/>
                                      </p:to>
                                    </p:animClr>
                                    <p:animClr clrSpc="rgb" dir="cw">
                                      <p:cBhvr>
                                        <p:cTn id="49" dur="1000" fill="hold"/>
                                        <p:tgtEl>
                                          <p:spTgt spid="76"/>
                                        </p:tgtEl>
                                        <p:attrNameLst>
                                          <p:attrName>fillcolor</p:attrName>
                                        </p:attrNameLst>
                                      </p:cBhvr>
                                      <p:to>
                                        <a:srgbClr val="00B050"/>
                                      </p:to>
                                    </p:animClr>
                                    <p:set>
                                      <p:cBhvr>
                                        <p:cTn id="50" dur="1000" fill="hold"/>
                                        <p:tgtEl>
                                          <p:spTgt spid="76"/>
                                        </p:tgtEl>
                                        <p:attrNameLst>
                                          <p:attrName>fill.type</p:attrName>
                                        </p:attrNameLst>
                                      </p:cBhvr>
                                      <p:to>
                                        <p:strVal val="solid"/>
                                      </p:to>
                                    </p:set>
                                    <p:set>
                                      <p:cBhvr>
                                        <p:cTn id="51" dur="1000" fill="hold"/>
                                        <p:tgtEl>
                                          <p:spTgt spid="7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52" restart="whenNotActive" fill="hold" evtFilter="cancelBubble" nodeType="interactiveSeq">
                <p:stCondLst>
                  <p:cond evt="onClick" delay="0">
                    <p:tgtEl>
                      <p:spTgt spid="80"/>
                    </p:tgtEl>
                  </p:cond>
                </p:stCondLst>
                <p:endSync evt="end" delay="0">
                  <p:rtn val="all"/>
                </p:endSync>
                <p:childTnLst>
                  <p:par>
                    <p:cTn id="53" fill="hold">
                      <p:stCondLst>
                        <p:cond delay="0"/>
                      </p:stCondLst>
                      <p:childTnLst>
                        <p:par>
                          <p:cTn id="54" fill="hold">
                            <p:stCondLst>
                              <p:cond delay="0"/>
                            </p:stCondLst>
                            <p:childTnLst>
                              <p:par>
                                <p:cTn id="55" presetID="19" presetClass="emph" presetSubtype="0" fill="hold" grpId="0" nodeType="clickEffect">
                                  <p:stCondLst>
                                    <p:cond delay="0"/>
                                  </p:stCondLst>
                                  <p:childTnLst>
                                    <p:animClr clrSpc="rgb" dir="cw">
                                      <p:cBhvr override="childStyle">
                                        <p:cTn id="56" dur="1000" fill="hold"/>
                                        <p:tgtEl>
                                          <p:spTgt spid="80"/>
                                        </p:tgtEl>
                                        <p:attrNameLst>
                                          <p:attrName>style.color</p:attrName>
                                        </p:attrNameLst>
                                      </p:cBhvr>
                                      <p:to>
                                        <a:srgbClr val="FF0000"/>
                                      </p:to>
                                    </p:animClr>
                                    <p:animClr clrSpc="rgb" dir="cw">
                                      <p:cBhvr>
                                        <p:cTn id="57" dur="1000" fill="hold"/>
                                        <p:tgtEl>
                                          <p:spTgt spid="80"/>
                                        </p:tgtEl>
                                        <p:attrNameLst>
                                          <p:attrName>fillcolor</p:attrName>
                                        </p:attrNameLst>
                                      </p:cBhvr>
                                      <p:to>
                                        <a:srgbClr val="FF0000"/>
                                      </p:to>
                                    </p:animClr>
                                    <p:set>
                                      <p:cBhvr>
                                        <p:cTn id="58" dur="1000" fill="hold"/>
                                        <p:tgtEl>
                                          <p:spTgt spid="80"/>
                                        </p:tgtEl>
                                        <p:attrNameLst>
                                          <p:attrName>fill.type</p:attrName>
                                        </p:attrNameLst>
                                      </p:cBhvr>
                                      <p:to>
                                        <p:strVal val="solid"/>
                                      </p:to>
                                    </p:set>
                                    <p:set>
                                      <p:cBhvr>
                                        <p:cTn id="59" dur="1000" fill="hold"/>
                                        <p:tgtEl>
                                          <p:spTgt spid="80"/>
                                        </p:tgtEl>
                                        <p:attrNameLst>
                                          <p:attrName>fill.on</p:attrName>
                                        </p:attrNameLst>
                                      </p:cBhvr>
                                      <p:to>
                                        <p:strVal val="true"/>
                                      </p:to>
                                    </p:set>
                                  </p:childTnLst>
                                  <p:subTnLst>
                                    <p:audio>
                                      <p:cMediaNode vol="77000">
                                        <p:cTn display="0" masterRel="sameClick">
                                          <p:stCondLst>
                                            <p:cond evt="begin" delay="0">
                                              <p:tn val="5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60" restart="whenNotActive" fill="hold" evtFilter="cancelBubble" nodeType="interactiveSeq">
                <p:stCondLst>
                  <p:cond evt="onClick" delay="0">
                    <p:tgtEl>
                      <p:spTgt spid="79"/>
                    </p:tgtEl>
                  </p:cond>
                </p:stCondLst>
                <p:endSync evt="end" delay="0">
                  <p:rtn val="all"/>
                </p:endSync>
                <p:childTnLst>
                  <p:par>
                    <p:cTn id="61" fill="hold">
                      <p:stCondLst>
                        <p:cond delay="0"/>
                      </p:stCondLst>
                      <p:childTnLst>
                        <p:par>
                          <p:cTn id="62" fill="hold">
                            <p:stCondLst>
                              <p:cond delay="0"/>
                            </p:stCondLst>
                            <p:childTnLst>
                              <p:par>
                                <p:cTn id="63" presetID="19" presetClass="emph" presetSubtype="0" fill="hold" grpId="0" nodeType="clickEffect">
                                  <p:stCondLst>
                                    <p:cond delay="0"/>
                                  </p:stCondLst>
                                  <p:childTnLst>
                                    <p:animClr clrSpc="rgb" dir="cw">
                                      <p:cBhvr override="childStyle">
                                        <p:cTn id="64" dur="1000" fill="hold"/>
                                        <p:tgtEl>
                                          <p:spTgt spid="79"/>
                                        </p:tgtEl>
                                        <p:attrNameLst>
                                          <p:attrName>style.color</p:attrName>
                                        </p:attrNameLst>
                                      </p:cBhvr>
                                      <p:to>
                                        <a:srgbClr val="FF0000"/>
                                      </p:to>
                                    </p:animClr>
                                    <p:animClr clrSpc="rgb" dir="cw">
                                      <p:cBhvr>
                                        <p:cTn id="65" dur="1000" fill="hold"/>
                                        <p:tgtEl>
                                          <p:spTgt spid="79"/>
                                        </p:tgtEl>
                                        <p:attrNameLst>
                                          <p:attrName>fillcolor</p:attrName>
                                        </p:attrNameLst>
                                      </p:cBhvr>
                                      <p:to>
                                        <a:srgbClr val="FF0000"/>
                                      </p:to>
                                    </p:animClr>
                                    <p:set>
                                      <p:cBhvr>
                                        <p:cTn id="66" dur="1000" fill="hold"/>
                                        <p:tgtEl>
                                          <p:spTgt spid="79"/>
                                        </p:tgtEl>
                                        <p:attrNameLst>
                                          <p:attrName>fill.type</p:attrName>
                                        </p:attrNameLst>
                                      </p:cBhvr>
                                      <p:to>
                                        <p:strVal val="solid"/>
                                      </p:to>
                                    </p:set>
                                    <p:set>
                                      <p:cBhvr>
                                        <p:cTn id="67" dur="1000" fill="hold"/>
                                        <p:tgtEl>
                                          <p:spTgt spid="79"/>
                                        </p:tgtEl>
                                        <p:attrNameLst>
                                          <p:attrName>fill.on</p:attrName>
                                        </p:attrNameLst>
                                      </p:cBhvr>
                                      <p:to>
                                        <p:strVal val="true"/>
                                      </p:to>
                                    </p:set>
                                  </p:childTnLst>
                                  <p:subTnLst>
                                    <p:audio>
                                      <p:cMediaNode vol="77000">
                                        <p:cTn display="0" masterRel="sameClick">
                                          <p:stCondLst>
                                            <p:cond evt="begin" delay="0">
                                              <p:tn val="6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68" restart="whenNotActive" fill="hold" evtFilter="cancelBubble" nodeType="interactiveSeq">
                <p:stCondLst>
                  <p:cond evt="onClick" delay="0">
                    <p:tgtEl>
                      <p:spTgt spid="77"/>
                    </p:tgtEl>
                  </p:cond>
                </p:stCondLst>
                <p:endSync evt="end" delay="0">
                  <p:rtn val="all"/>
                </p:endSync>
                <p:childTnLst>
                  <p:par>
                    <p:cTn id="69" fill="hold">
                      <p:stCondLst>
                        <p:cond delay="0"/>
                      </p:stCondLst>
                      <p:childTnLst>
                        <p:par>
                          <p:cTn id="70" fill="hold">
                            <p:stCondLst>
                              <p:cond delay="0"/>
                            </p:stCondLst>
                            <p:childTnLst>
                              <p:par>
                                <p:cTn id="71" presetID="19" presetClass="emph" presetSubtype="0" fill="hold" grpId="0" nodeType="clickEffect">
                                  <p:stCondLst>
                                    <p:cond delay="0"/>
                                  </p:stCondLst>
                                  <p:childTnLst>
                                    <p:animClr clrSpc="rgb" dir="cw">
                                      <p:cBhvr override="childStyle">
                                        <p:cTn id="72" dur="1000" fill="hold"/>
                                        <p:tgtEl>
                                          <p:spTgt spid="77"/>
                                        </p:tgtEl>
                                        <p:attrNameLst>
                                          <p:attrName>style.color</p:attrName>
                                        </p:attrNameLst>
                                      </p:cBhvr>
                                      <p:to>
                                        <a:srgbClr val="FF0000"/>
                                      </p:to>
                                    </p:animClr>
                                    <p:animClr clrSpc="rgb" dir="cw">
                                      <p:cBhvr>
                                        <p:cTn id="73" dur="1000" fill="hold"/>
                                        <p:tgtEl>
                                          <p:spTgt spid="77"/>
                                        </p:tgtEl>
                                        <p:attrNameLst>
                                          <p:attrName>fillcolor</p:attrName>
                                        </p:attrNameLst>
                                      </p:cBhvr>
                                      <p:to>
                                        <a:srgbClr val="FF0000"/>
                                      </p:to>
                                    </p:animClr>
                                    <p:set>
                                      <p:cBhvr>
                                        <p:cTn id="74" dur="1000" fill="hold"/>
                                        <p:tgtEl>
                                          <p:spTgt spid="77"/>
                                        </p:tgtEl>
                                        <p:attrNameLst>
                                          <p:attrName>fill.type</p:attrName>
                                        </p:attrNameLst>
                                      </p:cBhvr>
                                      <p:to>
                                        <p:strVal val="solid"/>
                                      </p:to>
                                    </p:set>
                                    <p:set>
                                      <p:cBhvr>
                                        <p:cTn id="75" dur="1000" fill="hold"/>
                                        <p:tgtEl>
                                          <p:spTgt spid="77"/>
                                        </p:tgtEl>
                                        <p:attrNameLst>
                                          <p:attrName>fill.on</p:attrName>
                                        </p:attrNameLst>
                                      </p:cBhvr>
                                      <p:to>
                                        <p:strVal val="true"/>
                                      </p:to>
                                    </p:set>
                                  </p:childTnLst>
                                  <p:subTnLst>
                                    <p:audio>
                                      <p:cMediaNode vol="77000">
                                        <p:cTn display="0" masterRel="sameClick">
                                          <p:stCondLst>
                                            <p:cond evt="begin" delay="0">
                                              <p:tn val="7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6" restart="whenNotActive" fill="hold" evtFilter="cancelBubble" nodeType="interactiveSeq">
                <p:stCondLst>
                  <p:cond evt="onClick" delay="0">
                    <p:tgtEl>
                      <p:spTgt spid="21"/>
                    </p:tgtEl>
                  </p:cond>
                </p:stCondLst>
                <p:endSync evt="end" delay="0">
                  <p:rtn val="all"/>
                </p:endSync>
                <p:childTnLst>
                  <p:par>
                    <p:cTn id="77" fill="hold">
                      <p:stCondLst>
                        <p:cond delay="0"/>
                      </p:stCondLst>
                      <p:childTnLst>
                        <p:par>
                          <p:cTn id="78" fill="hold">
                            <p:stCondLst>
                              <p:cond delay="0"/>
                            </p:stCondLst>
                            <p:childTnLst>
                              <p:par>
                                <p:cTn id="79" presetID="19" presetClass="emph" presetSubtype="0" fill="hold" grpId="0" nodeType="clickEffect">
                                  <p:stCondLst>
                                    <p:cond delay="0"/>
                                  </p:stCondLst>
                                  <p:childTnLst>
                                    <p:animClr clrSpc="rgb" dir="cw">
                                      <p:cBhvr override="childStyle">
                                        <p:cTn id="80" dur="1000" fill="hold"/>
                                        <p:tgtEl>
                                          <p:spTgt spid="21"/>
                                        </p:tgtEl>
                                        <p:attrNameLst>
                                          <p:attrName>style.color</p:attrName>
                                        </p:attrNameLst>
                                      </p:cBhvr>
                                      <p:to>
                                        <a:srgbClr val="FF0000"/>
                                      </p:to>
                                    </p:animClr>
                                    <p:animClr clrSpc="rgb" dir="cw">
                                      <p:cBhvr>
                                        <p:cTn id="81" dur="1000" fill="hold"/>
                                        <p:tgtEl>
                                          <p:spTgt spid="21"/>
                                        </p:tgtEl>
                                        <p:attrNameLst>
                                          <p:attrName>fillcolor</p:attrName>
                                        </p:attrNameLst>
                                      </p:cBhvr>
                                      <p:to>
                                        <a:srgbClr val="FF0000"/>
                                      </p:to>
                                    </p:animClr>
                                    <p:set>
                                      <p:cBhvr>
                                        <p:cTn id="82" dur="1000" fill="hold"/>
                                        <p:tgtEl>
                                          <p:spTgt spid="21"/>
                                        </p:tgtEl>
                                        <p:attrNameLst>
                                          <p:attrName>fill.type</p:attrName>
                                        </p:attrNameLst>
                                      </p:cBhvr>
                                      <p:to>
                                        <p:strVal val="solid"/>
                                      </p:to>
                                    </p:set>
                                    <p:set>
                                      <p:cBhvr>
                                        <p:cTn id="83" dur="1000" fill="hold"/>
                                        <p:tgtEl>
                                          <p:spTgt spid="21"/>
                                        </p:tgtEl>
                                        <p:attrNameLst>
                                          <p:attrName>fill.on</p:attrName>
                                        </p:attrNameLst>
                                      </p:cBhvr>
                                      <p:to>
                                        <p:strVal val="true"/>
                                      </p:to>
                                    </p:set>
                                  </p:childTnLst>
                                  <p:subTnLst>
                                    <p:audio>
                                      <p:cMediaNode vol="100000">
                                        <p:cTn display="0" masterRel="sameClick">
                                          <p:stCondLst>
                                            <p:cond evt="begin" delay="0">
                                              <p:tn val="7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84" restart="whenNotActive" fill="hold" evtFilter="cancelBubble" nodeType="interactiveSeq">
                <p:stCondLst>
                  <p:cond evt="onClick" delay="0">
                    <p:tgtEl>
                      <p:spTgt spid="22"/>
                    </p:tgtEl>
                  </p:cond>
                </p:stCondLst>
                <p:endSync evt="end" delay="0">
                  <p:rtn val="all"/>
                </p:endSync>
                <p:childTnLst>
                  <p:par>
                    <p:cTn id="85" fill="hold">
                      <p:stCondLst>
                        <p:cond delay="0"/>
                      </p:stCondLst>
                      <p:childTnLst>
                        <p:par>
                          <p:cTn id="86" fill="hold">
                            <p:stCondLst>
                              <p:cond delay="0"/>
                            </p:stCondLst>
                            <p:childTnLst>
                              <p:par>
                                <p:cTn id="87" presetID="19" presetClass="emph" presetSubtype="0" fill="hold" grpId="0" nodeType="clickEffect">
                                  <p:stCondLst>
                                    <p:cond delay="0"/>
                                  </p:stCondLst>
                                  <p:childTnLst>
                                    <p:animClr clrSpc="rgb" dir="cw">
                                      <p:cBhvr override="childStyle">
                                        <p:cTn id="88" dur="1000" fill="hold"/>
                                        <p:tgtEl>
                                          <p:spTgt spid="22"/>
                                        </p:tgtEl>
                                        <p:attrNameLst>
                                          <p:attrName>style.color</p:attrName>
                                        </p:attrNameLst>
                                      </p:cBhvr>
                                      <p:to>
                                        <a:srgbClr val="FF0000"/>
                                      </p:to>
                                    </p:animClr>
                                    <p:animClr clrSpc="rgb" dir="cw">
                                      <p:cBhvr>
                                        <p:cTn id="89" dur="1000" fill="hold"/>
                                        <p:tgtEl>
                                          <p:spTgt spid="22"/>
                                        </p:tgtEl>
                                        <p:attrNameLst>
                                          <p:attrName>fillcolor</p:attrName>
                                        </p:attrNameLst>
                                      </p:cBhvr>
                                      <p:to>
                                        <a:srgbClr val="FF0000"/>
                                      </p:to>
                                    </p:animClr>
                                    <p:set>
                                      <p:cBhvr>
                                        <p:cTn id="90" dur="1000" fill="hold"/>
                                        <p:tgtEl>
                                          <p:spTgt spid="22"/>
                                        </p:tgtEl>
                                        <p:attrNameLst>
                                          <p:attrName>fill.type</p:attrName>
                                        </p:attrNameLst>
                                      </p:cBhvr>
                                      <p:to>
                                        <p:strVal val="solid"/>
                                      </p:to>
                                    </p:set>
                                    <p:set>
                                      <p:cBhvr>
                                        <p:cTn id="91" dur="1000" fill="hold"/>
                                        <p:tgtEl>
                                          <p:spTgt spid="22"/>
                                        </p:tgtEl>
                                        <p:attrNameLst>
                                          <p:attrName>fill.on</p:attrName>
                                        </p:attrNameLst>
                                      </p:cBhvr>
                                      <p:to>
                                        <p:strVal val="true"/>
                                      </p:to>
                                    </p:set>
                                  </p:childTnLst>
                                  <p:subTnLst>
                                    <p:audio>
                                      <p:cMediaNode vol="77000">
                                        <p:cTn display="0" masterRel="sameClick">
                                          <p:stCondLst>
                                            <p:cond evt="begin" delay="0">
                                              <p:tn val="8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92" restart="whenNotActive" fill="hold" evtFilter="cancelBubble" nodeType="interactiveSeq">
                <p:stCondLst>
                  <p:cond evt="onClick" delay="0">
                    <p:tgtEl>
                      <p:spTgt spid="33"/>
                    </p:tgtEl>
                  </p:cond>
                </p:stCondLst>
                <p:endSync evt="end" delay="0">
                  <p:rtn val="all"/>
                </p:endSync>
                <p:childTnLst>
                  <p:par>
                    <p:cTn id="93" fill="hold">
                      <p:stCondLst>
                        <p:cond delay="0"/>
                      </p:stCondLst>
                      <p:childTnLst>
                        <p:par>
                          <p:cTn id="94" fill="hold">
                            <p:stCondLst>
                              <p:cond delay="0"/>
                            </p:stCondLst>
                            <p:childTnLst>
                              <p:par>
                                <p:cTn id="95" presetID="19" presetClass="emph" presetSubtype="0" fill="hold" grpId="0" nodeType="clickEffect">
                                  <p:stCondLst>
                                    <p:cond delay="0"/>
                                  </p:stCondLst>
                                  <p:childTnLst>
                                    <p:animClr clrSpc="rgb" dir="cw">
                                      <p:cBhvr override="childStyle">
                                        <p:cTn id="96" dur="1000" fill="hold"/>
                                        <p:tgtEl>
                                          <p:spTgt spid="33"/>
                                        </p:tgtEl>
                                        <p:attrNameLst>
                                          <p:attrName>style.color</p:attrName>
                                        </p:attrNameLst>
                                      </p:cBhvr>
                                      <p:to>
                                        <a:srgbClr val="00B050"/>
                                      </p:to>
                                    </p:animClr>
                                    <p:animClr clrSpc="rgb" dir="cw">
                                      <p:cBhvr>
                                        <p:cTn id="97" dur="1000" fill="hold"/>
                                        <p:tgtEl>
                                          <p:spTgt spid="33"/>
                                        </p:tgtEl>
                                        <p:attrNameLst>
                                          <p:attrName>fillcolor</p:attrName>
                                        </p:attrNameLst>
                                      </p:cBhvr>
                                      <p:to>
                                        <a:srgbClr val="00B050"/>
                                      </p:to>
                                    </p:animClr>
                                    <p:set>
                                      <p:cBhvr>
                                        <p:cTn id="98" dur="1000" fill="hold"/>
                                        <p:tgtEl>
                                          <p:spTgt spid="33"/>
                                        </p:tgtEl>
                                        <p:attrNameLst>
                                          <p:attrName>fill.type</p:attrName>
                                        </p:attrNameLst>
                                      </p:cBhvr>
                                      <p:to>
                                        <p:strVal val="solid"/>
                                      </p:to>
                                    </p:set>
                                    <p:set>
                                      <p:cBhvr>
                                        <p:cTn id="99" dur="1000" fill="hold"/>
                                        <p:tgtEl>
                                          <p:spTgt spid="33"/>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34"/>
                    </p:tgtEl>
                  </p:cond>
                </p:stCondLst>
                <p:endSync evt="end" delay="0">
                  <p:rtn val="all"/>
                </p:endSync>
                <p:childTnLst>
                  <p:par>
                    <p:cTn id="101" fill="hold">
                      <p:stCondLst>
                        <p:cond delay="0"/>
                      </p:stCondLst>
                      <p:childTnLst>
                        <p:par>
                          <p:cTn id="102" fill="hold">
                            <p:stCondLst>
                              <p:cond delay="0"/>
                            </p:stCondLst>
                            <p:childTnLst>
                              <p:par>
                                <p:cTn id="103" presetID="19" presetClass="emph" presetSubtype="0" fill="hold" grpId="0" nodeType="clickEffect">
                                  <p:stCondLst>
                                    <p:cond delay="0"/>
                                  </p:stCondLst>
                                  <p:childTnLst>
                                    <p:animClr clrSpc="rgb" dir="cw">
                                      <p:cBhvr override="childStyle">
                                        <p:cTn id="104" dur="1000" fill="hold"/>
                                        <p:tgtEl>
                                          <p:spTgt spid="34"/>
                                        </p:tgtEl>
                                        <p:attrNameLst>
                                          <p:attrName>style.color</p:attrName>
                                        </p:attrNameLst>
                                      </p:cBhvr>
                                      <p:to>
                                        <a:srgbClr val="FF0000"/>
                                      </p:to>
                                    </p:animClr>
                                    <p:animClr clrSpc="rgb" dir="cw">
                                      <p:cBhvr>
                                        <p:cTn id="105" dur="1000" fill="hold"/>
                                        <p:tgtEl>
                                          <p:spTgt spid="34"/>
                                        </p:tgtEl>
                                        <p:attrNameLst>
                                          <p:attrName>fillcolor</p:attrName>
                                        </p:attrNameLst>
                                      </p:cBhvr>
                                      <p:to>
                                        <a:srgbClr val="FF0000"/>
                                      </p:to>
                                    </p:animClr>
                                    <p:set>
                                      <p:cBhvr>
                                        <p:cTn id="106" dur="1000" fill="hold"/>
                                        <p:tgtEl>
                                          <p:spTgt spid="34"/>
                                        </p:tgtEl>
                                        <p:attrNameLst>
                                          <p:attrName>fill.type</p:attrName>
                                        </p:attrNameLst>
                                      </p:cBhvr>
                                      <p:to>
                                        <p:strVal val="solid"/>
                                      </p:to>
                                    </p:set>
                                    <p:set>
                                      <p:cBhvr>
                                        <p:cTn id="107" dur="1000" fill="hold"/>
                                        <p:tgtEl>
                                          <p:spTgt spid="34"/>
                                        </p:tgtEl>
                                        <p:attrNameLst>
                                          <p:attrName>fill.on</p:attrName>
                                        </p:attrNameLst>
                                      </p:cBhvr>
                                      <p:to>
                                        <p:strVal val="true"/>
                                      </p:to>
                                    </p:set>
                                  </p:childTnLst>
                                  <p:subTnLst>
                                    <p:audio>
                                      <p:cMediaNode vol="77000">
                                        <p:cTn display="0" masterRel="sameClick">
                                          <p:stCondLst>
                                            <p:cond evt="begin" delay="0">
                                              <p:tn val="10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108" restart="whenNotActive" fill="hold" evtFilter="cancelBubble" nodeType="interactiveSeq">
                <p:stCondLst>
                  <p:cond evt="onClick" delay="0">
                    <p:tgtEl>
                      <p:spTgt spid="35"/>
                    </p:tgtEl>
                  </p:cond>
                </p:stCondLst>
                <p:endSync evt="end" delay="0">
                  <p:rtn val="all"/>
                </p:endSync>
                <p:childTnLst>
                  <p:par>
                    <p:cTn id="109" fill="hold">
                      <p:stCondLst>
                        <p:cond delay="0"/>
                      </p:stCondLst>
                      <p:childTnLst>
                        <p:par>
                          <p:cTn id="110" fill="hold">
                            <p:stCondLst>
                              <p:cond delay="0"/>
                            </p:stCondLst>
                            <p:childTnLst>
                              <p:par>
                                <p:cTn id="111" presetID="19" presetClass="emph" presetSubtype="0" fill="hold" grpId="0" nodeType="clickEffect">
                                  <p:stCondLst>
                                    <p:cond delay="0"/>
                                  </p:stCondLst>
                                  <p:childTnLst>
                                    <p:animClr clrSpc="rgb" dir="cw">
                                      <p:cBhvr override="childStyle">
                                        <p:cTn id="112" dur="1000" fill="hold"/>
                                        <p:tgtEl>
                                          <p:spTgt spid="35"/>
                                        </p:tgtEl>
                                        <p:attrNameLst>
                                          <p:attrName>style.color</p:attrName>
                                        </p:attrNameLst>
                                      </p:cBhvr>
                                      <p:to>
                                        <a:srgbClr val="FF0000"/>
                                      </p:to>
                                    </p:animClr>
                                    <p:animClr clrSpc="rgb" dir="cw">
                                      <p:cBhvr>
                                        <p:cTn id="113" dur="1000" fill="hold"/>
                                        <p:tgtEl>
                                          <p:spTgt spid="35"/>
                                        </p:tgtEl>
                                        <p:attrNameLst>
                                          <p:attrName>fillcolor</p:attrName>
                                        </p:attrNameLst>
                                      </p:cBhvr>
                                      <p:to>
                                        <a:srgbClr val="FF0000"/>
                                      </p:to>
                                    </p:animClr>
                                    <p:set>
                                      <p:cBhvr>
                                        <p:cTn id="114" dur="1000" fill="hold"/>
                                        <p:tgtEl>
                                          <p:spTgt spid="35"/>
                                        </p:tgtEl>
                                        <p:attrNameLst>
                                          <p:attrName>fill.type</p:attrName>
                                        </p:attrNameLst>
                                      </p:cBhvr>
                                      <p:to>
                                        <p:strVal val="solid"/>
                                      </p:to>
                                    </p:set>
                                    <p:set>
                                      <p:cBhvr>
                                        <p:cTn id="115" dur="1000" fill="hold"/>
                                        <p:tgtEl>
                                          <p:spTgt spid="35"/>
                                        </p:tgtEl>
                                        <p:attrNameLst>
                                          <p:attrName>fill.on</p:attrName>
                                        </p:attrNameLst>
                                      </p:cBhvr>
                                      <p:to>
                                        <p:strVal val="true"/>
                                      </p:to>
                                    </p:set>
                                  </p:childTnLst>
                                  <p:subTnLst>
                                    <p:audio>
                                      <p:cMediaNode vol="100000">
                                        <p:cTn display="0" masterRel="sameClick">
                                          <p:stCondLst>
                                            <p:cond evt="begin" delay="0">
                                              <p:tn val="11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16" restart="whenNotActive" fill="hold" evtFilter="cancelBubble" nodeType="interactiveSeq">
                <p:stCondLst>
                  <p:cond evt="onClick" delay="0">
                    <p:tgtEl>
                      <p:spTgt spid="36"/>
                    </p:tgtEl>
                  </p:cond>
                </p:stCondLst>
                <p:endSync evt="end" delay="0">
                  <p:rtn val="all"/>
                </p:endSync>
                <p:childTnLst>
                  <p:par>
                    <p:cTn id="117" fill="hold">
                      <p:stCondLst>
                        <p:cond delay="0"/>
                      </p:stCondLst>
                      <p:childTnLst>
                        <p:par>
                          <p:cTn id="118" fill="hold">
                            <p:stCondLst>
                              <p:cond delay="0"/>
                            </p:stCondLst>
                            <p:childTnLst>
                              <p:par>
                                <p:cTn id="119" presetID="19" presetClass="emph" presetSubtype="0" fill="hold" grpId="0" nodeType="clickEffect">
                                  <p:stCondLst>
                                    <p:cond delay="0"/>
                                  </p:stCondLst>
                                  <p:childTnLst>
                                    <p:animClr clrSpc="rgb" dir="cw">
                                      <p:cBhvr override="childStyle">
                                        <p:cTn id="120" dur="1000" fill="hold"/>
                                        <p:tgtEl>
                                          <p:spTgt spid="36"/>
                                        </p:tgtEl>
                                        <p:attrNameLst>
                                          <p:attrName>style.color</p:attrName>
                                        </p:attrNameLst>
                                      </p:cBhvr>
                                      <p:to>
                                        <a:srgbClr val="FF0000"/>
                                      </p:to>
                                    </p:animClr>
                                    <p:animClr clrSpc="rgb" dir="cw">
                                      <p:cBhvr>
                                        <p:cTn id="121" dur="1000" fill="hold"/>
                                        <p:tgtEl>
                                          <p:spTgt spid="36"/>
                                        </p:tgtEl>
                                        <p:attrNameLst>
                                          <p:attrName>fillcolor</p:attrName>
                                        </p:attrNameLst>
                                      </p:cBhvr>
                                      <p:to>
                                        <a:srgbClr val="FF0000"/>
                                      </p:to>
                                    </p:animClr>
                                    <p:set>
                                      <p:cBhvr>
                                        <p:cTn id="122" dur="1000" fill="hold"/>
                                        <p:tgtEl>
                                          <p:spTgt spid="36"/>
                                        </p:tgtEl>
                                        <p:attrNameLst>
                                          <p:attrName>fill.type</p:attrName>
                                        </p:attrNameLst>
                                      </p:cBhvr>
                                      <p:to>
                                        <p:strVal val="solid"/>
                                      </p:to>
                                    </p:set>
                                    <p:set>
                                      <p:cBhvr>
                                        <p:cTn id="123" dur="1000" fill="hold"/>
                                        <p:tgtEl>
                                          <p:spTgt spid="36"/>
                                        </p:tgtEl>
                                        <p:attrNameLst>
                                          <p:attrName>fill.on</p:attrName>
                                        </p:attrNameLst>
                                      </p:cBhvr>
                                      <p:to>
                                        <p:strVal val="true"/>
                                      </p:to>
                                    </p:set>
                                  </p:childTnLst>
                                  <p:subTnLst>
                                    <p:audio>
                                      <p:cMediaNode vol="100000">
                                        <p:cTn display="0" masterRel="sameClick">
                                          <p:stCondLst>
                                            <p:cond evt="begin" delay="0">
                                              <p:tn val="11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24" restart="whenNotActive" fill="hold" evtFilter="cancelBubble" nodeType="interactiveSeq">
                <p:stCondLst>
                  <p:cond evt="onClick" delay="0">
                    <p:tgtEl>
                      <p:spTgt spid="37"/>
                    </p:tgtEl>
                  </p:cond>
                </p:stCondLst>
                <p:endSync evt="end" delay="0">
                  <p:rtn val="all"/>
                </p:endSync>
                <p:childTnLst>
                  <p:par>
                    <p:cTn id="125" fill="hold">
                      <p:stCondLst>
                        <p:cond delay="0"/>
                      </p:stCondLst>
                      <p:childTnLst>
                        <p:par>
                          <p:cTn id="126" fill="hold">
                            <p:stCondLst>
                              <p:cond delay="0"/>
                            </p:stCondLst>
                            <p:childTnLst>
                              <p:par>
                                <p:cTn id="127" presetID="19" presetClass="emph" presetSubtype="0" fill="hold" grpId="0" nodeType="clickEffect">
                                  <p:stCondLst>
                                    <p:cond delay="0"/>
                                  </p:stCondLst>
                                  <p:childTnLst>
                                    <p:animClr clrSpc="rgb" dir="cw">
                                      <p:cBhvr override="childStyle">
                                        <p:cTn id="128" dur="1000" fill="hold"/>
                                        <p:tgtEl>
                                          <p:spTgt spid="37"/>
                                        </p:tgtEl>
                                        <p:attrNameLst>
                                          <p:attrName>style.color</p:attrName>
                                        </p:attrNameLst>
                                      </p:cBhvr>
                                      <p:to>
                                        <a:srgbClr val="FF0000"/>
                                      </p:to>
                                    </p:animClr>
                                    <p:animClr clrSpc="rgb" dir="cw">
                                      <p:cBhvr>
                                        <p:cTn id="129" dur="1000" fill="hold"/>
                                        <p:tgtEl>
                                          <p:spTgt spid="37"/>
                                        </p:tgtEl>
                                        <p:attrNameLst>
                                          <p:attrName>fillcolor</p:attrName>
                                        </p:attrNameLst>
                                      </p:cBhvr>
                                      <p:to>
                                        <a:srgbClr val="FF0000"/>
                                      </p:to>
                                    </p:animClr>
                                    <p:set>
                                      <p:cBhvr>
                                        <p:cTn id="130" dur="1000" fill="hold"/>
                                        <p:tgtEl>
                                          <p:spTgt spid="37"/>
                                        </p:tgtEl>
                                        <p:attrNameLst>
                                          <p:attrName>fill.type</p:attrName>
                                        </p:attrNameLst>
                                      </p:cBhvr>
                                      <p:to>
                                        <p:strVal val="solid"/>
                                      </p:to>
                                    </p:set>
                                    <p:set>
                                      <p:cBhvr>
                                        <p:cTn id="131" dur="1000" fill="hold"/>
                                        <p:tgtEl>
                                          <p:spTgt spid="37"/>
                                        </p:tgtEl>
                                        <p:attrNameLst>
                                          <p:attrName>fill.on</p:attrName>
                                        </p:attrNameLst>
                                      </p:cBhvr>
                                      <p:to>
                                        <p:strVal val="true"/>
                                      </p:to>
                                    </p:set>
                                  </p:childTnLst>
                                  <p:subTnLst>
                                    <p:audio>
                                      <p:cMediaNode vol="77000">
                                        <p:cTn display="0" masterRel="sameClick">
                                          <p:stCondLst>
                                            <p:cond evt="begin" delay="0">
                                              <p:tn val="12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7"/>
                  </p:tgtEl>
                </p:cond>
              </p:nextCondLst>
            </p:seq>
            <p:seq concurrent="1" nextAc="seek">
              <p:cTn id="132" restart="whenNotActive" fill="hold" evtFilter="cancelBubble" nodeType="interactiveSeq">
                <p:stCondLst>
                  <p:cond evt="onClick" delay="0">
                    <p:tgtEl>
                      <p:spTgt spid="38"/>
                    </p:tgtEl>
                  </p:cond>
                </p:stCondLst>
                <p:endSync evt="end" delay="0">
                  <p:rtn val="all"/>
                </p:endSync>
                <p:childTnLst>
                  <p:par>
                    <p:cTn id="133" fill="hold">
                      <p:stCondLst>
                        <p:cond delay="0"/>
                      </p:stCondLst>
                      <p:childTnLst>
                        <p:par>
                          <p:cTn id="134" fill="hold">
                            <p:stCondLst>
                              <p:cond delay="0"/>
                            </p:stCondLst>
                            <p:childTnLst>
                              <p:par>
                                <p:cTn id="135" presetID="19" presetClass="emph" presetSubtype="0" fill="hold" grpId="0" nodeType="clickEffect">
                                  <p:stCondLst>
                                    <p:cond delay="0"/>
                                  </p:stCondLst>
                                  <p:childTnLst>
                                    <p:animClr clrSpc="rgb" dir="cw">
                                      <p:cBhvr override="childStyle">
                                        <p:cTn id="136" dur="1000" fill="hold"/>
                                        <p:tgtEl>
                                          <p:spTgt spid="38"/>
                                        </p:tgtEl>
                                        <p:attrNameLst>
                                          <p:attrName>style.color</p:attrName>
                                        </p:attrNameLst>
                                      </p:cBhvr>
                                      <p:to>
                                        <a:srgbClr val="FF0000"/>
                                      </p:to>
                                    </p:animClr>
                                    <p:animClr clrSpc="rgb" dir="cw">
                                      <p:cBhvr>
                                        <p:cTn id="137" dur="1000" fill="hold"/>
                                        <p:tgtEl>
                                          <p:spTgt spid="38"/>
                                        </p:tgtEl>
                                        <p:attrNameLst>
                                          <p:attrName>fillcolor</p:attrName>
                                        </p:attrNameLst>
                                      </p:cBhvr>
                                      <p:to>
                                        <a:srgbClr val="FF0000"/>
                                      </p:to>
                                    </p:animClr>
                                    <p:set>
                                      <p:cBhvr>
                                        <p:cTn id="138" dur="1000" fill="hold"/>
                                        <p:tgtEl>
                                          <p:spTgt spid="38"/>
                                        </p:tgtEl>
                                        <p:attrNameLst>
                                          <p:attrName>fill.type</p:attrName>
                                        </p:attrNameLst>
                                      </p:cBhvr>
                                      <p:to>
                                        <p:strVal val="solid"/>
                                      </p:to>
                                    </p:set>
                                    <p:set>
                                      <p:cBhvr>
                                        <p:cTn id="139" dur="1000" fill="hold"/>
                                        <p:tgtEl>
                                          <p:spTgt spid="38"/>
                                        </p:tgtEl>
                                        <p:attrNameLst>
                                          <p:attrName>fill.on</p:attrName>
                                        </p:attrNameLst>
                                      </p:cBhvr>
                                      <p:to>
                                        <p:strVal val="true"/>
                                      </p:to>
                                    </p:set>
                                  </p:childTnLst>
                                  <p:subTnLst>
                                    <p:audio>
                                      <p:cMediaNode vol="77000">
                                        <p:cTn display="0" masterRel="sameClick">
                                          <p:stCondLst>
                                            <p:cond evt="begin" delay="0">
                                              <p:tn val="13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8"/>
                  </p:tgtEl>
                </p:cond>
              </p:nextCondLst>
            </p:seq>
            <p:seq concurrent="1" nextAc="seek">
              <p:cTn id="140" restart="whenNotActive" fill="hold" evtFilter="cancelBubble" nodeType="interactiveSeq">
                <p:stCondLst>
                  <p:cond evt="onClick" delay="0">
                    <p:tgtEl>
                      <p:spTgt spid="39"/>
                    </p:tgtEl>
                  </p:cond>
                </p:stCondLst>
                <p:endSync evt="end" delay="0">
                  <p:rtn val="all"/>
                </p:endSync>
                <p:childTnLst>
                  <p:par>
                    <p:cTn id="141" fill="hold">
                      <p:stCondLst>
                        <p:cond delay="0"/>
                      </p:stCondLst>
                      <p:childTnLst>
                        <p:par>
                          <p:cTn id="142" fill="hold">
                            <p:stCondLst>
                              <p:cond delay="0"/>
                            </p:stCondLst>
                            <p:childTnLst>
                              <p:par>
                                <p:cTn id="143" presetID="19" presetClass="emph" presetSubtype="0" fill="hold" grpId="0" nodeType="clickEffect">
                                  <p:stCondLst>
                                    <p:cond delay="0"/>
                                  </p:stCondLst>
                                  <p:childTnLst>
                                    <p:animClr clrSpc="rgb" dir="cw">
                                      <p:cBhvr override="childStyle">
                                        <p:cTn id="144" dur="1000" fill="hold"/>
                                        <p:tgtEl>
                                          <p:spTgt spid="39"/>
                                        </p:tgtEl>
                                        <p:attrNameLst>
                                          <p:attrName>style.color</p:attrName>
                                        </p:attrNameLst>
                                      </p:cBhvr>
                                      <p:to>
                                        <a:srgbClr val="FF0000"/>
                                      </p:to>
                                    </p:animClr>
                                    <p:animClr clrSpc="rgb" dir="cw">
                                      <p:cBhvr>
                                        <p:cTn id="145" dur="1000" fill="hold"/>
                                        <p:tgtEl>
                                          <p:spTgt spid="39"/>
                                        </p:tgtEl>
                                        <p:attrNameLst>
                                          <p:attrName>fillcolor</p:attrName>
                                        </p:attrNameLst>
                                      </p:cBhvr>
                                      <p:to>
                                        <a:srgbClr val="FF0000"/>
                                      </p:to>
                                    </p:animClr>
                                    <p:set>
                                      <p:cBhvr>
                                        <p:cTn id="146" dur="1000" fill="hold"/>
                                        <p:tgtEl>
                                          <p:spTgt spid="39"/>
                                        </p:tgtEl>
                                        <p:attrNameLst>
                                          <p:attrName>fill.type</p:attrName>
                                        </p:attrNameLst>
                                      </p:cBhvr>
                                      <p:to>
                                        <p:strVal val="solid"/>
                                      </p:to>
                                    </p:set>
                                    <p:set>
                                      <p:cBhvr>
                                        <p:cTn id="147" dur="1000" fill="hold"/>
                                        <p:tgtEl>
                                          <p:spTgt spid="39"/>
                                        </p:tgtEl>
                                        <p:attrNameLst>
                                          <p:attrName>fill.on</p:attrName>
                                        </p:attrNameLst>
                                      </p:cBhvr>
                                      <p:to>
                                        <p:strVal val="true"/>
                                      </p:to>
                                    </p:set>
                                  </p:childTnLst>
                                  <p:subTnLst>
                                    <p:audio>
                                      <p:cMediaNode vol="77000">
                                        <p:cTn display="0" masterRel="sameClick">
                                          <p:stCondLst>
                                            <p:cond evt="begin" delay="0">
                                              <p:tn val="14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9"/>
                  </p:tgtEl>
                </p:cond>
              </p:nextCondLst>
            </p:seq>
            <p:seq concurrent="1" nextAc="seek">
              <p:cTn id="148" restart="whenNotActive" fill="hold" evtFilter="cancelBubble" nodeType="interactiveSeq">
                <p:stCondLst>
                  <p:cond evt="onClick" delay="0">
                    <p:tgtEl>
                      <p:spTgt spid="40"/>
                    </p:tgtEl>
                  </p:cond>
                </p:stCondLst>
                <p:endSync evt="end" delay="0">
                  <p:rtn val="all"/>
                </p:endSync>
                <p:childTnLst>
                  <p:par>
                    <p:cTn id="149" fill="hold">
                      <p:stCondLst>
                        <p:cond delay="0"/>
                      </p:stCondLst>
                      <p:childTnLst>
                        <p:par>
                          <p:cTn id="150" fill="hold">
                            <p:stCondLst>
                              <p:cond delay="0"/>
                            </p:stCondLst>
                            <p:childTnLst>
                              <p:par>
                                <p:cTn id="151" presetID="19" presetClass="emph" presetSubtype="0" fill="hold" grpId="0" nodeType="clickEffect">
                                  <p:stCondLst>
                                    <p:cond delay="0"/>
                                  </p:stCondLst>
                                  <p:childTnLst>
                                    <p:animClr clrSpc="rgb" dir="cw">
                                      <p:cBhvr override="childStyle">
                                        <p:cTn id="152" dur="1000" fill="hold"/>
                                        <p:tgtEl>
                                          <p:spTgt spid="40"/>
                                        </p:tgtEl>
                                        <p:attrNameLst>
                                          <p:attrName>style.color</p:attrName>
                                        </p:attrNameLst>
                                      </p:cBhvr>
                                      <p:to>
                                        <a:srgbClr val="FF0000"/>
                                      </p:to>
                                    </p:animClr>
                                    <p:animClr clrSpc="rgb" dir="cw">
                                      <p:cBhvr>
                                        <p:cTn id="153" dur="1000" fill="hold"/>
                                        <p:tgtEl>
                                          <p:spTgt spid="40"/>
                                        </p:tgtEl>
                                        <p:attrNameLst>
                                          <p:attrName>fillcolor</p:attrName>
                                        </p:attrNameLst>
                                      </p:cBhvr>
                                      <p:to>
                                        <a:srgbClr val="FF0000"/>
                                      </p:to>
                                    </p:animClr>
                                    <p:set>
                                      <p:cBhvr>
                                        <p:cTn id="154" dur="1000" fill="hold"/>
                                        <p:tgtEl>
                                          <p:spTgt spid="40"/>
                                        </p:tgtEl>
                                        <p:attrNameLst>
                                          <p:attrName>fill.type</p:attrName>
                                        </p:attrNameLst>
                                      </p:cBhvr>
                                      <p:to>
                                        <p:strVal val="solid"/>
                                      </p:to>
                                    </p:set>
                                    <p:set>
                                      <p:cBhvr>
                                        <p:cTn id="155" dur="1000" fill="hold"/>
                                        <p:tgtEl>
                                          <p:spTgt spid="40"/>
                                        </p:tgtEl>
                                        <p:attrNameLst>
                                          <p:attrName>fill.on</p:attrName>
                                        </p:attrNameLst>
                                      </p:cBhvr>
                                      <p:to>
                                        <p:strVal val="true"/>
                                      </p:to>
                                    </p:set>
                                  </p:childTnLst>
                                  <p:subTnLst>
                                    <p:audio>
                                      <p:cMediaNode vol="77000">
                                        <p:cTn display="0" masterRel="sameClick">
                                          <p:stCondLst>
                                            <p:cond evt="begin" delay="0">
                                              <p:tn val="15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0"/>
                  </p:tgtEl>
                </p:cond>
              </p:nextCondLst>
            </p:seq>
            <p:seq concurrent="1" nextAc="seek">
              <p:cTn id="156" restart="whenNotActive" fill="hold" evtFilter="cancelBubble" nodeType="interactiveSeq">
                <p:stCondLst>
                  <p:cond evt="onClick" delay="0">
                    <p:tgtEl>
                      <p:spTgt spid="41"/>
                    </p:tgtEl>
                  </p:cond>
                </p:stCondLst>
                <p:endSync evt="end" delay="0">
                  <p:rtn val="all"/>
                </p:endSync>
                <p:childTnLst>
                  <p:par>
                    <p:cTn id="157" fill="hold">
                      <p:stCondLst>
                        <p:cond delay="0"/>
                      </p:stCondLst>
                      <p:childTnLst>
                        <p:par>
                          <p:cTn id="158" fill="hold">
                            <p:stCondLst>
                              <p:cond delay="0"/>
                            </p:stCondLst>
                            <p:childTnLst>
                              <p:par>
                                <p:cTn id="159" presetID="19" presetClass="emph" presetSubtype="0" fill="hold" grpId="0" nodeType="clickEffect">
                                  <p:stCondLst>
                                    <p:cond delay="0"/>
                                  </p:stCondLst>
                                  <p:childTnLst>
                                    <p:animClr clrSpc="rgb" dir="cw">
                                      <p:cBhvr override="childStyle">
                                        <p:cTn id="160" dur="1000" fill="hold"/>
                                        <p:tgtEl>
                                          <p:spTgt spid="41"/>
                                        </p:tgtEl>
                                        <p:attrNameLst>
                                          <p:attrName>style.color</p:attrName>
                                        </p:attrNameLst>
                                      </p:cBhvr>
                                      <p:to>
                                        <a:srgbClr val="FF0000"/>
                                      </p:to>
                                    </p:animClr>
                                    <p:animClr clrSpc="rgb" dir="cw">
                                      <p:cBhvr>
                                        <p:cTn id="161" dur="1000" fill="hold"/>
                                        <p:tgtEl>
                                          <p:spTgt spid="41"/>
                                        </p:tgtEl>
                                        <p:attrNameLst>
                                          <p:attrName>fillcolor</p:attrName>
                                        </p:attrNameLst>
                                      </p:cBhvr>
                                      <p:to>
                                        <a:srgbClr val="FF0000"/>
                                      </p:to>
                                    </p:animClr>
                                    <p:set>
                                      <p:cBhvr>
                                        <p:cTn id="162" dur="1000" fill="hold"/>
                                        <p:tgtEl>
                                          <p:spTgt spid="41"/>
                                        </p:tgtEl>
                                        <p:attrNameLst>
                                          <p:attrName>fill.type</p:attrName>
                                        </p:attrNameLst>
                                      </p:cBhvr>
                                      <p:to>
                                        <p:strVal val="solid"/>
                                      </p:to>
                                    </p:set>
                                    <p:set>
                                      <p:cBhvr>
                                        <p:cTn id="163" dur="1000" fill="hold"/>
                                        <p:tgtEl>
                                          <p:spTgt spid="41"/>
                                        </p:tgtEl>
                                        <p:attrNameLst>
                                          <p:attrName>fill.on</p:attrName>
                                        </p:attrNameLst>
                                      </p:cBhvr>
                                      <p:to>
                                        <p:strVal val="true"/>
                                      </p:to>
                                    </p:set>
                                  </p:childTnLst>
                                  <p:subTnLst>
                                    <p:audio>
                                      <p:cMediaNode vol="77000">
                                        <p:cTn display="0" masterRel="sameClick">
                                          <p:stCondLst>
                                            <p:cond evt="begin" delay="0">
                                              <p:tn val="15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1"/>
                  </p:tgtEl>
                </p:cond>
              </p:nextCondLst>
            </p:seq>
            <p:seq concurrent="1" nextAc="seek">
              <p:cTn id="164" restart="whenNotActive" fill="hold" evtFilter="cancelBubble" nodeType="interactiveSeq">
                <p:stCondLst>
                  <p:cond evt="onClick" delay="0">
                    <p:tgtEl>
                      <p:spTgt spid="42"/>
                    </p:tgtEl>
                  </p:cond>
                </p:stCondLst>
                <p:endSync evt="end" delay="0">
                  <p:rtn val="all"/>
                </p:endSync>
                <p:childTnLst>
                  <p:par>
                    <p:cTn id="165" fill="hold">
                      <p:stCondLst>
                        <p:cond delay="0"/>
                      </p:stCondLst>
                      <p:childTnLst>
                        <p:par>
                          <p:cTn id="166" fill="hold">
                            <p:stCondLst>
                              <p:cond delay="0"/>
                            </p:stCondLst>
                            <p:childTnLst>
                              <p:par>
                                <p:cTn id="167" presetID="19" presetClass="emph" presetSubtype="0" fill="hold" grpId="0" nodeType="clickEffect">
                                  <p:stCondLst>
                                    <p:cond delay="0"/>
                                  </p:stCondLst>
                                  <p:childTnLst>
                                    <p:animClr clrSpc="rgb" dir="cw">
                                      <p:cBhvr override="childStyle">
                                        <p:cTn id="168" dur="1000" fill="hold"/>
                                        <p:tgtEl>
                                          <p:spTgt spid="42"/>
                                        </p:tgtEl>
                                        <p:attrNameLst>
                                          <p:attrName>style.color</p:attrName>
                                        </p:attrNameLst>
                                      </p:cBhvr>
                                      <p:to>
                                        <a:srgbClr val="FF0000"/>
                                      </p:to>
                                    </p:animClr>
                                    <p:animClr clrSpc="rgb" dir="cw">
                                      <p:cBhvr>
                                        <p:cTn id="169" dur="1000" fill="hold"/>
                                        <p:tgtEl>
                                          <p:spTgt spid="42"/>
                                        </p:tgtEl>
                                        <p:attrNameLst>
                                          <p:attrName>fillcolor</p:attrName>
                                        </p:attrNameLst>
                                      </p:cBhvr>
                                      <p:to>
                                        <a:srgbClr val="FF0000"/>
                                      </p:to>
                                    </p:animClr>
                                    <p:set>
                                      <p:cBhvr>
                                        <p:cTn id="170" dur="1000" fill="hold"/>
                                        <p:tgtEl>
                                          <p:spTgt spid="42"/>
                                        </p:tgtEl>
                                        <p:attrNameLst>
                                          <p:attrName>fill.type</p:attrName>
                                        </p:attrNameLst>
                                      </p:cBhvr>
                                      <p:to>
                                        <p:strVal val="solid"/>
                                      </p:to>
                                    </p:set>
                                    <p:set>
                                      <p:cBhvr>
                                        <p:cTn id="171" dur="1000" fill="hold"/>
                                        <p:tgtEl>
                                          <p:spTgt spid="42"/>
                                        </p:tgtEl>
                                        <p:attrNameLst>
                                          <p:attrName>fill.on</p:attrName>
                                        </p:attrNameLst>
                                      </p:cBhvr>
                                      <p:to>
                                        <p:strVal val="true"/>
                                      </p:to>
                                    </p:set>
                                  </p:childTnLst>
                                  <p:subTnLst>
                                    <p:audio>
                                      <p:cMediaNode vol="77000">
                                        <p:cTn display="0" masterRel="sameClick">
                                          <p:stCondLst>
                                            <p:cond evt="begin" delay="0">
                                              <p:tn val="16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2"/>
                  </p:tgtEl>
                </p:cond>
              </p:nextCondLst>
            </p:seq>
            <p:seq concurrent="1" nextAc="seek">
              <p:cTn id="172" restart="whenNotActive" fill="hold" evtFilter="cancelBubble" nodeType="interactiveSeq">
                <p:stCondLst>
                  <p:cond evt="onClick" delay="0">
                    <p:tgtEl>
                      <p:spTgt spid="43"/>
                    </p:tgtEl>
                  </p:cond>
                </p:stCondLst>
                <p:endSync evt="end" delay="0">
                  <p:rtn val="all"/>
                </p:endSync>
                <p:childTnLst>
                  <p:par>
                    <p:cTn id="173" fill="hold">
                      <p:stCondLst>
                        <p:cond delay="0"/>
                      </p:stCondLst>
                      <p:childTnLst>
                        <p:par>
                          <p:cTn id="174" fill="hold">
                            <p:stCondLst>
                              <p:cond delay="0"/>
                            </p:stCondLst>
                            <p:childTnLst>
                              <p:par>
                                <p:cTn id="175" presetID="19" presetClass="emph" presetSubtype="0" fill="hold" grpId="0" nodeType="clickEffect">
                                  <p:stCondLst>
                                    <p:cond delay="0"/>
                                  </p:stCondLst>
                                  <p:childTnLst>
                                    <p:animClr clrSpc="rgb" dir="cw">
                                      <p:cBhvr override="childStyle">
                                        <p:cTn id="176" dur="1000" fill="hold"/>
                                        <p:tgtEl>
                                          <p:spTgt spid="43"/>
                                        </p:tgtEl>
                                        <p:attrNameLst>
                                          <p:attrName>style.color</p:attrName>
                                        </p:attrNameLst>
                                      </p:cBhvr>
                                      <p:to>
                                        <a:srgbClr val="FF0000"/>
                                      </p:to>
                                    </p:animClr>
                                    <p:animClr clrSpc="rgb" dir="cw">
                                      <p:cBhvr>
                                        <p:cTn id="177" dur="1000" fill="hold"/>
                                        <p:tgtEl>
                                          <p:spTgt spid="43"/>
                                        </p:tgtEl>
                                        <p:attrNameLst>
                                          <p:attrName>fillcolor</p:attrName>
                                        </p:attrNameLst>
                                      </p:cBhvr>
                                      <p:to>
                                        <a:srgbClr val="FF0000"/>
                                      </p:to>
                                    </p:animClr>
                                    <p:set>
                                      <p:cBhvr>
                                        <p:cTn id="178" dur="1000" fill="hold"/>
                                        <p:tgtEl>
                                          <p:spTgt spid="43"/>
                                        </p:tgtEl>
                                        <p:attrNameLst>
                                          <p:attrName>fill.type</p:attrName>
                                        </p:attrNameLst>
                                      </p:cBhvr>
                                      <p:to>
                                        <p:strVal val="solid"/>
                                      </p:to>
                                    </p:set>
                                    <p:set>
                                      <p:cBhvr>
                                        <p:cTn id="179" dur="1000" fill="hold"/>
                                        <p:tgtEl>
                                          <p:spTgt spid="43"/>
                                        </p:tgtEl>
                                        <p:attrNameLst>
                                          <p:attrName>fill.on</p:attrName>
                                        </p:attrNameLst>
                                      </p:cBhvr>
                                      <p:to>
                                        <p:strVal val="true"/>
                                      </p:to>
                                    </p:set>
                                  </p:childTnLst>
                                  <p:subTnLst>
                                    <p:audio>
                                      <p:cMediaNode vol="77000">
                                        <p:cTn display="0" masterRel="sameClick">
                                          <p:stCondLst>
                                            <p:cond evt="begin" delay="0">
                                              <p:tn val="17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3"/>
                  </p:tgtEl>
                </p:cond>
              </p:nextCondLst>
            </p:seq>
            <p:seq concurrent="1" nextAc="seek">
              <p:cTn id="180" restart="whenNotActive" fill="hold" evtFilter="cancelBubble" nodeType="interactiveSeq">
                <p:stCondLst>
                  <p:cond evt="onClick" delay="0">
                    <p:tgtEl>
                      <p:spTgt spid="44"/>
                    </p:tgtEl>
                  </p:cond>
                </p:stCondLst>
                <p:endSync evt="end" delay="0">
                  <p:rtn val="all"/>
                </p:endSync>
                <p:childTnLst>
                  <p:par>
                    <p:cTn id="181" fill="hold">
                      <p:stCondLst>
                        <p:cond delay="0"/>
                      </p:stCondLst>
                      <p:childTnLst>
                        <p:par>
                          <p:cTn id="182" fill="hold">
                            <p:stCondLst>
                              <p:cond delay="0"/>
                            </p:stCondLst>
                            <p:childTnLst>
                              <p:par>
                                <p:cTn id="183" presetID="19" presetClass="emph" presetSubtype="0" fill="hold" grpId="0" nodeType="clickEffect">
                                  <p:stCondLst>
                                    <p:cond delay="0"/>
                                  </p:stCondLst>
                                  <p:childTnLst>
                                    <p:animClr clrSpc="rgb" dir="cw">
                                      <p:cBhvr override="childStyle">
                                        <p:cTn id="184" dur="1000" fill="hold"/>
                                        <p:tgtEl>
                                          <p:spTgt spid="44"/>
                                        </p:tgtEl>
                                        <p:attrNameLst>
                                          <p:attrName>style.color</p:attrName>
                                        </p:attrNameLst>
                                      </p:cBhvr>
                                      <p:to>
                                        <a:srgbClr val="00B050"/>
                                      </p:to>
                                    </p:animClr>
                                    <p:animClr clrSpc="rgb" dir="cw">
                                      <p:cBhvr>
                                        <p:cTn id="185" dur="1000" fill="hold"/>
                                        <p:tgtEl>
                                          <p:spTgt spid="44"/>
                                        </p:tgtEl>
                                        <p:attrNameLst>
                                          <p:attrName>fillcolor</p:attrName>
                                        </p:attrNameLst>
                                      </p:cBhvr>
                                      <p:to>
                                        <a:srgbClr val="00B050"/>
                                      </p:to>
                                    </p:animClr>
                                    <p:set>
                                      <p:cBhvr>
                                        <p:cTn id="186" dur="1000" fill="hold"/>
                                        <p:tgtEl>
                                          <p:spTgt spid="44"/>
                                        </p:tgtEl>
                                        <p:attrNameLst>
                                          <p:attrName>fill.type</p:attrName>
                                        </p:attrNameLst>
                                      </p:cBhvr>
                                      <p:to>
                                        <p:strVal val="solid"/>
                                      </p:to>
                                    </p:set>
                                    <p:set>
                                      <p:cBhvr>
                                        <p:cTn id="187" dur="1000" fill="hold"/>
                                        <p:tgtEl>
                                          <p:spTgt spid="44"/>
                                        </p:tgtEl>
                                        <p:attrNameLst>
                                          <p:attrName>fill.on</p:attrName>
                                        </p:attrNameLst>
                                      </p:cBhvr>
                                      <p:to>
                                        <p:strVal val="true"/>
                                      </p:to>
                                    </p:set>
                                  </p:childTnLst>
                                  <p:subTnLst>
                                    <p:audio>
                                      <p:cMediaNode>
                                        <p:cTn display="0" masterRel="sameClick">
                                          <p:stCondLst>
                                            <p:cond evt="begin" delay="0">
                                              <p:tn val="18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44"/>
                  </p:tgtEl>
                </p:cond>
              </p:nextCondLst>
            </p:seq>
            <p:seq concurrent="1" nextAc="seek">
              <p:cTn id="188" restart="whenNotActive" fill="hold" evtFilter="cancelBubble" nodeType="interactiveSeq">
                <p:stCondLst>
                  <p:cond evt="onClick" delay="0">
                    <p:tgtEl>
                      <p:spTgt spid="28"/>
                    </p:tgtEl>
                  </p:cond>
                </p:stCondLst>
                <p:endSync evt="end" delay="0">
                  <p:rtn val="all"/>
                </p:endSync>
                <p:childTnLst>
                  <p:par>
                    <p:cTn id="189" fill="hold">
                      <p:stCondLst>
                        <p:cond delay="0"/>
                      </p:stCondLst>
                      <p:childTnLst>
                        <p:par>
                          <p:cTn id="190" fill="hold">
                            <p:stCondLst>
                              <p:cond delay="0"/>
                            </p:stCondLst>
                            <p:childTnLst>
                              <p:par>
                                <p:cTn id="191" presetID="0" presetClass="path" presetSubtype="0" accel="50000" decel="50000" fill="hold" grpId="1" nodeType="withEffect">
                                  <p:stCondLst>
                                    <p:cond delay="0"/>
                                  </p:stCondLst>
                                  <p:childTnLst>
                                    <p:animMotion origin="layout" path="M 0 0 L 0 0 C -0.04739 0.00833 -0.01901 0.00371 -0.12122 0.0088 C -0.14544 0.00996 -0.16953 0.01019 -0.19375 0.01088 C -0.20508 0.01597 -0.19114 0.00972 -0.20742 0.01759 C -0.20911 0.01852 -0.21081 0.01921 -0.2125 0.01991 C -0.21992 0.03634 -0.222 0.03866 -0.225 0.06644 C -0.23607 0.17014 -0.22096 0.09329 -0.23125 0.14213 C -0.23242 0.17107 -0.23333 0.2 -0.23502 0.22871 C -0.23581 0.24283 -0.23893 0.25671 -0.23867 0.27107 C -0.23815 0.3081 -0.23698 0.3456 -0.23242 0.38218 C -0.22982 0.40324 -0.21601 0.44121 -0.20872 0.46204 C -0.20794 0.46875 -0.20638 0.47523 -0.20625 0.48218 C -0.20508 0.54213 -0.2069 0.60208 -0.20495 0.66204 C -0.20482 0.66621 -0.20234 0.67083 -0.2 0.67083 C -0.1513 0.67523 -0.10247 0.67384 -0.05377 0.67546 C -0.04544 0.67685 -0.03698 0.67778 -0.02877 0.67986 C 0.01472 0.69005 -0.01146 0.68866 0.01758 0.68866 L 0.01758 0.68426 " pathEditMode="relative" ptsTypes="AAAAAAAAAAAAAAAAAAA">
                                      <p:cBhvr>
                                        <p:cTn id="192" dur="8000" fill="hold"/>
                                        <p:tgtEl>
                                          <p:spTgt spid="42"/>
                                        </p:tgtEl>
                                        <p:attrNameLst>
                                          <p:attrName>ppt_x</p:attrName>
                                          <p:attrName>ppt_y</p:attrName>
                                        </p:attrNameLst>
                                      </p:cBhvr>
                                    </p:animMotion>
                                  </p:childTnLst>
                                </p:cTn>
                              </p:par>
                              <p:par>
                                <p:cTn id="193" presetID="0" presetClass="path" presetSubtype="0" accel="50000" decel="50000" fill="hold" grpId="2" nodeType="withEffect">
                                  <p:stCondLst>
                                    <p:cond delay="0"/>
                                  </p:stCondLst>
                                  <p:childTnLst>
                                    <p:animMotion origin="layout" path="M 0 0 L 0 0 C 0.00755 -0.07547 0.00481 -0.04121 0.00872 -0.10232 C 0.0095 -0.13102 0.00455 -0.1625 0.01119 -0.18889 C 0.0138 -0.19908 0.02369 -0.1882 0.02994 -0.18658 C 0.03333 -0.18588 0.03645 -0.18288 0.03997 -0.18218 C 0.04817 -0.18056 0.05664 -0.18079 0.06497 -0.1801 C 0.06119 -0.12593 0.05729 -0.072 0.05364 -0.01783 C 0.05143 0.0162 0.05026 0.05046 0.04739 0.08449 C 0.04687 0.09143 0.04479 0.09768 0.04362 0.10439 C 0.04062 0.12291 0.03737 0.1412 0.03489 0.15995 C 0.03372 0.16944 0.03372 0.17939 0.03242 0.18888 C 0.03112 0.19861 0.02903 0.2081 0.02747 0.21759 C 0.02643 0.22361 0.02565 0.22939 0.02487 0.23541 C 0.02395 0.24282 0.02382 0.25046 0.02239 0.25763 C 0.022 0.25995 0.02174 0.26226 0.02122 0.26435 C 0.01875 0.27476 0.01367 0.29537 0.01367 0.29537 C 0.01328 0.3 0.01185 0.30439 0.01237 0.30879 C 0.01315 0.31458 0.01744 0.31643 0.01992 0.31759 C 0.02773 0.32175 0.02903 0.32083 0.03997 0.32222 C 0.047 0.32291 0.05403 0.32361 0.06119 0.3243 C 0.07031 0.3324 0.06224 0.32638 0.07617 0.33101 C 0.07864 0.33171 0.0845 0.33703 0.08619 0.33773 C 0.08906 0.33888 0.09205 0.33912 0.09492 0.33981 C 0.09908 0.34282 0.10312 0.34606 0.10742 0.34884 C 0.10898 0.34976 0.1108 0.34976 0.11237 0.35092 C 0.11966 0.35717 0.12643 0.36481 0.13372 0.37106 C 0.14049 0.37662 0.13737 0.36875 0.13997 0.37777 L 0.13737 0.37106 " pathEditMode="relative" ptsTypes="AAAAAAAAAAAAAAAAAAAAAAAAAAAAA">
                                      <p:cBhvr>
                                        <p:cTn id="194" dur="8000" fill="hold"/>
                                        <p:tgtEl>
                                          <p:spTgt spid="33"/>
                                        </p:tgtEl>
                                        <p:attrNameLst>
                                          <p:attrName>ppt_x</p:attrName>
                                          <p:attrName>ppt_y</p:attrName>
                                        </p:attrNameLst>
                                      </p:cBhvr>
                                    </p:animMotion>
                                  </p:childTnLst>
                                </p:cTn>
                              </p:par>
                              <p:par>
                                <p:cTn id="195" presetID="0" presetClass="path" presetSubtype="0" accel="50000" decel="50000" fill="hold" grpId="1" nodeType="withEffect">
                                  <p:stCondLst>
                                    <p:cond delay="0"/>
                                  </p:stCondLst>
                                  <p:childTnLst>
                                    <p:animMotion origin="layout" path="M 0 0 L 0 0 C -0.00247 0.00602 -0.0056 0.01134 -0.00755 0.01782 C -0.01745 0.05069 0.01471 -0.00625 -0.01875 0.05787 C -0.03268 0.08449 -0.03568 0.09352 -0.05247 0.11342 C -0.06198 0.12454 -0.07044 0.12755 -0.08125 0.13333 C -0.08945 0.14329 -0.07982 0.13264 -0.09505 0.14236 C -0.09883 0.14467 -0.1026 0.14792 -0.10625 0.15116 C -0.12969 0.17106 -0.11862 0.16551 -0.13125 0.1713 C -0.13997 0.15972 -0.13698 0.16713 -0.1375 0.13796 C -0.13815 0.10463 -0.13802 0.07106 -0.1388 0.03796 C -0.13919 0.01782 -0.1401 -0.00208 -0.14128 -0.02222 C -0.14141 -0.02454 -0.14206 -0.02662 -0.14245 -0.0287 C -0.14531 -0.04144 -0.14818 -0.05417 -0.1513 -0.06667 C -0.15182 -0.06898 -0.15286 -0.07107 -0.15378 -0.07315 C -0.1582 -0.10833 -0.15495 -0.07801 -0.15755 -0.11991 C -0.16172 -0.18658 -0.15872 -0.12014 -0.1612 -0.18658 C -0.1612 -0.1882 -0.1612 -0.25718 -0.15872 -0.27986 C -0.1582 -0.28519 -0.15703 -0.29028 -0.15625 -0.29537 C -0.10937 -0.28357 -0.17344 -0.29908 -0.0375 -0.29097 C -0.01589 -0.28982 -0.00768 -0.28704 0.00872 -0.28218 C 0.01003 -0.27986 0.01107 -0.27755 0.0125 -0.27546 C 0.01367 -0.27384 0.01589 -0.27361 0.01628 -0.27107 C 0.02135 -0.23495 0.01172 -0.24514 0.02005 -0.23773 L 0.02005 -0.23773 " pathEditMode="relative" ptsTypes="AAAAAAAAAAAAAAAAAAAAAAAAA">
                                      <p:cBhvr>
                                        <p:cTn id="196" dur="8000" fill="hold"/>
                                        <p:tgtEl>
                                          <p:spTgt spid="36"/>
                                        </p:tgtEl>
                                        <p:attrNameLst>
                                          <p:attrName>ppt_x</p:attrName>
                                          <p:attrName>ppt_y</p:attrName>
                                        </p:attrNameLst>
                                      </p:cBhvr>
                                    </p:animMotion>
                                  </p:childTnLst>
                                </p:cTn>
                              </p:par>
                              <p:par>
                                <p:cTn id="197" presetID="0" presetClass="path" presetSubtype="0" accel="50000" decel="50000" fill="hold" grpId="1" nodeType="withEffect">
                                  <p:stCondLst>
                                    <p:cond delay="0"/>
                                  </p:stCondLst>
                                  <p:childTnLst>
                                    <p:animMotion origin="layout" path="M 0 0 L 0 0 C 0.03594 0.01412 -0.00573 -0.00116 0.08008 0.00879 C 0.08932 0.00995 0.09844 0.01319 0.10755 0.01551 C 0.10925 0.0169 0.11172 0.0169 0.1125 0.01991 C 0.11328 0.02268 0.11237 0.02639 0.11133 0.0287 C 0.10977 0.03217 0.09922 0.04491 0.09753 0.04653 C 0.08972 0.0544 0.08164 0.06111 0.07383 0.06875 C 0.07253 0.07014 0.07136 0.07199 0.07005 0.07315 C 0.06263 0.08079 0.05521 0.08866 0.04753 0.09537 C 0.04597 0.09676 0.04414 0.09653 0.04258 0.09768 C 0.03659 0.10185 0.03073 0.10625 0.025 0.11111 C 0.0237 0.11227 0.02266 0.11412 0.02123 0.11551 C 0.0125 0.12407 0.01393 0.12268 0.00755 0.12662 C 0.00378 0.13194 -0.00208 0.13958 -0.00495 0.14653 C -0.00664 0.15069 -0.00703 0.15602 -0.00872 0.15995 C -0.01081 0.16504 -0.0138 0.16875 -0.01627 0.17315 C -0.01927 0.17893 -0.02213 0.18495 -0.025 0.19097 C -0.02591 0.19305 -0.02669 0.19537 -0.02747 0.19768 C -0.03008 0.20509 -0.03255 0.2125 -0.03502 0.21991 C -0.03594 0.22292 -0.03633 0.22616 -0.0375 0.22893 C -0.04062 0.23657 -0.04414 0.24375 -0.04752 0.25116 C -0.04791 0.25324 -0.04831 0.25555 -0.0487 0.25764 C -0.05117 0.26967 -0.05429 0.28102 -0.05625 0.29329 C -0.05703 0.29838 -0.05742 0.30393 -0.05872 0.30879 C -0.0612 0.31805 -0.06497 0.32616 -0.06745 0.33542 C -0.07786 0.37407 -0.06627 0.34653 -0.07995 0.38449 C -0.08099 0.38704 -0.08268 0.38866 -0.08372 0.3912 C -0.08554 0.39537 -0.08724 0.39977 -0.08867 0.4044 C -0.08971 0.40717 -0.09036 0.41042 -0.09127 0.41342 C -0.09284 0.41852 -0.09479 0.42361 -0.09622 0.42893 C -0.09687 0.43102 -0.09661 0.43379 -0.09752 0.43565 C -0.09961 0.44051 -0.10247 0.44444 -0.10495 0.44884 C -0.10872 0.46852 -0.10651 0.45 -0.08502 0.45995 C -0.08203 0.46134 -0.08021 0.4669 -0.07747 0.46898 C -0.05508 0.48565 -0.0582 0.48333 -0.03997 0.48657 C -0.02708 0.49629 -0.01354 0.5037 -0.00117 0.51551 C 0.00222 0.51875 0.00274 0.5287 0.00625 0.53102 C 0.01615 0.53796 0.02709 0.53842 0.0375 0.54213 C 0.0405 0.54444 0.04323 0.54722 0.04636 0.54884 C 0.05248 0.55231 0.05886 0.55463 0.06511 0.55787 C 0.06888 0.55972 0.07253 0.56227 0.0763 0.56458 C 0.07761 0.55486 0.07761 0.55856 0.07761 0.55324 L 0.07761 0.55324 " pathEditMode="relative" ptsTypes="AAAAAAAAAAAAAAAAAAAAAAAAAAAAAAAAAAAAAAAAAAAA">
                                      <p:cBhvr>
                                        <p:cTn id="198" dur="8000" fill="hold"/>
                                        <p:tgtEl>
                                          <p:spTgt spid="34"/>
                                        </p:tgtEl>
                                        <p:attrNameLst>
                                          <p:attrName>ppt_x</p:attrName>
                                          <p:attrName>ppt_y</p:attrName>
                                        </p:attrNameLst>
                                      </p:cBhvr>
                                    </p:animMotion>
                                  </p:childTnLst>
                                </p:cTn>
                              </p:par>
                              <p:par>
                                <p:cTn id="199" presetID="0" presetClass="path" presetSubtype="0" accel="50000" decel="50000" fill="hold" grpId="1" nodeType="withEffect">
                                  <p:stCondLst>
                                    <p:cond delay="0"/>
                                  </p:stCondLst>
                                  <p:childTnLst>
                                    <p:animMotion origin="layout" path="M 0 0 L 0 0 C -0.02917 -0.05579 -0.10951 -0.10162 -0.08737 -0.1669 C -0.04805 -0.28287 0.11757 -0.34676 0.11757 -0.34676 C 0.17317 -0.46551 0.16276 -0.40741 0.02877 -0.59121 C 0.01106 -0.61551 -0.03243 -0.64005 -0.03243 -0.64005 L -0.03243 -0.64005 " pathEditMode="relative" ptsTypes="AAAAAAA">
                                      <p:cBhvr>
                                        <p:cTn id="200" dur="8000" fill="hold"/>
                                        <p:tgtEl>
                                          <p:spTgt spid="78"/>
                                        </p:tgtEl>
                                        <p:attrNameLst>
                                          <p:attrName>ppt_x</p:attrName>
                                          <p:attrName>ppt_y</p:attrName>
                                        </p:attrNameLst>
                                      </p:cBhvr>
                                    </p:animMotion>
                                  </p:childTnLst>
                                </p:cTn>
                              </p:par>
                              <p:par>
                                <p:cTn id="201" presetID="0" presetClass="path" presetSubtype="0" accel="50000" decel="50000" fill="hold" grpId="2" nodeType="withEffect">
                                  <p:stCondLst>
                                    <p:cond delay="0"/>
                                  </p:stCondLst>
                                  <p:childTnLst>
                                    <p:animMotion origin="layout" path="M 0 0 L 0 0 L 0.4724 -0.03773 C 0.48711 -0.03889 0.5306 -0.04931 0.51615 -0.04445 L 0.0112 0.12453 C -0.01823 0.13426 -0.07747 0.15139 -0.07747 0.15139 L -0.07747 0.15139 " pathEditMode="relative" ptsTypes="AAAAAAA">
                                      <p:cBhvr>
                                        <p:cTn id="202" dur="8000" fill="hold"/>
                                        <p:tgtEl>
                                          <p:spTgt spid="76"/>
                                        </p:tgtEl>
                                        <p:attrNameLst>
                                          <p:attrName>ppt_x</p:attrName>
                                          <p:attrName>ppt_y</p:attrName>
                                        </p:attrNameLst>
                                      </p:cBhvr>
                                    </p:animMotion>
                                  </p:childTnLst>
                                </p:cTn>
                              </p:par>
                              <p:par>
                                <p:cTn id="203" presetID="0" presetClass="path" presetSubtype="0" accel="50000" decel="50000" fill="hold" grpId="2" nodeType="withEffect">
                                  <p:stCondLst>
                                    <p:cond delay="0"/>
                                  </p:stCondLst>
                                  <p:childTnLst>
                                    <p:animMotion origin="layout" path="M 0 0 L 0 0 C -0.00169 0.00648 -0.00312 0.01342 -0.00508 0.01991 C -0.00651 0.02454 -0.00872 0.02847 -0.01003 0.0331 C -0.02331 0.08055 -0.01146 0.04074 -0.03125 0.09768 C -0.03229 0.10046 -0.03294 0.1037 -0.03385 0.10648 C -0.03828 0.1206 -0.0431 0.13449 -0.04753 0.14884 C -0.04844 0.15162 -0.04909 0.15486 -0.05 0.15764 C -0.05365 0.16759 -0.05755 0.17685 -0.06133 0.18657 C -0.06562 0.20926 -0.06081 0.18403 -0.07253 0.23773 C -0.07865 0.26528 -0.05911 0.19467 -0.08255 0.28217 C -0.08346 0.28541 -0.08529 0.28773 -0.08633 0.29097 C -0.08906 0.29954 -0.09154 0.30856 -0.09375 0.31759 C -0.09453 0.32037 -0.09479 0.32361 -0.09505 0.32662 C -0.09609 0.3368 -0.09635 0.34745 -0.09753 0.35764 C -0.09935 0.37268 -0.10169 0.38727 -0.10378 0.40208 C -0.10417 0.4044 -0.10456 0.40648 -0.10508 0.40879 C -0.10742 0.41852 -0.11003 0.42801 -0.1125 0.43773 C -0.11341 0.44791 -0.11406 0.45833 -0.1151 0.46875 C -0.11576 0.47616 -0.11458 0.48565 -0.11758 0.49097 C -0.11966 0.49467 -0.11784 0.48032 -0.11875 0.47546 C -0.11953 0.47129 -0.12148 0.46805 -0.12253 0.46435 C -0.12318 0.46227 -0.12305 0.45949 -0.12383 0.45764 C -0.12721 0.44907 -0.13151 0.44166 -0.13503 0.4331 C -0.13737 0.42754 -0.1388 0.42083 -0.14128 0.41551 C -0.1513 0.39329 -0.1625 0.37291 -0.17253 0.35092 C -0.1737 0.34838 -0.17383 0.34467 -0.175 0.34213 C -0.17969 0.33194 -0.18529 0.32315 -0.1901 0.31319 C -0.19284 0.30764 -0.19492 0.30116 -0.19753 0.29537 C -0.1987 0.29305 -0.19987 0.29051 -0.2013 0.28866 C -0.21836 0.26643 -0.2151 0.26991 -0.2263 0.25995 C -0.24232 0.22662 -0.23711 0.24004 -0.24375 0.22199 C -0.25651 0.24028 -0.24362 0.21991 -0.25755 0.25092 C -0.26315 0.26319 -0.26914 0.27477 -0.275 0.28657 C -0.27669 0.28958 -0.27826 0.29282 -0.28008 0.29537 C -0.28737 0.30555 -0.29518 0.31458 -0.3026 0.3243 C -0.30469 0.32708 -0.30651 0.33102 -0.30885 0.3331 C -0.31901 0.34282 -0.32956 0.35116 -0.3401 0.35995 C -0.34128 0.36088 -0.34271 0.36088 -0.34375 0.36204 C -0.34857 0.3669 -0.35273 0.37315 -0.35755 0.37754 C -0.35911 0.37916 -0.36094 0.3787 -0.3625 0.37986 C -0.36849 0.38403 -0.37435 0.38842 -0.38008 0.39329 C -0.38138 0.39421 -0.38242 0.39653 -0.38385 0.39768 C -0.38659 0.4 -0.38672 0.39977 -0.3888 0.39977 L -0.38503 0.39977 L -0.38503 0.39977 L -0.4 0.39329 " pathEditMode="relative" ptsTypes="AAAAAAAAAAAAAAAAAAAAAAAAAAAAAAAAAAAAAAAAAAAAAAA">
                                      <p:cBhvr>
                                        <p:cTn id="204" dur="8000" fill="hold"/>
                                        <p:tgtEl>
                                          <p:spTgt spid="44"/>
                                        </p:tgtEl>
                                        <p:attrNameLst>
                                          <p:attrName>ppt_x</p:attrName>
                                          <p:attrName>ppt_y</p:attrName>
                                        </p:attrNameLst>
                                      </p:cBhvr>
                                    </p:animMotion>
                                  </p:childTnLst>
                                </p:cTn>
                              </p:par>
                              <p:par>
                                <p:cTn id="205" presetID="0" presetClass="path" presetSubtype="0" accel="50000" decel="50000" fill="hold" grpId="1" nodeType="withEffect">
                                  <p:stCondLst>
                                    <p:cond delay="0"/>
                                  </p:stCondLst>
                                  <p:childTnLst>
                                    <p:animMotion origin="layout" path="M 0 0 L 0 0 C 0.00378 0.00277 0.00743 0.00601 0.0112 0.00879 C 0.01237 0.00972 0.01394 0.00949 0.01498 0.01088 C 0.01615 0.01273 0.01628 0.01597 0.01745 0.01759 C 0.01888 0.01967 0.02097 0.02014 0.02253 0.02199 C 0.02631 0.02685 0.0293 0.03449 0.03373 0.03773 C 0.05378 0.05208 0.07149 0.05231 0.09245 0.05764 C 0.12006 0.06481 0.14753 0.07129 0.175 0.07986 C 0.19297 0.08541 0.21081 0.09305 0.22878 0.09976 C 0.23243 0.10139 0.2362 0.10347 0.23998 0.10439 C 0.24662 0.10578 0.25339 0.10694 0.26003 0.10879 C 0.26667 0.11064 0.27331 0.11296 0.27995 0.11551 C 0.30339 0.12407 0.24922 0.1074 0.29128 0.1199 C 0.29076 0.12199 0.29102 0.125 0.28998 0.12662 C 0.28868 0.12847 0.28672 0.12824 0.28503 0.1287 C 0.28125 0.12986 0.27748 0.13009 0.2737 0.13101 C 0.26784 0.1324 0.26198 0.13379 0.25625 0.13541 L 0.1875 0.15532 C 0.15899 0.17222 0.18711 0.15694 0.12748 0.17314 C 0.12448 0.17407 0.12175 0.17685 0.11875 0.17754 C 0.10586 0.18125 0.09284 0.18356 0.07995 0.18657 C 0.05808 0.19768 0.07865 0.18842 0.03373 0.19537 C 0.03204 0.1956 0.03047 0.19745 0.02878 0.19768 L -0.1388 0.20439 C -0.14622 0.20578 -0.1539 0.20625 -0.16132 0.20879 C -0.16315 0.20926 -0.16445 0.21226 -0.16627 0.21319 C -0.17148 0.21551 -0.17356 0.21527 -0.17747 0.21527 L -0.17747 0.21527 " pathEditMode="relative" ptsTypes="AAAAAAAAAAAAAAAAAAAAAAAAAAAAA">
                                      <p:cBhvr>
                                        <p:cTn id="206" dur="8000" fill="hold"/>
                                        <p:tgtEl>
                                          <p:spTgt spid="22"/>
                                        </p:tgtEl>
                                        <p:attrNameLst>
                                          <p:attrName>ppt_x</p:attrName>
                                          <p:attrName>ppt_y</p:attrName>
                                        </p:attrNameLst>
                                      </p:cBhvr>
                                    </p:animMotion>
                                  </p:childTnLst>
                                </p:cTn>
                              </p:par>
                              <p:par>
                                <p:cTn id="207" presetID="0" presetClass="path" presetSubtype="0" accel="50000" decel="50000" fill="hold" grpId="1" nodeType="withEffect">
                                  <p:stCondLst>
                                    <p:cond delay="0"/>
                                  </p:stCondLst>
                                  <p:childTnLst>
                                    <p:animMotion origin="layout" path="M 0 0 L 0 0 C 0.00339 0.00347 0.00704 0.00648 0.01003 0.01088 C 0.0155 0.01921 0.02006 0.02871 0.025 0.03773 C 0.02709 0.04144 0.0293 0.04491 0.03125 0.04884 L 0.07761 0.13542 C 0.08099 0.1419 0.08412 0.14884 0.0875 0.15533 C 0.09545 0.17037 0.10339 0.18496 0.11133 0.19977 C 0.1125 0.20208 0.11407 0.20394 0.11511 0.20648 C 0.11967 0.21829 0.12305 0.23195 0.12878 0.2419 C 0.13542 0.25394 0.14232 0.26528 0.14883 0.27755 C 0.14987 0.2794 0.15026 0.28241 0.15131 0.28426 C 0.16068 0.30023 0.17071 0.31482 0.18008 0.33079 C 0.19115 0.35 0.18295 0.35903 0.20625 0.37755 C 0.21888 0.3875 0.21407 0.38241 0.22136 0.39074 L 0.08125 0.39306 C 0.07826 0.39329 0.07552 0.39722 0.07253 0.39746 C 0.04636 0.40093 0.02006 0.40162 -0.00625 0.40417 C -0.01914 0.40533 -0.03203 0.40718 -0.04492 0.40857 C -0.047 0.41088 -0.04882 0.41528 -0.05117 0.41528 C -0.26601 0.42361 -0.20416 0.46597 -0.27864 0.41296 C -0.27955 0.41088 -0.28073 0.40903 -0.28112 0.40648 C -0.28411 0.3882 -0.28867 0.35093 -0.28867 0.35093 C -0.28906 0.34121 -0.28906 0.33148 -0.28997 0.32199 C -0.29075 0.3125 -0.29231 0.30787 -0.29362 0.29977 C -0.29414 0.29676 -0.29453 0.29375 -0.29492 0.29097 C -0.2957 0.26574 -0.29648 0.24051 -0.29739 0.21528 C -0.29778 0.20579 -0.29843 0.19607 -0.29869 0.18658 C -0.30013 0.12546 -0.29987 0.12292 -0.29987 0.07755 L -0.29987 0.07755 " pathEditMode="relative" ptsTypes="AAAAAAAAAAAAAAAAAAAAAAAAAAAAAA">
                                      <p:cBhvr>
                                        <p:cTn id="208" dur="8000" fill="hold"/>
                                        <p:tgtEl>
                                          <p:spTgt spid="38"/>
                                        </p:tgtEl>
                                        <p:attrNameLst>
                                          <p:attrName>ppt_x</p:attrName>
                                          <p:attrName>ppt_y</p:attrName>
                                        </p:attrNameLst>
                                      </p:cBhvr>
                                    </p:animMotion>
                                  </p:childTnLst>
                                </p:cTn>
                              </p:par>
                              <p:par>
                                <p:cTn id="209" presetID="0" presetClass="path" presetSubtype="0" accel="50000" decel="50000" fill="hold" grpId="1" nodeType="withEffect">
                                  <p:stCondLst>
                                    <p:cond delay="0"/>
                                  </p:stCondLst>
                                  <p:childTnLst>
                                    <p:animMotion origin="layout" path="M 0 0 L 0 0 C 0.00625 -0.00115 0.01171 -0.00092 0.01744 -0.0044 C 0.02851 -0.01088 0.02838 -0.0169 0.04505 -0.0199 C 0.13841 -0.0375 0.39895 -0.0331 0.41888 -0.03333 C 0.42825 -0.03889 0.41666 -0.03125 0.4263 -0.04004 C 0.42747 -0.04097 0.4289 -0.04143 0.43007 -0.04213 C 0.43216 -0.04352 0.43424 -0.04514 0.43632 -0.04652 C 0.44101 -0.02152 0.43854 -0.0419 0.43632 -0.00208 C 0.43528 0.01852 0.43489 0.03935 0.43385 0.05996 C 0.43242 0.08889 0.43046 0.11783 0.4289 0.14676 C 0.42799 0.1956 0.42734 0.24468 0.4263 0.29352 C 0.42604 0.30973 0.43424 0.34028 0.42513 0.34236 C 0.37382 0.35417 0.32174 0.33357 0.27005 0.32917 C 0.24336 0.31482 0.26731 0.32593 0.21875 0.31574 C 0.20377 0.3125 0.17382 0.30463 0.17382 0.30463 C 0.17291 0.30232 0.17252 0.29954 0.17122 0.29792 C 0.16601 0.29167 0.16198 0.29098 0.15625 0.28912 C 0.14713 0.28241 0.13763 0.27685 0.12877 0.26898 C 0.1263 0.2669 0.12395 0.26389 0.12122 0.26227 C 0.10846 0.2551 0.09531 0.24931 0.08255 0.24236 C 0.06692 0.2338 0.08541 0.24121 0.07005 0.23565 L 0.05247 0.23797 C 0.04752 0.23866 0.04257 0.24005 0.0375 0.24005 C 0.00703 0.24005 -0.02331 0.23866 -0.05378 0.23797 C -0.05925 0.20834 -0.05873 0.2206 -0.05873 0.20232 L -0.05873 0.20232 " pathEditMode="relative" ptsTypes="AAAAAAAAAAAAAAAAAAAAAAAAAAA">
                                      <p:cBhvr>
                                        <p:cTn id="210" dur="8000" fill="hold"/>
                                        <p:tgtEl>
                                          <p:spTgt spid="39"/>
                                        </p:tgtEl>
                                        <p:attrNameLst>
                                          <p:attrName>ppt_x</p:attrName>
                                          <p:attrName>ppt_y</p:attrName>
                                        </p:attrNameLst>
                                      </p:cBhvr>
                                    </p:animMotion>
                                  </p:childTnLst>
                                </p:cTn>
                              </p:par>
                              <p:par>
                                <p:cTn id="211" presetID="0" presetClass="path" presetSubtype="0" accel="50000" decel="50000" fill="hold" grpId="1" nodeType="withEffect">
                                  <p:stCondLst>
                                    <p:cond delay="0"/>
                                  </p:stCondLst>
                                  <p:childTnLst>
                                    <p:animMotion origin="layout" path="M 0 0 L 0 0 C 0.00365 -0.0051 0.00977 -0.01482 0.01498 -0.01783 C 0.01693 -0.01899 0.01914 -0.01945 0.02123 -0.02014 C 0.02748 -0.03125 0.02279 -0.02477 0.03373 -0.03334 C 0.03542 -0.03473 0.03685 -0.03704 0.03868 -0.03797 C 0.06316 -0.04885 0.0875 -0.06158 0.1125 -0.06899 C 0.17097 -0.08658 0.18685 -0.08774 0.23998 -0.11574 C 0.2448 -0.11829 0.24896 -0.12338 0.25365 -0.12686 C 0.26784 -0.13681 0.28217 -0.14561 0.29623 -0.15556 C 0.33217 -0.18149 0.31316 -0.1757 0.3375 -0.1801 L 0.37865 -0.20463 C 0.38073 -0.20556 0.38295 -0.20533 0.3849 -0.20672 C 0.39675 -0.21574 0.40847 -0.22547 0.41993 -0.23565 C 0.42409 -0.23936 0.42813 -0.24352 0.43243 -0.24676 C 0.46029 -0.26783 0.41927 -0.2338 0.44115 -0.25116 C 0.44375 -0.25324 0.44623 -0.25556 0.4487 -0.25787 C 0.44948 -0.26227 0.45092 -0.26899 0.45118 -0.27338 C 0.45183 -0.28218 0.45222 -0.29121 0.45248 -0.3 C 0.453 -0.31783 0.45326 -0.33565 0.45365 -0.35348 C 0.45443 -0.38449 0.45534 -0.41551 0.45612 -0.44676 C 0.45573 -0.47037 0.45651 -0.49422 0.45495 -0.51783 C 0.45469 -0.52084 0.453 -0.52431 0.45118 -0.52454 C 0.42331 -0.52524 0.39532 -0.52153 0.36745 -0.51991 L 0.34623 -0.51551 L 0.3224 -0.51111 C 0.32032 -0.51065 0.31823 -0.50949 0.31615 -0.5088 C 0.30365 -0.5051 0.29128 -0.50024 0.27865 -0.49769 C 0.26446 -0.49491 0.27123 -0.49653 0.25873 -0.49329 C 0.23789 -0.49399 0.21706 -0.49352 0.19623 -0.49561 C 0.17904 -0.49723 0.16563 -0.50649 0.1487 -0.51111 C 0.11745 -0.51968 0.14805 -0.51042 0.1125 -0.52454 C 0.10365 -0.52801 0.06068 -0.5426 0.05495 -0.54445 C 0.05039 -0.54607 0.04571 -0.54699 0.04115 -0.54885 L -0.02877 -0.57778 C -0.05273 -0.59908 -0.02083 -0.57223 -0.0638 -0.59769 C -0.06627 -0.59931 -0.06875 -0.60093 -0.07135 -0.60232 C -0.07291 -0.60301 -0.07461 -0.60348 -0.0763 -0.6044 C -0.07968 -0.60649 -0.08281 -0.60949 -0.08632 -0.61111 C -0.08919 -0.6125 -0.09218 -0.6125 -0.09505 -0.61343 C -0.09635 -0.61412 -0.09765 -0.61436 -0.09882 -0.61551 C -0.10143 -0.61806 -0.10625 -0.62454 -0.10625 -0.62454 C -0.11106 -0.63727 -0.10612 -0.6257 -0.1125 -0.63565 C -0.11432 -0.6382 -0.11562 -0.6419 -0.11757 -0.64445 C -0.11862 -0.64584 -0.12122 -0.64653 -0.12122 -0.64653 L -0.12122 -0.64653 " pathEditMode="relative" ptsTypes="AAAAAAAAAAAAAAAAAAAAAAAAAAAAAAAAAAAAAAAAAAAAAA">
                                      <p:cBhvr>
                                        <p:cTn id="212" dur="8000" fill="hold"/>
                                        <p:tgtEl>
                                          <p:spTgt spid="80"/>
                                        </p:tgtEl>
                                        <p:attrNameLst>
                                          <p:attrName>ppt_x</p:attrName>
                                          <p:attrName>ppt_y</p:attrName>
                                        </p:attrNameLst>
                                      </p:cBhvr>
                                    </p:animMotion>
                                  </p:childTnLst>
                                </p:cTn>
                              </p:par>
                              <p:par>
                                <p:cTn id="213" presetID="0" presetClass="path" presetSubtype="0" accel="50000" decel="50000" fill="hold" grpId="1" nodeType="withEffect">
                                  <p:stCondLst>
                                    <p:cond delay="0"/>
                                  </p:stCondLst>
                                  <p:childTnLst>
                                    <p:animMotion origin="layout" path="M 0 0 L 0 0 C -0.00469 0.00162 -0.00925 0.00324 -0.0138 0.00463 C -0.01875 0.00579 -0.03724 0.00834 -0.04128 0.00903 C -0.0655 0.01898 -0.04987 0.01412 -0.0763 0.01783 C -0.16107 0.02986 -0.08985 0.02384 -0.2237 0.02685 C -0.22656 0.02593 -0.2319 0.025 -0.23503 0.02222 C -0.25196 0.00718 -0.23151 0.02384 -0.24623 0.00903 C -0.2474 0.00787 -0.2487 0.00741 -0.25 0.00672 C -0.25117 0.00463 -0.25222 0.00185 -0.25378 0 C -0.25482 -0.00116 -0.25625 -0.00139 -0.25742 -0.00208 C -0.26446 -0.00671 -0.26224 -0.00486 -0.26745 -0.01111 C -0.26836 -0.01319 -0.2694 -0.01528 -0.26992 -0.01759 C -0.2711 -0.02199 -0.27057 -0.02778 -0.27253 -0.03102 L -0.27617 -0.03773 C -0.27774 -0.04815 -0.27669 -0.04375 -0.27865 -0.05092 L -0.27865 -0.05092 " pathEditMode="relative" ptsTypes="AAAAAAAAAAAAAAAAA">
                                      <p:cBhvr>
                                        <p:cTn id="214" dur="8000" fill="hold"/>
                                        <p:tgtEl>
                                          <p:spTgt spid="79"/>
                                        </p:tgtEl>
                                        <p:attrNameLst>
                                          <p:attrName>ppt_x</p:attrName>
                                          <p:attrName>ppt_y</p:attrName>
                                        </p:attrNameLst>
                                      </p:cBhvr>
                                    </p:animMotion>
                                  </p:childTnLst>
                                </p:cTn>
                              </p:par>
                              <p:par>
                                <p:cTn id="215" presetID="0" presetClass="path" presetSubtype="0" accel="50000" decel="50000" fill="hold" grpId="1" nodeType="withEffect">
                                  <p:stCondLst>
                                    <p:cond delay="0"/>
                                  </p:stCondLst>
                                  <p:childTnLst>
                                    <p:animMotion origin="layout" path="M 0 0 L 0 0 C 0.00417 0.03495 -0.00716 0.09861 0.0125 0.10463 C 0.0336 0.11088 0.04453 0.05092 0.05248 0.01574 C 0.075 -0.0838 0.08581 -0.19028 0.10261 -0.29329 C 0.09922 -0.35926 0.10156 -0.42686 0.09258 -0.49098 C 0.08906 -0.51551 0.0806 -0.55093 0.06628 -0.55093 C 0.05117 -0.55093 0.04623 -0.51112 0.03633 -0.49098 C 0.02748 -0.44584 0.03255 -0.38172 0.01003 -0.35556 C -0.01679 -0.32408 -0.12044 -0.32871 -0.1625 -0.32871 L -0.16367 -0.32871 " pathEditMode="relative" ptsTypes="AAAAAAAAAAA">
                                      <p:cBhvr>
                                        <p:cTn id="216" dur="8000" fill="hold"/>
                                        <p:tgtEl>
                                          <p:spTgt spid="77"/>
                                        </p:tgtEl>
                                        <p:attrNameLst>
                                          <p:attrName>ppt_x</p:attrName>
                                          <p:attrName>ppt_y</p:attrName>
                                        </p:attrNameLst>
                                      </p:cBhvr>
                                    </p:animMotion>
                                  </p:childTnLst>
                                </p:cTn>
                              </p:par>
                              <p:par>
                                <p:cTn id="217" presetID="0" presetClass="path" presetSubtype="0" accel="50000" decel="50000" fill="hold" grpId="1" nodeType="withEffect">
                                  <p:stCondLst>
                                    <p:cond delay="0"/>
                                  </p:stCondLst>
                                  <p:childTnLst>
                                    <p:animMotion origin="layout" path="M 0 0 L 0 0 C 0.00209 0.00579 0.00469 0.01111 0.00625 0.01759 C 0.0073 0.02245 0.00651 0.02824 0.00743 0.0331 C 0.0086 0.03958 0.01107 0.04491 0.0125 0.05093 C 0.01316 0.0537 0.01276 0.05718 0.01368 0.05995 C 0.01993 0.07824 0.02605 0.09676 0.03373 0.11319 C 0.05339 0.15532 0.04701 0.13866 0.05495 0.15995 C 0.05664 0.17107 0.05795 0.18241 0.0599 0.19329 C 0.06042 0.19583 0.06185 0.19745 0.0625 0.19977 C 0.06589 0.21319 0.06941 0.22755 0.07123 0.24213 C 0.07344 0.26065 0.07383 0.27986 0.07748 0.29769 C 0.08829 0.35069 0.08243 0.33171 0.09128 0.35764 C 0.08998 0.35903 0.08881 0.36111 0.0875 0.36204 C 0.08594 0.36319 0.08412 0.36389 0.08243 0.36435 C 0.07461 0.3662 0.06667 0.36736 0.05873 0.36875 C 0.05704 0.37014 0.0556 0.37269 0.05365 0.37315 C 0.03295 0.38009 -0.00885 0.39097 -0.00885 0.39097 C -0.02343 0.40833 -0.00937 0.39491 -0.03502 0.40208 C -0.03684 0.40255 -0.03828 0.40556 -0.0401 0.40648 C -0.047 0.41019 -0.05429 0.41227 -0.06132 0.41551 C -0.06263 0.41597 -0.0638 0.41713 -0.0651 0.41759 C -0.07382 0.42153 -0.08255 0.425 -0.09127 0.4287 C -0.10273 0.43889 -0.09283 0.43148 -0.11627 0.43773 C -0.11796 0.43819 -0.11966 0.43935 -0.12135 0.43982 C -0.13086 0.44236 -0.14049 0.44398 -0.15 0.44653 C -0.16002 0.44907 -0.17005 0.45255 -0.18007 0.45532 L -0.19635 0.45995 C -0.27434 0.48218 -0.22851 0.46644 -0.26002 0.47986 C -0.26549 0.48218 -0.27083 0.48449 -0.2763 0.48657 C -0.27838 0.48727 -0.28046 0.48773 -0.28255 0.48866 C -0.28932 0.49213 -0.29583 0.4963 -0.3026 0.49977 C -0.30416 0.50069 -0.30586 0.50116 -0.30755 0.50208 C -0.32096 0.50857 -0.33372 0.52014 -0.34752 0.52199 C -0.35794 0.52361 -0.36849 0.52384 -0.37877 0.52662 C -0.38463 0.52801 -0.39036 0.53032 -0.39635 0.53102 C -0.4125 0.53264 -0.42877 0.53241 -0.44505 0.5331 C -0.47252 0.53935 -0.43841 0.53009 -0.4638 0.54213 C -0.46705 0.54352 -0.47044 0.54352 -0.47382 0.54421 C -0.48658 0.55463 -0.48971 0.55671 -0.5026 0.56875 C -0.50638 0.57222 -0.51041 0.57523 -0.5138 0.57986 C -0.51666 0.58357 -0.51809 0.59028 -0.52135 0.59329 C -0.52552 0.59699 -0.52968 0.60023 -0.53385 0.6044 C -0.53919 0.60972 -0.54752 0.61968 -0.5526 0.62639 C -0.5552 0.63009 -0.55755 0.6338 -0.56002 0.6375 C -0.56054 0.63982 -0.56341 0.65139 -0.56002 0.65324 C -0.55755 0.6544 -0.5526 0.64861 -0.5526 0.64861 C -0.54388 0.62569 -0.55781 0.66019 -0.54505 0.6375 C -0.54296 0.6338 -0.54179 0.6287 -0.5401 0.62431 L -0.53763 0.61759 C -0.5388 0.6169 -0.54023 0.61667 -0.54127 0.61528 C -0.54635 0.60903 -0.547 0.60301 -0.5513 0.59537 C -0.55273 0.59282 -0.55468 0.59097 -0.55638 0.58866 C -0.55677 0.58796 -0.55716 0.58727 -0.55755 0.58657 L -0.55755 0.57986 " pathEditMode="relative" ptsTypes="AAAAAAAAAAAAAAAAAAAAAAAAAAAAAAAAAAAAAAAAAAAAAAAAAAAAAAA">
                                      <p:cBhvr>
                                        <p:cTn id="218" dur="8000" fill="hold"/>
                                        <p:tgtEl>
                                          <p:spTgt spid="21"/>
                                        </p:tgtEl>
                                        <p:attrNameLst>
                                          <p:attrName>ppt_x</p:attrName>
                                          <p:attrName>ppt_y</p:attrName>
                                        </p:attrNameLst>
                                      </p:cBhvr>
                                    </p:animMotion>
                                  </p:childTnLst>
                                </p:cTn>
                              </p:par>
                              <p:par>
                                <p:cTn id="219" presetID="0" presetClass="path" presetSubtype="0" accel="50000" decel="50000" fill="hold" grpId="1" nodeType="withEffect">
                                  <p:stCondLst>
                                    <p:cond delay="0"/>
                                  </p:stCondLst>
                                  <p:childTnLst>
                                    <p:animMotion origin="layout" path="M 0 0 L 0 0 C -0.00169 0.00579 -0.00273 0.0125 -0.00507 0.01782 C -0.00781 0.02384 -0.01132 0.02893 -0.0151 0.03333 C -0.03724 0.05949 -0.03958 0.0544 -0.06757 0.07315 C -0.07226 0.07639 -0.07669 0.08102 -0.08125 0.08426 C -0.09622 0.09514 -0.11198 0.10231 -0.1263 0.11551 C -0.20312 0.1868 -0.14648 0.15185 -0.175 0.16875 C -0.17877 0.17477 -0.18216 0.18148 -0.18632 0.18657 C -0.19974 0.20301 -0.2138 0.21782 -0.2276 0.2331 C -0.22955 0.23542 -0.23164 0.23773 -0.23385 0.23981 C -0.23919 0.24514 -0.24479 0.24954 -0.25 0.25532 C -0.25156 0.25718 -0.25234 0.26018 -0.25377 0.26204 C -0.26367 0.27523 -0.26145 0.27338 -0.26875 0.27755 C -0.27213 0.28218 -0.27539 0.28657 -0.27877 0.29097 C -0.27994 0.29259 -0.28112 0.29606 -0.28255 0.29537 C -0.28385 0.29491 -0.28333 0.29097 -0.28372 0.28866 C -0.28502 0.28287 -0.28632 0.27685 -0.2875 0.27106 C -0.29179 0.25023 -0.28398 0.27893 -0.29752 0.23102 C -0.29856 0.22708 -0.29974 0.22315 -0.3013 0.21991 C -0.30924 0.2037 -0.3177 0.18843 -0.3263 0.17315 C -0.32864 0.16921 -0.33125 0.16574 -0.33372 0.16204 C -0.34531 0.1463 -0.35703 0.13079 -0.36875 0.11551 C -0.37578 0.10625 -0.38268 0.09699 -0.38997 0.08889 C -0.39544 0.08287 -0.40104 0.07755 -0.40625 0.07106 C -0.40768 0.06921 -0.40859 0.06643 -0.41002 0.06435 C -0.42578 0.04167 -0.42005 0.04583 -0.43007 0.04005 C -0.43333 0.03403 -0.43619 0.02708 -0.43997 0.02222 C -0.44739 0.0125 -0.45455 0.00856 -0.4625 0.00208 C -0.46419 0.00069 -0.46575 -0.00139 -0.46757 -0.00232 C -0.47239 -0.00509 -0.47747 -0.00671 -0.48255 -0.00903 C -0.48541 -0.01042 -0.48841 -0.01181 -0.49127 -0.01343 C -0.49257 -0.01482 -0.49388 -0.0162 -0.49505 -0.01782 C -0.49635 -0.01991 -0.49726 -0.02292 -0.49882 -0.02454 C -0.5069 -0.03333 -0.50846 -0.0338 -0.51497 -0.03773 L -0.53007 -0.05787 C -0.53125 -0.05949 -0.53255 -0.06065 -0.53372 -0.06227 C -0.53971 -0.0706 -0.53932 -0.06991 -0.54244 -0.07546 L -0.54244 -0.07546 " pathEditMode="relative" ptsTypes="AAAAAAAAAAAAAAAAAAAAAAAAAAAAAAAAAAAAAAA">
                                      <p:cBhvr>
                                        <p:cTn id="220" dur="8000" fill="hold"/>
                                        <p:tgtEl>
                                          <p:spTgt spid="35"/>
                                        </p:tgtEl>
                                        <p:attrNameLst>
                                          <p:attrName>ppt_x</p:attrName>
                                          <p:attrName>ppt_y</p:attrName>
                                        </p:attrNameLst>
                                      </p:cBhvr>
                                    </p:animMotion>
                                  </p:childTnLst>
                                </p:cTn>
                              </p:par>
                              <p:par>
                                <p:cTn id="221" presetID="0" presetClass="path" presetSubtype="0" accel="50000" decel="50000" fill="hold" grpId="1" nodeType="withEffect">
                                  <p:stCondLst>
                                    <p:cond delay="0"/>
                                  </p:stCondLst>
                                  <p:childTnLst>
                                    <p:animMotion origin="layout" path="M 0 0 L 0 0 C -0.00338 0.00672 -0.00664 0.01343 -0.01002 0.02014 C -0.01171 0.02315 -0.01367 0.02547 -0.0151 0.02894 C -0.02018 0.04167 -0.01054 0.02986 -0.02005 0.04445 C -0.03059 0.06065 -0.0414 0.07639 -0.0526 0.09121 C -0.05481 0.09422 -0.05755 0.09584 -0.06002 0.09792 C -0.07122 0.10695 -0.08255 0.11598 -0.09375 0.12454 C -0.09713 0.12709 -0.10052 0.12871 -0.10377 0.13125 C -0.11054 0.13611 -0.11705 0.1419 -0.12382 0.14676 C -0.12539 0.14792 -0.12708 0.14838 -0.12877 0.14885 C -0.13841 0.15278 -0.14804 0.15579 -0.15755 0.15996 C -0.16093 0.16158 -0.16406 0.16598 -0.16757 0.16667 C -0.18086 0.16968 -0.19427 0.16968 -0.20755 0.1713 C -0.22955 0.16736 -0.25182 0.16574 -0.27382 0.15996 C -0.27825 0.15903 -0.2819 0.15324 -0.28632 0.15116 C -0.32708 0.13102 -0.31927 0.13357 -0.34505 0.12894 L -0.40494 0.0956 C -0.41171 0.09167 -0.41823 0.08635 -0.425 0.08218 C -0.44908 0.06783 -0.4733 0.05371 -0.49752 0.04005 C -0.50364 0.03658 -0.51015 0.03496 -0.51627 0.03125 C -0.57044 -0.0037 -0.55846 0.00718 -0.5888 -0.0243 C -0.59036 -0.02893 -0.59192 -0.03333 -0.59375 -0.03773 C -0.59622 -0.04375 -0.60117 -0.05555 -0.60117 -0.05555 C -0.60078 -0.05856 -0.60156 -0.06296 -0.6 -0.06435 C -0.59661 -0.06736 -0.59244 -0.06574 -0.5888 -0.06666 C -0.58658 -0.06713 -0.58463 -0.06828 -0.58255 -0.06875 L -0.52877 -0.08449 C -0.52421 -0.08889 -0.51979 -0.09398 -0.51497 -0.09768 C -0.50638 -0.1044 -0.49635 -0.10578 -0.4888 -0.11551 C -0.48411 -0.12152 -0.47981 -0.12777 -0.475 -0.13333 C -0.47395 -0.13449 -0.47239 -0.13449 -0.47122 -0.13541 C -0.46328 -0.14259 -0.46458 -0.14051 -0.46119 -0.14652 L -0.46119 -0.14652 " pathEditMode="relative" ptsTypes="AAAAAAAAAAAAAAAAAAAAAAAAAAAAAAAAAA">
                                      <p:cBhvr>
                                        <p:cTn id="222" dur="8000" fill="hold"/>
                                        <p:tgtEl>
                                          <p:spTgt spid="43"/>
                                        </p:tgtEl>
                                        <p:attrNameLst>
                                          <p:attrName>ppt_x</p:attrName>
                                          <p:attrName>ppt_y</p:attrName>
                                        </p:attrNameLst>
                                      </p:cBhvr>
                                    </p:animMotion>
                                  </p:childTnLst>
                                </p:cTn>
                              </p:par>
                              <p:par>
                                <p:cTn id="223" presetID="0" presetClass="path" presetSubtype="0" accel="50000" decel="50000" fill="hold" grpId="1" nodeType="withEffect">
                                  <p:stCondLst>
                                    <p:cond delay="0"/>
                                  </p:stCondLst>
                                  <p:childTnLst>
                                    <p:animMotion origin="layout" path="M 0 0 L 0 0 C -0.00417 -0.06759 -0.00092 -0.00648 0.00247 -0.16018 C 0.00312 -0.1868 0.00299 -0.21342 0.00377 -0.24004 C 0.00507 -0.2831 0.00729 -0.30092 0.01132 -0.34444 C 0.01171 -0.36319 0.01354 -0.38171 0.0125 -0.40023 C 0.01224 -0.40555 0.01041 -0.41458 0.00755 -0.41342 C 0.00468 -0.4125 0.00703 -0.40301 0.00625 -0.39791 C 0.00208 -0.36875 -0.00287 -0.34004 -0.00743 -0.31111 C -0.01081 -0.2574 -0.00612 -0.31551 -0.02878 -0.20902 C -0.02995 -0.20347 -0.0293 -0.19699 -0.02995 -0.1912 C -0.03308 -0.16504 -0.03685 -0.13935 -0.03998 -0.11342 C -0.04063 -0.10833 -0.04089 -0.10301 -0.04128 -0.09791 C -0.04219 -0.08009 -0.04271 -0.06227 -0.04375 -0.04444 C -0.04401 -0.04004 -0.04467 -0.03564 -0.04493 -0.03125 C -0.04597 -0.01643 -0.0461 -0.00139 -0.04753 0.0132 C -0.04779 0.01713 -0.04922 0.02061 -0.05 0.02431 C -0.05222 0.03681 -0.0543 0.04954 -0.05625 0.06227 C -0.0573 0.06945 -0.05691 0.07755 -0.05873 0.08449 C -0.05925 0.08658 -0.0612 0.08635 -0.0625 0.08658 C -0.07904 0.08936 -0.09584 0.09098 -0.1125 0.09329 C -0.14011 0.10417 -0.11771 0.09676 -0.1724 0.1 L -0.2362 0.1044 C -0.30013 0.125 -0.23516 0.10579 -0.28112 0.11551 C -0.28243 0.11574 -0.2836 0.11736 -0.2849 0.11783 C -0.29076 0.11968 -0.29662 0.12037 -0.30248 0.12223 C -0.30417 0.12269 -0.30573 0.12408 -0.30743 0.12431 C -0.31784 0.12639 -0.32826 0.12686 -0.33868 0.12894 C -0.3474 0.13056 -0.35612 0.13357 -0.36498 0.13542 C -0.36862 0.13635 -0.3724 0.13681 -0.37618 0.13773 C -0.40951 0.14699 -0.3948 0.14653 -0.4086 0.14653 L -0.4086 0.14653 " pathEditMode="relative" ptsTypes="AAAAAAAAAAAAAAAAAAAAAAAAAAAAAAAA">
                                      <p:cBhvr>
                                        <p:cTn id="224" dur="8000" fill="hold"/>
                                        <p:tgtEl>
                                          <p:spTgt spid="41"/>
                                        </p:tgtEl>
                                        <p:attrNameLst>
                                          <p:attrName>ppt_x</p:attrName>
                                          <p:attrName>ppt_y</p:attrName>
                                        </p:attrNameLst>
                                      </p:cBhvr>
                                    </p:animMotion>
                                  </p:childTnLst>
                                </p:cTn>
                              </p:par>
                              <p:par>
                                <p:cTn id="225" presetID="0" presetClass="path" presetSubtype="0" accel="50000" decel="50000" fill="hold" grpId="1" nodeType="withEffect">
                                  <p:stCondLst>
                                    <p:cond delay="0"/>
                                  </p:stCondLst>
                                  <p:childTnLst>
                                    <p:animMotion origin="layout" path="M 0 0 L 0 0 C -0.01003 -0.00741 -0.01966 -0.01713 -0.03008 -0.02222 C -0.03594 -0.02523 -0.04193 -0.02708 -0.04753 -0.03125 C -0.05912 -0.03981 -0.06953 -0.05254 -0.08125 -0.06018 C -0.12682 -0.08912 -0.06472 -0.04884 -0.15625 -0.11574 C -0.16029 -0.11852 -0.16472 -0.11944 -0.16875 -0.12222 C -0.1819 -0.13194 -0.19466 -0.14282 -0.20755 -0.15347 C -0.21992 -0.16366 -0.23321 -0.1794 -0.24375 -0.1912 C -0.24557 -0.19328 -0.24688 -0.19606 -0.24883 -0.19791 C -0.2974 -0.24444 -0.26393 -0.21389 -0.27995 -0.22453 C -0.31914 -0.25069 -0.30339 -0.24444 -0.32253 -0.25116 C -0.3263 -0.25486 -0.33021 -0.2581 -0.33373 -0.26227 C -0.34362 -0.27384 -0.35065 -0.28611 -0.3612 -0.2956 C -0.36393 -0.29815 -0.36706 -0.29861 -0.37005 -0.3 C -0.37123 -0.30162 -0.3724 -0.30324 -0.3737 -0.30463 C -0.37552 -0.30602 -0.38086 -0.30833 -0.38242 -0.30903 C -0.37149 -0.32199 -0.38386 -0.30926 -0.35495 -0.30903 L -0.2138 -0.31111 C -0.21081 -0.32685 -0.21472 -0.30764 -0.21003 -0.32685 C -0.20951 -0.32893 -0.20964 -0.33148 -0.20873 -0.33333 C -0.20781 -0.33541 -0.20625 -0.33634 -0.20508 -0.33796 C -0.20313 -0.3743 -0.20209 -0.37662 -0.20755 -0.42453 C -0.20821 -0.43032 -0.21185 -0.43426 -0.2125 -0.44004 C -0.21367 -0.45023 -0.2125 -0.46088 -0.2125 -0.47106 L -0.2125 -0.47106 " pathEditMode="relative" ptsTypes="AAAAAAAAAAAAAAAAAAAAAAAAAA">
                                      <p:cBhvr>
                                        <p:cTn id="226" dur="8000" fill="hold"/>
                                        <p:tgtEl>
                                          <p:spTgt spid="2"/>
                                        </p:tgtEl>
                                        <p:attrNameLst>
                                          <p:attrName>ppt_x</p:attrName>
                                          <p:attrName>ppt_y</p:attrName>
                                        </p:attrNameLst>
                                      </p:cBhvr>
                                    </p:animMotion>
                                  </p:childTnLst>
                                </p:cTn>
                              </p:par>
                              <p:par>
                                <p:cTn id="227" presetID="0" presetClass="path" presetSubtype="0" accel="50000" decel="50000" fill="hold" grpId="1" nodeType="withEffect">
                                  <p:stCondLst>
                                    <p:cond delay="0"/>
                                  </p:stCondLst>
                                  <p:childTnLst>
                                    <p:animMotion origin="layout" path="M 0 0 L 0 0 C 0.00118 0.03981 0.00222 0.07986 0.00378 0.11991 C 0.00391 0.125 0.00469 0.13032 0.00495 0.13542 C 0.01042 0.26366 0.00417 0.15417 0.0112 0.30208 C 0.01146 0.30579 0.01198 0.30949 0.0125 0.31319 C 0.02305 0.38866 0.01875 0.35069 0.02253 0.38426 C 0.02331 0.40949 0.02344 0.43472 0.025 0.45995 C 0.02513 0.46319 0.02722 0.46551 0.02748 0.46875 C 0.02774 0.47245 0.02735 0.47685 0.02618 0.47986 C 0.02552 0.48194 0.0237 0.48148 0.02253 0.48218 C 0.02084 0.48287 0.01914 0.48356 0.01745 0.48426 C -0.00833 0.51181 0.01537 0.48773 -0.05377 0.52431 C -0.10429 0.55093 -0.00807 0.51389 -0.14257 0.56435 C -0.14739 0.5662 -0.1526 0.56528 -0.15755 0.56667 C -0.18046 0.57268 -0.20338 0.57986 -0.2263 0.58657 C -0.25586 0.60417 -0.24453 0.59977 -0.29505 0.60208 C -0.35924 0.60509 -0.4233 0.60509 -0.4875 0.60648 C -0.49257 0.6081 -0.50169 0.61111 -0.50625 0.61111 C -0.51927 0.61111 -0.54505 0.6088 -0.54505 0.6088 L -0.54622 0.6044 " pathEditMode="relative" ptsTypes="AAAAAAAAAAAAAAAAAAAAA">
                                      <p:cBhvr>
                                        <p:cTn id="228" dur="8000" fill="hold"/>
                                        <p:tgtEl>
                                          <p:spTgt spid="40"/>
                                        </p:tgtEl>
                                        <p:attrNameLst>
                                          <p:attrName>ppt_x</p:attrName>
                                          <p:attrName>ppt_y</p:attrName>
                                        </p:attrNameLst>
                                      </p:cBhvr>
                                    </p:animMotion>
                                  </p:childTnLst>
                                </p:cTn>
                              </p:par>
                              <p:par>
                                <p:cTn id="229" presetID="0" presetClass="path" presetSubtype="0" accel="50000" decel="50000" fill="hold" grpId="1" nodeType="withEffect">
                                  <p:stCondLst>
                                    <p:cond delay="0"/>
                                  </p:stCondLst>
                                  <p:childTnLst>
                                    <p:animMotion origin="layout" path="M 0 0 L 0 0 C 0.00248 0.00579 0.00443 0.0125 0.00743 0.01783 C 0.00834 0.01945 0.01003 0.01898 0.0112 0.01991 C 0.01381 0.02199 0.01628 0.02408 0.01862 0.02662 C 0.02045 0.02848 0.02175 0.03172 0.0237 0.03334 C 0.03477 0.04213 0.04571 0.05255 0.05743 0.05764 C 0.05912 0.05857 0.06068 0.05973 0.06237 0.05996 C 0.06784 0.06111 0.07331 0.06158 0.07865 0.06227 L 0.0987 0.06435 C 0.09987 0.06505 0.10118 0.06667 0.10248 0.06667 C 0.2543 0.0713 0.2099 0.07199 0.3362 0.05996 C 0.33972 0.05672 0.36446 0.03542 0.36993 0.02894 C 0.37657 0.02107 0.37891 0.01783 0.38868 0.01111 C 0.39102 0.00949 0.39362 0.00949 0.39623 0.0088 C 0.40196 0.0044 0.40808 0.0007 0.41368 -0.0044 C 0.46537 -0.05208 0.39948 0.00232 0.44362 -0.03333 C 0.44649 -0.03819 0.44818 -0.04051 0.44987 -0.04676 C 0.45052 -0.04884 0.45039 -0.05162 0.45118 -0.05324 C 0.45209 -0.05532 0.45365 -0.05625 0.45495 -0.05787 C 0.45534 -0.05995 0.45625 -0.06203 0.45612 -0.06435 C 0.45586 -0.0699 0.45573 -0.07592 0.45365 -0.08009 C 0.45196 -0.08356 0.44831 -0.08194 0.44623 -0.08449 L 0.44245 -0.08889 C 0.43412 -0.08657 0.42566 -0.08541 0.41745 -0.08217 C 0.40769 -0.0787 0.38868 -0.06898 0.38868 -0.06898 C 0.38073 -0.06967 0.37279 -0.0699 0.36498 -0.07106 C 0.36368 -0.07129 0.3625 -0.07268 0.3612 -0.07338 C 0.35951 -0.0743 0.35782 -0.07477 0.35612 -0.07546 C 0.34948 -0.0875 0.35026 -0.0875 0.34362 -0.0956 C 0.34128 -0.09861 0.33894 -0.10231 0.3362 -0.1044 C 0.32071 -0.1169 0.31745 -0.11551 0.30118 -0.12222 C 0.28802 -0.12777 0.31537 -0.12083 0.2862 -0.12662 C 0.2849 -0.12731 0.28373 -0.12801 0.28243 -0.12893 C 0.27904 -0.13102 0.27579 -0.13356 0.2724 -0.13565 C 0.26914 -0.1375 0.26576 -0.13819 0.26237 -0.14004 C 0.25743 -0.14259 0.25248 -0.14606 0.2474 -0.14884 C 0.24323 -0.15115 0.23894 -0.15277 0.2349 -0.15555 C 0.21602 -0.16898 0.22865 -0.16111 0.20743 -0.17106 C 0.20677 -0.17152 0.1961 -0.17708 0.19362 -0.17777 C 0.19284 -0.17801 0.19206 -0.17777 0.19115 -0.17777 L 0.19115 -0.17777 " pathEditMode="relative" ptsTypes="AAAAAAAAAAAAAAAAAAAAAAAAAAAAAAAAAAAAAAAAAA">
                                      <p:cBhvr>
                                        <p:cTn id="230" dur="8000" fill="hold"/>
                                        <p:tgtEl>
                                          <p:spTgt spid="37"/>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3" grpId="2"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4" grpId="2"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Essen enthält.&#10;&#10;Automatisch generierte Beschreibung">
            <a:extLst>
              <a:ext uri="{FF2B5EF4-FFF2-40B4-BE49-F238E27FC236}">
                <a16:creationId xmlns:a16="http://schemas.microsoft.com/office/drawing/2014/main" id="{C82AA7DE-4105-4BFF-AB94-6A086A7065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91863" y="-3040450"/>
            <a:ext cx="362224" cy="218801"/>
          </a:xfrm>
          <a:prstGeom prst="rect">
            <a:avLst/>
          </a:prstGeom>
        </p:spPr>
      </p:pic>
      <p:sp>
        <p:nvSpPr>
          <p:cNvPr id="11" name="Textfeld 10">
            <a:extLst>
              <a:ext uri="{FF2B5EF4-FFF2-40B4-BE49-F238E27FC236}">
                <a16:creationId xmlns:a16="http://schemas.microsoft.com/office/drawing/2014/main" id="{88D1F1FD-745E-4C58-9056-474314EE220B}"/>
              </a:ext>
            </a:extLst>
          </p:cNvPr>
          <p:cNvSpPr txBox="1"/>
          <p:nvPr/>
        </p:nvSpPr>
        <p:spPr>
          <a:xfrm>
            <a:off x="1805624" y="5376793"/>
            <a:ext cx="8580753" cy="954107"/>
          </a:xfrm>
          <a:prstGeom prst="rect">
            <a:avLst/>
          </a:prstGeom>
          <a:noFill/>
        </p:spPr>
        <p:txBody>
          <a:bodyPr wrap="square" rtlCol="0">
            <a:spAutoFit/>
          </a:bodyPr>
          <a:lstStyle/>
          <a:p>
            <a:pPr algn="ctr"/>
            <a:r>
              <a:rPr lang="de-DE" sz="2800" dirty="0">
                <a:latin typeface="Segoe UI Black" panose="020B0A02040204020203" pitchFamily="34" charset="0"/>
                <a:ea typeface="Segoe UI Black" panose="020B0A02040204020203" pitchFamily="34" charset="0"/>
              </a:rPr>
              <a:t>Übersicht behalten – Level 2 beendet!</a:t>
            </a:r>
          </a:p>
          <a:p>
            <a:pPr algn="ctr"/>
            <a:endParaRPr lang="de-DE" sz="2800" dirty="0">
              <a:latin typeface="Segoe UI Black" panose="020B0A02040204020203" pitchFamily="34" charset="0"/>
              <a:ea typeface="Segoe UI Black" panose="020B0A02040204020203" pitchFamily="34" charset="0"/>
            </a:endParaRPr>
          </a:p>
        </p:txBody>
      </p:sp>
      <p:pic>
        <p:nvPicPr>
          <p:cNvPr id="3" name="Picture 2" descr="Das sagt dein Lieblings-Emoji über dich au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781" b="97477" l="9987" r="96896"/>
                    </a14:imgEffect>
                  </a14:imgLayer>
                </a14:imgProps>
              </a:ext>
              <a:ext uri="{28A0092B-C50C-407E-A947-70E740481C1C}">
                <a14:useLocalDpi xmlns:a14="http://schemas.microsoft.com/office/drawing/2010/main" val="0"/>
              </a:ext>
            </a:extLst>
          </a:blip>
          <a:srcRect/>
          <a:stretch>
            <a:fillRect/>
          </a:stretch>
        </p:blipFill>
        <p:spPr bwMode="auto">
          <a:xfrm>
            <a:off x="4029016" y="1175876"/>
            <a:ext cx="4133969" cy="420091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pieren 12"/>
          <p:cNvGrpSpPr/>
          <p:nvPr/>
        </p:nvGrpSpPr>
        <p:grpSpPr>
          <a:xfrm>
            <a:off x="10386377" y="5912096"/>
            <a:ext cx="1716254" cy="756470"/>
            <a:chOff x="10386377" y="5912096"/>
            <a:chExt cx="1716254" cy="756470"/>
          </a:xfrm>
        </p:grpSpPr>
        <p:sp>
          <p:nvSpPr>
            <p:cNvPr id="4" name="Textfeld 3">
              <a:hlinkClick r:id="rId5" action="ppaction://hlinksldjump"/>
            </p:cNvPr>
            <p:cNvSpPr txBox="1"/>
            <p:nvPr/>
          </p:nvSpPr>
          <p:spPr>
            <a:xfrm>
              <a:off x="10386377" y="6402567"/>
              <a:ext cx="1716254" cy="253916"/>
            </a:xfrm>
            <a:prstGeom prst="rect">
              <a:avLst/>
            </a:prstGeom>
            <a:noFill/>
          </p:spPr>
          <p:txBody>
            <a:bodyPr wrap="square" rtlCol="0">
              <a:spAutoFit/>
            </a:bodyPr>
            <a:lstStyle/>
            <a:p>
              <a:pPr algn="ctr"/>
              <a:r>
                <a:rPr lang="de-DE" sz="1050" dirty="0">
                  <a:latin typeface="Segoe UI" panose="020B0502040204020203" pitchFamily="34" charset="0"/>
                  <a:ea typeface="Segoe UI Black" panose="020B0A02040204020203" pitchFamily="34" charset="0"/>
                  <a:cs typeface="Segoe UI" panose="020B0502040204020203" pitchFamily="34" charset="0"/>
                </a:rPr>
                <a:t>Levelauswahl</a:t>
              </a:r>
            </a:p>
          </p:txBody>
        </p:sp>
        <p:pic>
          <p:nvPicPr>
            <p:cNvPr id="1028" name="Picture 4" descr="https://flaticons.net/icon.php?slug_category=user-interface&amp;slug_icon=double-check"/>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1084942" y="5964695"/>
              <a:ext cx="444935" cy="454203"/>
            </a:xfrm>
            <a:prstGeom prst="rect">
              <a:avLst/>
            </a:prstGeom>
            <a:noFill/>
            <a:extLst>
              <a:ext uri="{909E8E84-426E-40DD-AFC4-6F175D3DCCD1}">
                <a14:hiddenFill xmlns:a14="http://schemas.microsoft.com/office/drawing/2010/main">
                  <a:solidFill>
                    <a:srgbClr val="FFFFFF"/>
                  </a:solidFill>
                </a14:hiddenFill>
              </a:ext>
            </a:extLst>
          </p:spPr>
        </p:pic>
        <p:sp>
          <p:nvSpPr>
            <p:cNvPr id="18" name="Rechteck 17">
              <a:hlinkClick r:id="rId5" action="ppaction://hlinksldjump"/>
            </p:cNvPr>
            <p:cNvSpPr/>
            <p:nvPr/>
          </p:nvSpPr>
          <p:spPr>
            <a:xfrm>
              <a:off x="10573402" y="5912096"/>
              <a:ext cx="1414732" cy="75647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9" name="Gruppieren 8"/>
          <p:cNvGrpSpPr/>
          <p:nvPr/>
        </p:nvGrpSpPr>
        <p:grpSpPr>
          <a:xfrm>
            <a:off x="267419" y="5900013"/>
            <a:ext cx="1414732" cy="756470"/>
            <a:chOff x="267419" y="5900013"/>
            <a:chExt cx="1414732" cy="756470"/>
          </a:xfrm>
        </p:grpSpPr>
        <p:sp>
          <p:nvSpPr>
            <p:cNvPr id="12" name="Textfeld 11">
              <a:hlinkClick r:id="rId5" action="ppaction://hlinksldjump"/>
            </p:cNvPr>
            <p:cNvSpPr txBox="1"/>
            <p:nvPr/>
          </p:nvSpPr>
          <p:spPr>
            <a:xfrm>
              <a:off x="331094" y="6402567"/>
              <a:ext cx="1264793" cy="253916"/>
            </a:xfrm>
            <a:prstGeom prst="rect">
              <a:avLst/>
            </a:prstGeom>
            <a:noFill/>
          </p:spPr>
          <p:txBody>
            <a:bodyPr wrap="square" rtlCol="0">
              <a:spAutoFit/>
            </a:bodyPr>
            <a:lstStyle/>
            <a:p>
              <a:pPr algn="ctr"/>
              <a:r>
                <a:rPr lang="de-DE" sz="1050" dirty="0">
                  <a:latin typeface="Segoe UI" panose="020B0502040204020203" pitchFamily="34" charset="0"/>
                  <a:ea typeface="Segoe UI Black" panose="020B0A02040204020203" pitchFamily="34" charset="0"/>
                  <a:cs typeface="Segoe UI" panose="020B0502040204020203" pitchFamily="34" charset="0"/>
                </a:rPr>
                <a:t>Training beenden</a:t>
              </a:r>
            </a:p>
          </p:txBody>
        </p:sp>
        <p:pic>
          <p:nvPicPr>
            <p:cNvPr id="6" name="Picture 6" descr="https://flaticons.net/icon.php?slug_category=mobile-application&amp;slug_icon=logout"/>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771221" y="5942663"/>
              <a:ext cx="459904" cy="459904"/>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hlinkClick r:id="" action="ppaction://hlinkshowjump?jump=endshow"/>
            </p:cNvPr>
            <p:cNvSpPr/>
            <p:nvPr/>
          </p:nvSpPr>
          <p:spPr>
            <a:xfrm>
              <a:off x="267419" y="5900013"/>
              <a:ext cx="1414732" cy="75647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31790752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Essen enthält.&#10;&#10;Automatisch generierte Beschreibung">
            <a:extLst>
              <a:ext uri="{FF2B5EF4-FFF2-40B4-BE49-F238E27FC236}">
                <a16:creationId xmlns:a16="http://schemas.microsoft.com/office/drawing/2014/main" id="{C82AA7DE-4105-4BFF-AB94-6A086A7065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91863" y="-3040450"/>
            <a:ext cx="362224" cy="218801"/>
          </a:xfrm>
          <a:prstGeom prst="rect">
            <a:avLst/>
          </a:prstGeom>
        </p:spPr>
      </p:pic>
      <p:sp>
        <p:nvSpPr>
          <p:cNvPr id="11" name="Textfeld 10">
            <a:extLst>
              <a:ext uri="{FF2B5EF4-FFF2-40B4-BE49-F238E27FC236}">
                <a16:creationId xmlns:a16="http://schemas.microsoft.com/office/drawing/2014/main" id="{88D1F1FD-745E-4C58-9056-474314EE220B}"/>
              </a:ext>
            </a:extLst>
          </p:cNvPr>
          <p:cNvSpPr txBox="1"/>
          <p:nvPr/>
        </p:nvSpPr>
        <p:spPr>
          <a:xfrm>
            <a:off x="4011283" y="2274843"/>
            <a:ext cx="3841738" cy="369332"/>
          </a:xfrm>
          <a:prstGeom prst="rect">
            <a:avLst/>
          </a:prstGeom>
          <a:noFill/>
        </p:spPr>
        <p:txBody>
          <a:bodyPr wrap="square" rtlCol="0">
            <a:spAutoFit/>
          </a:bodyPr>
          <a:lstStyle/>
          <a:p>
            <a:pPr algn="ctr"/>
            <a:r>
              <a:rPr lang="de-DE" dirty="0">
                <a:latin typeface="Segoe UI Black" panose="020B0A02040204020203" pitchFamily="34" charset="0"/>
                <a:ea typeface="Segoe UI Black" panose="020B0A02040204020203" pitchFamily="34" charset="0"/>
              </a:rPr>
              <a:t>Übersicht behalten</a:t>
            </a:r>
            <a:endParaRPr lang="de-DE" sz="1600" dirty="0">
              <a:latin typeface="Segoe UI Black" panose="020B0A02040204020203" pitchFamily="34" charset="0"/>
              <a:ea typeface="Segoe UI Black" panose="020B0A02040204020203" pitchFamily="34" charset="0"/>
            </a:endParaRPr>
          </a:p>
        </p:txBody>
      </p:sp>
      <p:sp>
        <p:nvSpPr>
          <p:cNvPr id="2" name="Textfeld 1"/>
          <p:cNvSpPr txBox="1"/>
          <p:nvPr/>
        </p:nvSpPr>
        <p:spPr>
          <a:xfrm>
            <a:off x="3063869" y="2644175"/>
            <a:ext cx="5736566" cy="1569660"/>
          </a:xfrm>
          <a:prstGeom prst="rect">
            <a:avLst/>
          </a:prstGeom>
          <a:noFill/>
        </p:spPr>
        <p:txBody>
          <a:bodyPr wrap="square" rtlCol="0">
            <a:spAutoFit/>
          </a:bodyPr>
          <a:lstStyle/>
          <a:p>
            <a:pPr algn="ctr"/>
            <a:r>
              <a:rPr lang="de-DE" sz="9600" dirty="0">
                <a:latin typeface="Segoe UI Black" panose="020B0A02040204020203" pitchFamily="34" charset="0"/>
                <a:ea typeface="Segoe UI Black" panose="020B0A02040204020203" pitchFamily="34" charset="0"/>
              </a:rPr>
              <a:t>LEVEL 3</a:t>
            </a:r>
          </a:p>
        </p:txBody>
      </p:sp>
      <p:grpSp>
        <p:nvGrpSpPr>
          <p:cNvPr id="16" name="Gruppieren 15"/>
          <p:cNvGrpSpPr/>
          <p:nvPr/>
        </p:nvGrpSpPr>
        <p:grpSpPr>
          <a:xfrm>
            <a:off x="10386377" y="5900013"/>
            <a:ext cx="1716254" cy="756470"/>
            <a:chOff x="10386377" y="5912096"/>
            <a:chExt cx="1716254" cy="756470"/>
          </a:xfrm>
        </p:grpSpPr>
        <p:pic>
          <p:nvPicPr>
            <p:cNvPr id="19" name="Picture 4" descr="https://flaticons.net/icon.php?slug_category=user-interface&amp;slug_icon=double-check"/>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084942" y="5964695"/>
              <a:ext cx="444935" cy="454203"/>
            </a:xfrm>
            <a:prstGeom prst="rect">
              <a:avLst/>
            </a:prstGeom>
            <a:noFill/>
            <a:extLst>
              <a:ext uri="{909E8E84-426E-40DD-AFC4-6F175D3DCCD1}">
                <a14:hiddenFill xmlns:a14="http://schemas.microsoft.com/office/drawing/2010/main">
                  <a:solidFill>
                    <a:srgbClr val="FFFFFF"/>
                  </a:solidFill>
                </a14:hiddenFill>
              </a:ext>
            </a:extLst>
          </p:spPr>
        </p:pic>
        <p:sp>
          <p:nvSpPr>
            <p:cNvPr id="17" name="Rechteck 16">
              <a:hlinkClick r:id="rId4" action="ppaction://hlinksldjump"/>
            </p:cNvPr>
            <p:cNvSpPr/>
            <p:nvPr/>
          </p:nvSpPr>
          <p:spPr>
            <a:xfrm>
              <a:off x="10573402" y="5912096"/>
              <a:ext cx="1414732" cy="75647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hlinkClick r:id="rId4" action="ppaction://hlinksldjump"/>
            </p:cNvPr>
            <p:cNvSpPr txBox="1"/>
            <p:nvPr/>
          </p:nvSpPr>
          <p:spPr>
            <a:xfrm>
              <a:off x="10386377" y="6402567"/>
              <a:ext cx="1716254" cy="253916"/>
            </a:xfrm>
            <a:prstGeom prst="rect">
              <a:avLst/>
            </a:prstGeom>
            <a:noFill/>
          </p:spPr>
          <p:txBody>
            <a:bodyPr wrap="square" rtlCol="0">
              <a:spAutoFit/>
            </a:bodyPr>
            <a:lstStyle/>
            <a:p>
              <a:pPr algn="ctr"/>
              <a:r>
                <a:rPr lang="de-DE" sz="1050" dirty="0">
                  <a:latin typeface="Segoe UI" panose="020B0502040204020203" pitchFamily="34" charset="0"/>
                  <a:ea typeface="Segoe UI Black" panose="020B0A02040204020203" pitchFamily="34" charset="0"/>
                  <a:cs typeface="Segoe UI" panose="020B0502040204020203" pitchFamily="34" charset="0"/>
                </a:rPr>
                <a:t>Levelauswahl</a:t>
              </a:r>
            </a:p>
          </p:txBody>
        </p:sp>
      </p:grpSp>
      <p:grpSp>
        <p:nvGrpSpPr>
          <p:cNvPr id="20" name="Gruppieren 19"/>
          <p:cNvGrpSpPr/>
          <p:nvPr/>
        </p:nvGrpSpPr>
        <p:grpSpPr>
          <a:xfrm>
            <a:off x="267419" y="5900013"/>
            <a:ext cx="1414732" cy="756470"/>
            <a:chOff x="267419" y="5900013"/>
            <a:chExt cx="1414732" cy="756470"/>
          </a:xfrm>
        </p:grpSpPr>
        <p:sp>
          <p:nvSpPr>
            <p:cNvPr id="21" name="Textfeld 20">
              <a:hlinkClick r:id="rId4" action="ppaction://hlinksldjump"/>
            </p:cNvPr>
            <p:cNvSpPr txBox="1"/>
            <p:nvPr/>
          </p:nvSpPr>
          <p:spPr>
            <a:xfrm>
              <a:off x="331094" y="6402567"/>
              <a:ext cx="1264793" cy="253916"/>
            </a:xfrm>
            <a:prstGeom prst="rect">
              <a:avLst/>
            </a:prstGeom>
            <a:noFill/>
          </p:spPr>
          <p:txBody>
            <a:bodyPr wrap="square" rtlCol="0">
              <a:spAutoFit/>
            </a:bodyPr>
            <a:lstStyle/>
            <a:p>
              <a:pPr algn="ctr"/>
              <a:r>
                <a:rPr lang="de-DE" sz="1050" dirty="0">
                  <a:latin typeface="Segoe UI" panose="020B0502040204020203" pitchFamily="34" charset="0"/>
                  <a:ea typeface="Segoe UI Black" panose="020B0A02040204020203" pitchFamily="34" charset="0"/>
                  <a:cs typeface="Segoe UI" panose="020B0502040204020203" pitchFamily="34" charset="0"/>
                </a:rPr>
                <a:t>Training beenden</a:t>
              </a:r>
            </a:p>
          </p:txBody>
        </p:sp>
        <p:pic>
          <p:nvPicPr>
            <p:cNvPr id="22" name="Picture 6" descr="https://flaticons.net/icon.php?slug_category=mobile-application&amp;slug_icon=logout"/>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71221" y="5942663"/>
              <a:ext cx="459904" cy="459904"/>
            </a:xfrm>
            <a:prstGeom prst="rect">
              <a:avLst/>
            </a:prstGeom>
            <a:noFill/>
            <a:extLst>
              <a:ext uri="{909E8E84-426E-40DD-AFC4-6F175D3DCCD1}">
                <a14:hiddenFill xmlns:a14="http://schemas.microsoft.com/office/drawing/2010/main">
                  <a:solidFill>
                    <a:srgbClr val="FFFFFF"/>
                  </a:solidFill>
                </a14:hiddenFill>
              </a:ext>
            </a:extLst>
          </p:spPr>
        </p:pic>
        <p:sp>
          <p:nvSpPr>
            <p:cNvPr id="23" name="Rechteck 22">
              <a:hlinkClick r:id="" action="ppaction://hlinkshowjump?jump=endshow"/>
            </p:cNvPr>
            <p:cNvSpPr/>
            <p:nvPr/>
          </p:nvSpPr>
          <p:spPr>
            <a:xfrm>
              <a:off x="267419" y="5900013"/>
              <a:ext cx="1414732" cy="75647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272902897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Essen enthält.&#10;&#10;Automatisch generierte Beschreibung">
            <a:extLst>
              <a:ext uri="{FF2B5EF4-FFF2-40B4-BE49-F238E27FC236}">
                <a16:creationId xmlns:a16="http://schemas.microsoft.com/office/drawing/2014/main" id="{C82AA7DE-4105-4BFF-AB94-6A086A7065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91863" y="-3040450"/>
            <a:ext cx="362224" cy="218801"/>
          </a:xfrm>
          <a:prstGeom prst="rect">
            <a:avLst/>
          </a:prstGeom>
        </p:spPr>
      </p:pic>
      <p:sp>
        <p:nvSpPr>
          <p:cNvPr id="11" name="Textfeld 10">
            <a:extLst>
              <a:ext uri="{FF2B5EF4-FFF2-40B4-BE49-F238E27FC236}">
                <a16:creationId xmlns:a16="http://schemas.microsoft.com/office/drawing/2014/main" id="{88D1F1FD-745E-4C58-9056-474314EE220B}"/>
              </a:ext>
            </a:extLst>
          </p:cNvPr>
          <p:cNvSpPr txBox="1"/>
          <p:nvPr/>
        </p:nvSpPr>
        <p:spPr>
          <a:xfrm>
            <a:off x="4011283" y="1092906"/>
            <a:ext cx="3841738" cy="369332"/>
          </a:xfrm>
          <a:prstGeom prst="rect">
            <a:avLst/>
          </a:prstGeom>
          <a:noFill/>
        </p:spPr>
        <p:txBody>
          <a:bodyPr wrap="square" rtlCol="0">
            <a:spAutoFit/>
          </a:bodyPr>
          <a:lstStyle/>
          <a:p>
            <a:pPr algn="ctr"/>
            <a:r>
              <a:rPr lang="de-DE" dirty="0">
                <a:latin typeface="Segoe UI Black" panose="020B0A02040204020203" pitchFamily="34" charset="0"/>
                <a:ea typeface="Segoe UI Black" panose="020B0A02040204020203" pitchFamily="34" charset="0"/>
              </a:rPr>
              <a:t>Übersicht behalten – Level 3</a:t>
            </a:r>
            <a:endParaRPr lang="de-DE" sz="1600" dirty="0">
              <a:latin typeface="Segoe UI Black" panose="020B0A02040204020203" pitchFamily="34" charset="0"/>
              <a:ea typeface="Segoe UI Black" panose="020B0A02040204020203" pitchFamily="34" charset="0"/>
            </a:endParaRPr>
          </a:p>
        </p:txBody>
      </p:sp>
      <p:sp>
        <p:nvSpPr>
          <p:cNvPr id="2" name="Textfeld 1"/>
          <p:cNvSpPr txBox="1"/>
          <p:nvPr/>
        </p:nvSpPr>
        <p:spPr>
          <a:xfrm>
            <a:off x="429358" y="1685814"/>
            <a:ext cx="11333284" cy="4093428"/>
          </a:xfrm>
          <a:prstGeom prst="rect">
            <a:avLst/>
          </a:prstGeom>
          <a:noFill/>
        </p:spPr>
        <p:txBody>
          <a:bodyPr wrap="square" rtlCol="0">
            <a:spAutoFit/>
          </a:bodyPr>
          <a:lstStyle/>
          <a:p>
            <a:pPr algn="just"/>
            <a:r>
              <a:rPr lang="de-DE" sz="2000" dirty="0">
                <a:latin typeface="Segoe UI" panose="020B0502040204020203" pitchFamily="34" charset="0"/>
                <a:ea typeface="Segoe UI Black" panose="020B0A02040204020203" pitchFamily="34" charset="0"/>
                <a:cs typeface="Segoe UI" panose="020B0502040204020203" pitchFamily="34" charset="0"/>
              </a:rPr>
              <a:t>Die meisten sportlichen Situationen sind geprägt von vielfältigen dynamischen Bewegungen. Aus diesen Aktionen sammeln wir wichtige Informationen, um richtige und schnelle Entscheidungen treffen zu können. Manchmal ist es dabei aber schwierig den Überblick zu behalten. Diese Übung soll dir daher helfen deine Wahrnehmung zu verbessern, indem du bewegende Objekte beobachtest.</a:t>
            </a:r>
          </a:p>
          <a:p>
            <a:pPr algn="just"/>
            <a:endParaRPr lang="de-DE" sz="2000" dirty="0">
              <a:latin typeface="Segoe UI" panose="020B0502040204020203" pitchFamily="34" charset="0"/>
              <a:ea typeface="Segoe UI Black" panose="020B0A02040204020203" pitchFamily="34" charset="0"/>
              <a:cs typeface="Segoe UI" panose="020B0502040204020203" pitchFamily="34" charset="0"/>
            </a:endParaRPr>
          </a:p>
          <a:p>
            <a:pPr algn="just"/>
            <a:r>
              <a:rPr lang="de-DE" sz="2000" dirty="0">
                <a:latin typeface="Segoe UI" panose="020B0502040204020203" pitchFamily="34" charset="0"/>
                <a:ea typeface="Segoe UI Black" panose="020B0A02040204020203" pitchFamily="34" charset="0"/>
                <a:cs typeface="Segoe UI" panose="020B0502040204020203" pitchFamily="34" charset="0"/>
              </a:rPr>
              <a:t>Wir empfehlen die Durchführung der Übung vor einem möglichst großen Bildschirm, wie z.B. deinem Fernseher, einem </a:t>
            </a:r>
            <a:r>
              <a:rPr lang="de-DE" sz="2000" dirty="0" err="1">
                <a:latin typeface="Segoe UI" panose="020B0502040204020203" pitchFamily="34" charset="0"/>
                <a:ea typeface="Segoe UI Black" panose="020B0A02040204020203" pitchFamily="34" charset="0"/>
                <a:cs typeface="Segoe UI" panose="020B0502040204020203" pitchFamily="34" charset="0"/>
              </a:rPr>
              <a:t>Beamer</a:t>
            </a:r>
            <a:r>
              <a:rPr lang="de-DE" sz="2000" dirty="0">
                <a:latin typeface="Segoe UI" panose="020B0502040204020203" pitchFamily="34" charset="0"/>
                <a:ea typeface="Segoe UI Black" panose="020B0A02040204020203" pitchFamily="34" charset="0"/>
                <a:cs typeface="Segoe UI" panose="020B0502040204020203" pitchFamily="34" charset="0"/>
              </a:rPr>
              <a:t> oder einem großen PC-Bildschirm. Je größer der Bildschirm, desto schwieriger wird es, alles im Blick zu behalten.  </a:t>
            </a:r>
          </a:p>
          <a:p>
            <a:pPr algn="just"/>
            <a:endParaRPr lang="de-DE" sz="2000" i="1" dirty="0">
              <a:latin typeface="Segoe UI" panose="020B0502040204020203" pitchFamily="34" charset="0"/>
              <a:ea typeface="Segoe UI Black" panose="020B0A02040204020203" pitchFamily="34" charset="0"/>
              <a:cs typeface="Segoe UI" panose="020B0502040204020203" pitchFamily="34" charset="0"/>
            </a:endParaRPr>
          </a:p>
          <a:p>
            <a:pPr algn="just"/>
            <a:r>
              <a:rPr lang="de-DE" sz="2000" dirty="0">
                <a:latin typeface="Segoe UI" panose="020B0502040204020203" pitchFamily="34" charset="0"/>
                <a:ea typeface="Segoe UI Black" panose="020B0A02040204020203" pitchFamily="34" charset="0"/>
                <a:cs typeface="Segoe UI" panose="020B0502040204020203" pitchFamily="34" charset="0"/>
              </a:rPr>
              <a:t>Du kannst übrigens jedes Level an deine Anforderungen anpassen, in dem du dir selber körperliche Aufgaben überlegst, die du während der Wahrnehmungsaufgabe oder nach der Aufgabe als Belohnung/Bestrafung ausführen kannst. In dieser Übungssammlung verzichten wir nämlich auf solche Vorgaben.</a:t>
            </a:r>
          </a:p>
        </p:txBody>
      </p:sp>
    </p:spTree>
    <p:extLst>
      <p:ext uri="{BB962C8B-B14F-4D97-AF65-F5344CB8AC3E}">
        <p14:creationId xmlns:p14="http://schemas.microsoft.com/office/powerpoint/2010/main" val="508902020"/>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Essen enthält.&#10;&#10;Automatisch generierte Beschreibung">
            <a:extLst>
              <a:ext uri="{FF2B5EF4-FFF2-40B4-BE49-F238E27FC236}">
                <a16:creationId xmlns:a16="http://schemas.microsoft.com/office/drawing/2014/main" id="{C82AA7DE-4105-4BFF-AB94-6A086A7065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91863" y="-3040450"/>
            <a:ext cx="362224" cy="218801"/>
          </a:xfrm>
          <a:prstGeom prst="rect">
            <a:avLst/>
          </a:prstGeom>
        </p:spPr>
      </p:pic>
      <p:sp>
        <p:nvSpPr>
          <p:cNvPr id="11" name="Textfeld 10">
            <a:extLst>
              <a:ext uri="{FF2B5EF4-FFF2-40B4-BE49-F238E27FC236}">
                <a16:creationId xmlns:a16="http://schemas.microsoft.com/office/drawing/2014/main" id="{88D1F1FD-745E-4C58-9056-474314EE220B}"/>
              </a:ext>
            </a:extLst>
          </p:cNvPr>
          <p:cNvSpPr txBox="1"/>
          <p:nvPr/>
        </p:nvSpPr>
        <p:spPr>
          <a:xfrm>
            <a:off x="4011283" y="1092906"/>
            <a:ext cx="3841738" cy="369332"/>
          </a:xfrm>
          <a:prstGeom prst="rect">
            <a:avLst/>
          </a:prstGeom>
          <a:noFill/>
        </p:spPr>
        <p:txBody>
          <a:bodyPr wrap="square" rtlCol="0">
            <a:spAutoFit/>
          </a:bodyPr>
          <a:lstStyle/>
          <a:p>
            <a:pPr algn="ctr"/>
            <a:r>
              <a:rPr lang="de-DE" dirty="0">
                <a:latin typeface="Segoe UI Black" panose="020B0A02040204020203" pitchFamily="34" charset="0"/>
                <a:ea typeface="Segoe UI Black" panose="020B0A02040204020203" pitchFamily="34" charset="0"/>
              </a:rPr>
              <a:t>Übersicht behalten – Level 3</a:t>
            </a:r>
            <a:endParaRPr lang="de-DE" sz="1600" dirty="0">
              <a:latin typeface="Segoe UI Black" panose="020B0A02040204020203" pitchFamily="34" charset="0"/>
              <a:ea typeface="Segoe UI Black" panose="020B0A02040204020203" pitchFamily="34" charset="0"/>
            </a:endParaRPr>
          </a:p>
        </p:txBody>
      </p:sp>
      <p:sp>
        <p:nvSpPr>
          <p:cNvPr id="2" name="Textfeld 1"/>
          <p:cNvSpPr txBox="1"/>
          <p:nvPr/>
        </p:nvSpPr>
        <p:spPr>
          <a:xfrm>
            <a:off x="429358" y="1685814"/>
            <a:ext cx="11333284" cy="5324535"/>
          </a:xfrm>
          <a:prstGeom prst="rect">
            <a:avLst/>
          </a:prstGeom>
          <a:noFill/>
        </p:spPr>
        <p:txBody>
          <a:bodyPr wrap="square" rtlCol="0">
            <a:spAutoFit/>
          </a:bodyPr>
          <a:lstStyle/>
          <a:p>
            <a:pPr algn="just"/>
            <a:r>
              <a:rPr lang="de-DE" sz="2000" dirty="0">
                <a:latin typeface="Segoe UI" panose="020B0502040204020203" pitchFamily="34" charset="0"/>
                <a:ea typeface="Segoe UI Black" panose="020B0A02040204020203" pitchFamily="34" charset="0"/>
                <a:cs typeface="Segoe UI" panose="020B0502040204020203" pitchFamily="34" charset="0"/>
              </a:rPr>
              <a:t>Der Aufgabenbildschirm besteht in dieser Übung aus einem Beobachtungsfeld und einem unteren Bereich mit drei Schaltflächen. Im Feld werden dir mehrere Kreise dargeboten, von denen du einige im Auge behalten sollst, während sie sich bewegen. Über die Schaltflächen unter dem Feld wirst du die Übung mit der Maus steuern. </a:t>
            </a:r>
          </a:p>
          <a:p>
            <a:pPr algn="just"/>
            <a:endParaRPr lang="de-DE" sz="1000" dirty="0">
              <a:latin typeface="Segoe UI" panose="020B0502040204020203" pitchFamily="34" charset="0"/>
              <a:ea typeface="Segoe UI Black" panose="020B0A02040204020203" pitchFamily="34" charset="0"/>
              <a:cs typeface="Segoe UI" panose="020B0502040204020203" pitchFamily="34" charset="0"/>
            </a:endParaRPr>
          </a:p>
          <a:p>
            <a:pPr algn="just"/>
            <a:r>
              <a:rPr lang="de-DE" sz="2000" dirty="0">
                <a:latin typeface="Segoe UI" panose="020B0502040204020203" pitchFamily="34" charset="0"/>
                <a:ea typeface="Segoe UI Black" panose="020B0A02040204020203" pitchFamily="34" charset="0"/>
                <a:cs typeface="Segoe UI" panose="020B0502040204020203" pitchFamily="34" charset="0"/>
              </a:rPr>
              <a:t>Gehe bei der Übung, wie folgt vor:</a:t>
            </a:r>
          </a:p>
          <a:p>
            <a:pPr marL="457200" indent="-457200" algn="just">
              <a:buAutoNum type="arabicPeriod"/>
            </a:pPr>
            <a:r>
              <a:rPr lang="de-DE" sz="2000" dirty="0">
                <a:latin typeface="Segoe UI" panose="020B0502040204020203" pitchFamily="34" charset="0"/>
                <a:ea typeface="Segoe UI Black" panose="020B0A02040204020203" pitchFamily="34" charset="0"/>
                <a:cs typeface="Segoe UI" panose="020B0502040204020203" pitchFamily="34" charset="0"/>
              </a:rPr>
              <a:t>Klicke auf die Schaltfläche </a:t>
            </a:r>
            <a:r>
              <a:rPr lang="de-DE" sz="2000" b="1" dirty="0">
                <a:latin typeface="Segoe UI" panose="020B0502040204020203" pitchFamily="34" charset="0"/>
                <a:ea typeface="Segoe UI Black" panose="020B0A02040204020203" pitchFamily="34" charset="0"/>
                <a:cs typeface="Segoe UI" panose="020B0502040204020203" pitchFamily="34" charset="0"/>
              </a:rPr>
              <a:t>„Ziel“</a:t>
            </a:r>
            <a:r>
              <a:rPr lang="de-DE" sz="2000" dirty="0">
                <a:latin typeface="Segoe UI" panose="020B0502040204020203" pitchFamily="34" charset="0"/>
                <a:ea typeface="Segoe UI Black" panose="020B0A02040204020203" pitchFamily="34" charset="0"/>
                <a:cs typeface="Segoe UI" panose="020B0502040204020203" pitchFamily="34" charset="0"/>
              </a:rPr>
              <a:t>, um die </a:t>
            </a:r>
            <a:r>
              <a:rPr lang="de-DE" sz="2000" b="1" dirty="0">
                <a:latin typeface="Segoe UI" panose="020B0502040204020203" pitchFamily="34" charset="0"/>
                <a:ea typeface="Segoe UI Black" panose="020B0A02040204020203" pitchFamily="34" charset="0"/>
                <a:cs typeface="Segoe UI" panose="020B0502040204020203" pitchFamily="34" charset="0"/>
              </a:rPr>
              <a:t>Kreise aufleuchten </a:t>
            </a:r>
            <a:r>
              <a:rPr lang="de-DE" sz="2000" dirty="0">
                <a:latin typeface="Segoe UI" panose="020B0502040204020203" pitchFamily="34" charset="0"/>
                <a:ea typeface="Segoe UI Black" panose="020B0A02040204020203" pitchFamily="34" charset="0"/>
                <a:cs typeface="Segoe UI" panose="020B0502040204020203" pitchFamily="34" charset="0"/>
              </a:rPr>
              <a:t>zu sehen, </a:t>
            </a:r>
            <a:r>
              <a:rPr lang="de-DE" sz="2000" b="1" dirty="0">
                <a:latin typeface="Segoe UI" panose="020B0502040204020203" pitchFamily="34" charset="0"/>
                <a:ea typeface="Segoe UI Black" panose="020B0A02040204020203" pitchFamily="34" charset="0"/>
                <a:cs typeface="Segoe UI" panose="020B0502040204020203" pitchFamily="34" charset="0"/>
              </a:rPr>
              <a:t>die du verfolgen sollst</a:t>
            </a:r>
            <a:r>
              <a:rPr lang="de-DE" sz="2000" dirty="0">
                <a:latin typeface="Segoe UI" panose="020B0502040204020203" pitchFamily="34" charset="0"/>
                <a:ea typeface="Segoe UI Black" panose="020B0A02040204020203" pitchFamily="34" charset="0"/>
                <a:cs typeface="Segoe UI" panose="020B0502040204020203" pitchFamily="34" charset="0"/>
              </a:rPr>
              <a:t>. Präge sie dir gut ein.</a:t>
            </a:r>
          </a:p>
          <a:p>
            <a:pPr marL="457200" indent="-457200" algn="just">
              <a:buAutoNum type="arabicPeriod"/>
            </a:pPr>
            <a:r>
              <a:rPr lang="de-DE" sz="2000" dirty="0">
                <a:latin typeface="Segoe UI" panose="020B0502040204020203" pitchFamily="34" charset="0"/>
                <a:ea typeface="Segoe UI Black" panose="020B0A02040204020203" pitchFamily="34" charset="0"/>
                <a:cs typeface="Segoe UI" panose="020B0502040204020203" pitchFamily="34" charset="0"/>
              </a:rPr>
              <a:t>Starte die Übung über die Schaltfläche </a:t>
            </a:r>
            <a:r>
              <a:rPr lang="de-DE" sz="2000" b="1" dirty="0">
                <a:latin typeface="Segoe UI" panose="020B0502040204020203" pitchFamily="34" charset="0"/>
                <a:ea typeface="Segoe UI Black" panose="020B0A02040204020203" pitchFamily="34" charset="0"/>
                <a:cs typeface="Segoe UI" panose="020B0502040204020203" pitchFamily="34" charset="0"/>
              </a:rPr>
              <a:t>„Start“</a:t>
            </a:r>
            <a:r>
              <a:rPr lang="de-DE" sz="2000" dirty="0">
                <a:latin typeface="Segoe UI" panose="020B0502040204020203" pitchFamily="34" charset="0"/>
                <a:ea typeface="Segoe UI Black" panose="020B0A02040204020203" pitchFamily="34" charset="0"/>
                <a:cs typeface="Segoe UI" panose="020B0502040204020203" pitchFamily="34" charset="0"/>
              </a:rPr>
              <a:t>. Die Kreise beginnen sich durcheinander zu bewegen und du hast die Aufgabe die Zielkreise über die gesamte Dauer im Blick zu behalten.</a:t>
            </a:r>
          </a:p>
          <a:p>
            <a:pPr marL="457200" indent="-457200" algn="just">
              <a:buAutoNum type="arabicPeriod"/>
            </a:pPr>
            <a:r>
              <a:rPr lang="de-DE" sz="2000" dirty="0">
                <a:latin typeface="Segoe UI" panose="020B0502040204020203" pitchFamily="34" charset="0"/>
                <a:ea typeface="Segoe UI Black" panose="020B0A02040204020203" pitchFamily="34" charset="0"/>
                <a:cs typeface="Segoe UI" panose="020B0502040204020203" pitchFamily="34" charset="0"/>
              </a:rPr>
              <a:t>Endet die Bewegung der Kreise kannst du deine </a:t>
            </a:r>
            <a:r>
              <a:rPr lang="de-DE" sz="2000" b="1" dirty="0">
                <a:latin typeface="Segoe UI" panose="020B0502040204020203" pitchFamily="34" charset="0"/>
                <a:ea typeface="Segoe UI Black" panose="020B0A02040204020203" pitchFamily="34" charset="0"/>
                <a:cs typeface="Segoe UI" panose="020B0502040204020203" pitchFamily="34" charset="0"/>
              </a:rPr>
              <a:t>Leistung kontrollieren</a:t>
            </a:r>
            <a:r>
              <a:rPr lang="de-DE" sz="2000" dirty="0">
                <a:latin typeface="Segoe UI" panose="020B0502040204020203" pitchFamily="34" charset="0"/>
                <a:ea typeface="Segoe UI Black" panose="020B0A02040204020203" pitchFamily="34" charset="0"/>
                <a:cs typeface="Segoe UI" panose="020B0502040204020203" pitchFamily="34" charset="0"/>
              </a:rPr>
              <a:t>, in dem du auf die Kreise klickst, die du vermeintlich als Zielkreise beobachtest hast. Bei den richtigen </a:t>
            </a:r>
            <a:r>
              <a:rPr lang="de-DE" sz="2000" b="1" dirty="0">
                <a:latin typeface="Segoe UI" panose="020B0502040204020203" pitchFamily="34" charset="0"/>
                <a:ea typeface="Segoe UI Black" panose="020B0A02040204020203" pitchFamily="34" charset="0"/>
                <a:cs typeface="Segoe UI" panose="020B0502040204020203" pitchFamily="34" charset="0"/>
              </a:rPr>
              <a:t>Zielkreisen ertönt ein Applaus und der Kreis färbt sich grün</a:t>
            </a:r>
            <a:r>
              <a:rPr lang="de-DE" sz="2000" dirty="0">
                <a:latin typeface="Segoe UI" panose="020B0502040204020203" pitchFamily="34" charset="0"/>
                <a:ea typeface="Segoe UI Black" panose="020B0A02040204020203" pitchFamily="34" charset="0"/>
                <a:cs typeface="Segoe UI" panose="020B0502040204020203" pitchFamily="34" charset="0"/>
              </a:rPr>
              <a:t>. Bei </a:t>
            </a:r>
            <a:r>
              <a:rPr lang="de-DE" sz="2000" b="1" dirty="0">
                <a:latin typeface="Segoe UI" panose="020B0502040204020203" pitchFamily="34" charset="0"/>
                <a:ea typeface="Segoe UI Black" panose="020B0A02040204020203" pitchFamily="34" charset="0"/>
                <a:cs typeface="Segoe UI" panose="020B0502040204020203" pitchFamily="34" charset="0"/>
              </a:rPr>
              <a:t>falsch ausgewählten Kreisen hörst du eine Explosion und der Kreis wird rot</a:t>
            </a:r>
            <a:r>
              <a:rPr lang="de-DE" sz="2000" dirty="0">
                <a:latin typeface="Segoe UI" panose="020B0502040204020203" pitchFamily="34" charset="0"/>
                <a:ea typeface="Segoe UI Black" panose="020B0A02040204020203" pitchFamily="34" charset="0"/>
                <a:cs typeface="Segoe UI" panose="020B0502040204020203" pitchFamily="34" charset="0"/>
              </a:rPr>
              <a:t>. Die Anzahl der benötigten Klicks kannst du als Ergebnis zur Eigenkontrolle rechts unten in das Feld eintragen. Je weniger, desto besser!</a:t>
            </a:r>
          </a:p>
          <a:p>
            <a:pPr marL="457200" indent="-457200" algn="just">
              <a:buAutoNum type="arabicPeriod"/>
            </a:pPr>
            <a:r>
              <a:rPr lang="de-DE" sz="2000" dirty="0">
                <a:latin typeface="Segoe UI" panose="020B0502040204020203" pitchFamily="34" charset="0"/>
                <a:ea typeface="Segoe UI Black" panose="020B0A02040204020203" pitchFamily="34" charset="0"/>
                <a:cs typeface="Segoe UI" panose="020B0502040204020203" pitchFamily="34" charset="0"/>
              </a:rPr>
              <a:t>Zur nächsten Aufgabe gelangst du in der Übung über einen Klick auf die Schaltfläche </a:t>
            </a:r>
            <a:r>
              <a:rPr lang="de-DE" sz="2000" b="1" dirty="0">
                <a:latin typeface="Segoe UI" panose="020B0502040204020203" pitchFamily="34" charset="0"/>
                <a:ea typeface="Segoe UI Black" panose="020B0A02040204020203" pitchFamily="34" charset="0"/>
                <a:cs typeface="Segoe UI" panose="020B0502040204020203" pitchFamily="34" charset="0"/>
              </a:rPr>
              <a:t>„Weiter“.</a:t>
            </a:r>
          </a:p>
          <a:p>
            <a:pPr algn="just"/>
            <a:endParaRPr lang="de-DE" sz="1000" dirty="0">
              <a:latin typeface="Segoe UI" panose="020B0502040204020203" pitchFamily="34" charset="0"/>
              <a:ea typeface="Segoe UI Black" panose="020B0A02040204020203" pitchFamily="34" charset="0"/>
              <a:cs typeface="Segoe UI" panose="020B0502040204020203" pitchFamily="34" charset="0"/>
            </a:endParaRPr>
          </a:p>
        </p:txBody>
      </p:sp>
    </p:spTree>
    <p:extLst>
      <p:ext uri="{BB962C8B-B14F-4D97-AF65-F5344CB8AC3E}">
        <p14:creationId xmlns:p14="http://schemas.microsoft.com/office/powerpoint/2010/main" val="23369439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Essen enthält.&#10;&#10;Automatisch generierte Beschreibung">
            <a:extLst>
              <a:ext uri="{FF2B5EF4-FFF2-40B4-BE49-F238E27FC236}">
                <a16:creationId xmlns:a16="http://schemas.microsoft.com/office/drawing/2014/main" id="{C82AA7DE-4105-4BFF-AB94-6A086A7065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91863" y="-3040450"/>
            <a:ext cx="362224" cy="218801"/>
          </a:xfrm>
          <a:prstGeom prst="rect">
            <a:avLst/>
          </a:prstGeom>
        </p:spPr>
      </p:pic>
      <p:sp>
        <p:nvSpPr>
          <p:cNvPr id="11" name="Textfeld 10">
            <a:extLst>
              <a:ext uri="{FF2B5EF4-FFF2-40B4-BE49-F238E27FC236}">
                <a16:creationId xmlns:a16="http://schemas.microsoft.com/office/drawing/2014/main" id="{88D1F1FD-745E-4C58-9056-474314EE220B}"/>
              </a:ext>
            </a:extLst>
          </p:cNvPr>
          <p:cNvSpPr txBox="1"/>
          <p:nvPr/>
        </p:nvSpPr>
        <p:spPr>
          <a:xfrm>
            <a:off x="4011283" y="1092906"/>
            <a:ext cx="3841738" cy="369332"/>
          </a:xfrm>
          <a:prstGeom prst="rect">
            <a:avLst/>
          </a:prstGeom>
          <a:noFill/>
        </p:spPr>
        <p:txBody>
          <a:bodyPr wrap="square" rtlCol="0">
            <a:spAutoFit/>
          </a:bodyPr>
          <a:lstStyle/>
          <a:p>
            <a:pPr algn="ctr"/>
            <a:r>
              <a:rPr lang="de-DE" dirty="0">
                <a:latin typeface="Segoe UI Black" panose="020B0A02040204020203" pitchFamily="34" charset="0"/>
                <a:ea typeface="Segoe UI Black" panose="020B0A02040204020203" pitchFamily="34" charset="0"/>
              </a:rPr>
              <a:t>Übersicht behalten – Level 3</a:t>
            </a:r>
            <a:endParaRPr lang="de-DE" sz="1600" dirty="0">
              <a:latin typeface="Segoe UI Black" panose="020B0A02040204020203" pitchFamily="34" charset="0"/>
              <a:ea typeface="Segoe UI Black" panose="020B0A02040204020203" pitchFamily="34" charset="0"/>
            </a:endParaRPr>
          </a:p>
        </p:txBody>
      </p:sp>
      <p:sp>
        <p:nvSpPr>
          <p:cNvPr id="2" name="Textfeld 1"/>
          <p:cNvSpPr txBox="1"/>
          <p:nvPr/>
        </p:nvSpPr>
        <p:spPr>
          <a:xfrm>
            <a:off x="429358" y="1685814"/>
            <a:ext cx="11333284" cy="2862322"/>
          </a:xfrm>
          <a:prstGeom prst="rect">
            <a:avLst/>
          </a:prstGeom>
          <a:noFill/>
        </p:spPr>
        <p:txBody>
          <a:bodyPr wrap="square" rtlCol="0">
            <a:spAutoFit/>
          </a:bodyPr>
          <a:lstStyle/>
          <a:p>
            <a:pPr algn="just"/>
            <a:r>
              <a:rPr lang="de-DE" sz="2000" dirty="0">
                <a:latin typeface="Segoe UI" panose="020B0502040204020203" pitchFamily="34" charset="0"/>
                <a:ea typeface="Segoe UI Black" panose="020B0A02040204020203" pitchFamily="34" charset="0"/>
                <a:cs typeface="Segoe UI" panose="020B0502040204020203" pitchFamily="34" charset="0"/>
              </a:rPr>
              <a:t>Insgesamt beinhaltet das Level 20 Aufgaben. </a:t>
            </a:r>
          </a:p>
          <a:p>
            <a:pPr algn="just"/>
            <a:endParaRPr lang="de-DE" sz="2000" dirty="0">
              <a:latin typeface="Segoe UI" panose="020B0502040204020203" pitchFamily="34" charset="0"/>
              <a:ea typeface="Segoe UI Black" panose="020B0A02040204020203" pitchFamily="34" charset="0"/>
              <a:cs typeface="Segoe UI" panose="020B0502040204020203" pitchFamily="34" charset="0"/>
            </a:endParaRPr>
          </a:p>
          <a:p>
            <a:pPr algn="just"/>
            <a:r>
              <a:rPr lang="de-DE" sz="2000" dirty="0">
                <a:latin typeface="Segoe UI" panose="020B0502040204020203" pitchFamily="34" charset="0"/>
                <a:ea typeface="Segoe UI Black" panose="020B0A02040204020203" pitchFamily="34" charset="0"/>
                <a:cs typeface="Segoe UI" panose="020B0502040204020203" pitchFamily="34" charset="0"/>
              </a:rPr>
              <a:t>Von Aufgabe zu Aufgabe werden sich in diesem Level </a:t>
            </a:r>
            <a:r>
              <a:rPr lang="de-DE" sz="2000" b="1" dirty="0">
                <a:latin typeface="Segoe UI" panose="020B0502040204020203" pitchFamily="34" charset="0"/>
                <a:ea typeface="Segoe UI Black" panose="020B0A02040204020203" pitchFamily="34" charset="0"/>
                <a:cs typeface="Segoe UI" panose="020B0502040204020203" pitchFamily="34" charset="0"/>
              </a:rPr>
              <a:t>die Anzahl der Zielreize</a:t>
            </a:r>
            <a:r>
              <a:rPr lang="de-DE" sz="2000" dirty="0">
                <a:latin typeface="Segoe UI" panose="020B0502040204020203" pitchFamily="34" charset="0"/>
                <a:ea typeface="Segoe UI Black" panose="020B0A02040204020203" pitchFamily="34" charset="0"/>
                <a:cs typeface="Segoe UI" panose="020B0502040204020203" pitchFamily="34" charset="0"/>
              </a:rPr>
              <a:t> und </a:t>
            </a:r>
            <a:r>
              <a:rPr lang="de-DE" sz="2000" b="1" dirty="0">
                <a:latin typeface="Segoe UI" panose="020B0502040204020203" pitchFamily="34" charset="0"/>
                <a:ea typeface="Segoe UI Black" panose="020B0A02040204020203" pitchFamily="34" charset="0"/>
                <a:cs typeface="Segoe UI" panose="020B0502040204020203" pitchFamily="34" charset="0"/>
              </a:rPr>
              <a:t>die Anzahl der Kreise, die auf dem Bildschirm insgesamt zu sehen sind</a:t>
            </a:r>
            <a:r>
              <a:rPr lang="de-DE" sz="2000" dirty="0">
                <a:latin typeface="Segoe UI" panose="020B0502040204020203" pitchFamily="34" charset="0"/>
                <a:ea typeface="Segoe UI Black" panose="020B0A02040204020203" pitchFamily="34" charset="0"/>
                <a:cs typeface="Segoe UI" panose="020B0502040204020203" pitchFamily="34" charset="0"/>
              </a:rPr>
              <a:t>, im Vergleich zum vorherigen Level </a:t>
            </a:r>
            <a:r>
              <a:rPr lang="de-DE" sz="2000" b="1" dirty="0">
                <a:latin typeface="Segoe UI" panose="020B0502040204020203" pitchFamily="34" charset="0"/>
                <a:ea typeface="Segoe UI Black" panose="020B0A02040204020203" pitchFamily="34" charset="0"/>
                <a:cs typeface="Segoe UI" panose="020B0502040204020203" pitchFamily="34" charset="0"/>
              </a:rPr>
              <a:t>weiter steigern</a:t>
            </a:r>
            <a:r>
              <a:rPr lang="de-DE" sz="2000" dirty="0">
                <a:latin typeface="Segoe UI" panose="020B0502040204020203" pitchFamily="34" charset="0"/>
                <a:ea typeface="Segoe UI Black" panose="020B0A02040204020203" pitchFamily="34" charset="0"/>
                <a:cs typeface="Segoe UI" panose="020B0502040204020203" pitchFamily="34" charset="0"/>
              </a:rPr>
              <a:t>. Zudem sind </a:t>
            </a:r>
            <a:r>
              <a:rPr lang="de-DE" sz="2000" b="1" dirty="0">
                <a:latin typeface="Segoe UI" panose="020B0502040204020203" pitchFamily="34" charset="0"/>
                <a:ea typeface="Segoe UI Black" panose="020B0A02040204020203" pitchFamily="34" charset="0"/>
                <a:cs typeface="Segoe UI" panose="020B0502040204020203" pitchFamily="34" charset="0"/>
              </a:rPr>
              <a:t>die Kreise in der Größe kleiner </a:t>
            </a:r>
            <a:r>
              <a:rPr lang="de-DE" sz="2000" dirty="0">
                <a:latin typeface="Segoe UI" panose="020B0502040204020203" pitchFamily="34" charset="0"/>
                <a:ea typeface="Segoe UI Black" panose="020B0A02040204020203" pitchFamily="34" charset="0"/>
                <a:cs typeface="Segoe UI" panose="020B0502040204020203" pitchFamily="34" charset="0"/>
              </a:rPr>
              <a:t>geworden. Während die Beobachtungsdauer in diesem Level abnimmt, </a:t>
            </a:r>
            <a:r>
              <a:rPr lang="de-DE" sz="2000" b="1" dirty="0">
                <a:latin typeface="Segoe UI" panose="020B0502040204020203" pitchFamily="34" charset="0"/>
                <a:ea typeface="Segoe UI Black" panose="020B0A02040204020203" pitchFamily="34" charset="0"/>
                <a:cs typeface="Segoe UI" panose="020B0502040204020203" pitchFamily="34" charset="0"/>
              </a:rPr>
              <a:t>erhöht</a:t>
            </a:r>
            <a:r>
              <a:rPr lang="de-DE" sz="2000" dirty="0">
                <a:latin typeface="Segoe UI" panose="020B0502040204020203" pitchFamily="34" charset="0"/>
                <a:ea typeface="Segoe UI Black" panose="020B0A02040204020203" pitchFamily="34" charset="0"/>
                <a:cs typeface="Segoe UI" panose="020B0502040204020203" pitchFamily="34" charset="0"/>
              </a:rPr>
              <a:t> sich die </a:t>
            </a:r>
            <a:r>
              <a:rPr lang="de-DE" sz="2000" b="1" dirty="0">
                <a:latin typeface="Segoe UI" panose="020B0502040204020203" pitchFamily="34" charset="0"/>
                <a:ea typeface="Segoe UI Black" panose="020B0A02040204020203" pitchFamily="34" charset="0"/>
                <a:cs typeface="Segoe UI" panose="020B0502040204020203" pitchFamily="34" charset="0"/>
              </a:rPr>
              <a:t>Geschwindigkeit der Bewegungen</a:t>
            </a:r>
            <a:r>
              <a:rPr lang="de-DE" sz="2000" dirty="0">
                <a:latin typeface="Segoe UI" panose="020B0502040204020203" pitchFamily="34" charset="0"/>
                <a:ea typeface="Segoe UI Black" panose="020B0A02040204020203" pitchFamily="34" charset="0"/>
                <a:cs typeface="Segoe UI" panose="020B0502040204020203" pitchFamily="34" charset="0"/>
              </a:rPr>
              <a:t>. Somit erhöht sich weiter nach und nach die Schwierigkeit.</a:t>
            </a:r>
          </a:p>
          <a:p>
            <a:pPr algn="just"/>
            <a:endParaRPr lang="de-DE" sz="2000" dirty="0">
              <a:latin typeface="Segoe UI" panose="020B0502040204020203" pitchFamily="34" charset="0"/>
              <a:ea typeface="Segoe UI Black" panose="020B0A02040204020203" pitchFamily="34" charset="0"/>
              <a:cs typeface="Segoe UI" panose="020B0502040204020203" pitchFamily="34" charset="0"/>
            </a:endParaRPr>
          </a:p>
          <a:p>
            <a:pPr algn="just"/>
            <a:r>
              <a:rPr lang="de-DE" sz="2000" i="1" dirty="0">
                <a:latin typeface="Segoe UI" panose="020B0502040204020203" pitchFamily="34" charset="0"/>
                <a:ea typeface="Segoe UI Black" panose="020B0A02040204020203" pitchFamily="34" charset="0"/>
                <a:cs typeface="Segoe UI" panose="020B0502040204020203" pitchFamily="34" charset="0"/>
              </a:rPr>
              <a:t>Klicke, um mit dem Level zu beginnen.</a:t>
            </a:r>
          </a:p>
        </p:txBody>
      </p:sp>
    </p:spTree>
    <p:extLst>
      <p:ext uri="{BB962C8B-B14F-4D97-AF65-F5344CB8AC3E}">
        <p14:creationId xmlns:p14="http://schemas.microsoft.com/office/powerpoint/2010/main" val="901167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3188228" y="171040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4730552" y="243040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6635150" y="46203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6902792" y="214190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4386890" y="72111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2468228" y="401651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1576482" y="181870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6541060" y="398854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8</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41989"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28027865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00B05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vol="41000">
                                        <p:cTn display="0" masterRel="sameClick">
                                          <p:stCondLst>
                                            <p:cond evt="begin" delay="0">
                                              <p:tn val="2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FF0000"/>
                                      </p:to>
                                    </p:animClr>
                                    <p:animClr clrSpc="rgb" dir="cw">
                                      <p:cBhvr>
                                        <p:cTn id="34" dur="1000" fill="hold"/>
                                        <p:tgtEl>
                                          <p:spTgt spid="76"/>
                                        </p:tgtEl>
                                        <p:attrNameLst>
                                          <p:attrName>fillcolor</p:attrName>
                                        </p:attrNameLst>
                                      </p:cBhvr>
                                      <p:to>
                                        <a:srgbClr val="FF000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vol="77000">
                                        <p:cTn display="0" masterRel="sameClick">
                                          <p:stCondLst>
                                            <p:cond evt="begin" delay="0">
                                              <p:tn val="3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9" presetClass="emph" presetSubtype="0" fill="hold" grpId="0" nodeType="clickEffect">
                                  <p:stCondLst>
                                    <p:cond delay="0"/>
                                  </p:stCondLst>
                                  <p:childTnLst>
                                    <p:animClr clrSpc="rgb" dir="cw">
                                      <p:cBhvr override="childStyle">
                                        <p:cTn id="65" dur="1000" fill="hold"/>
                                        <p:tgtEl>
                                          <p:spTgt spid="21"/>
                                        </p:tgtEl>
                                        <p:attrNameLst>
                                          <p:attrName>style.color</p:attrName>
                                        </p:attrNameLst>
                                      </p:cBhvr>
                                      <p:to>
                                        <a:srgbClr val="FF0000"/>
                                      </p:to>
                                    </p:animClr>
                                    <p:animClr clrSpc="rgb" dir="cw">
                                      <p:cBhvr>
                                        <p:cTn id="66" dur="1000" fill="hold"/>
                                        <p:tgtEl>
                                          <p:spTgt spid="21"/>
                                        </p:tgtEl>
                                        <p:attrNameLst>
                                          <p:attrName>fillcolor</p:attrName>
                                        </p:attrNameLst>
                                      </p:cBhvr>
                                      <p:to>
                                        <a:srgbClr val="FF0000"/>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vol="100000">
                                        <p:cTn display="0" masterRel="sameClick">
                                          <p:stCondLst>
                                            <p:cond evt="begin" delay="0">
                                              <p:tn val="6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19" presetClass="emph" presetSubtype="0" fill="hold" grpId="0" nodeType="clickEffect">
                                  <p:stCondLst>
                                    <p:cond delay="0"/>
                                  </p:stCondLst>
                                  <p:childTnLst>
                                    <p:animClr clrSpc="rgb" dir="cw">
                                      <p:cBhvr override="childStyle">
                                        <p:cTn id="73" dur="1000" fill="hold"/>
                                        <p:tgtEl>
                                          <p:spTgt spid="22"/>
                                        </p:tgtEl>
                                        <p:attrNameLst>
                                          <p:attrName>style.color</p:attrName>
                                        </p:attrNameLst>
                                      </p:cBhvr>
                                      <p:to>
                                        <a:srgbClr val="FF0000"/>
                                      </p:to>
                                    </p:animClr>
                                    <p:animClr clrSpc="rgb" dir="cw">
                                      <p:cBhvr>
                                        <p:cTn id="74" dur="1000" fill="hold"/>
                                        <p:tgtEl>
                                          <p:spTgt spid="22"/>
                                        </p:tgtEl>
                                        <p:attrNameLst>
                                          <p:attrName>fillcolor</p:attrName>
                                        </p:attrNameLst>
                                      </p:cBhvr>
                                      <p:to>
                                        <a:srgbClr val="FF0000"/>
                                      </p:to>
                                    </p:animClr>
                                    <p:set>
                                      <p:cBhvr>
                                        <p:cTn id="75" dur="1000" fill="hold"/>
                                        <p:tgtEl>
                                          <p:spTgt spid="22"/>
                                        </p:tgtEl>
                                        <p:attrNameLst>
                                          <p:attrName>fill.type</p:attrName>
                                        </p:attrNameLst>
                                      </p:cBhvr>
                                      <p:to>
                                        <p:strVal val="solid"/>
                                      </p:to>
                                    </p:set>
                                    <p:set>
                                      <p:cBhvr>
                                        <p:cTn id="76" dur="1000" fill="hold"/>
                                        <p:tgtEl>
                                          <p:spTgt spid="22"/>
                                        </p:tgtEl>
                                        <p:attrNameLst>
                                          <p:attrName>fill.on</p:attrName>
                                        </p:attrNameLst>
                                      </p:cBhvr>
                                      <p:to>
                                        <p:strVal val="true"/>
                                      </p:to>
                                    </p:set>
                                  </p:childTnLst>
                                  <p:subTnLst>
                                    <p:audio>
                                      <p:cMediaNode vol="77000">
                                        <p:cTn display="0" masterRel="sameClick">
                                          <p:stCondLst>
                                            <p:cond evt="begin" delay="0">
                                              <p:tn val="7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28"/>
                    </p:tgtEl>
                  </p:cond>
                </p:stCondLst>
                <p:endSync evt="end" delay="0">
                  <p:rtn val="all"/>
                </p:endSync>
                <p:childTnLst>
                  <p:par>
                    <p:cTn id="78" fill="hold">
                      <p:stCondLst>
                        <p:cond delay="0"/>
                      </p:stCondLst>
                      <p:childTnLst>
                        <p:par>
                          <p:cTn id="79" fill="hold">
                            <p:stCondLst>
                              <p:cond delay="0"/>
                            </p:stCondLst>
                            <p:childTnLst>
                              <p:par>
                                <p:cTn id="80" presetID="0" presetClass="path" presetSubtype="0" accel="50000" decel="50000" fill="hold" grpId="1" nodeType="withEffect">
                                  <p:stCondLst>
                                    <p:cond delay="0"/>
                                  </p:stCondLst>
                                  <p:childTnLst>
                                    <p:animMotion origin="layout" path="M 0 0 L 0 0 L 0.0112 -0.00231 C 0.01628 -0.00324 0.02123 -0.00347 0.0263 -0.00463 C 0.02839 -0.00509 0.03034 -0.00625 0.03255 -0.00671 L 0.0737 -0.01782 C 0.09063 -0.02292 0.09779 -0.03102 0.11628 -0.04676 C 0.1181 -0.04838 0.11953 -0.05116 0.12123 -0.05347 C 0.12331 -0.06088 0.12656 -0.06759 0.12748 -0.07569 C 0.13412 -0.13194 0.1319 -0.1338 0.1263 -0.18449 C 0.12591 -0.1875 0.12565 -0.19074 0.125 -0.19352 C 0.1224 -0.20393 0.11901 -0.21412 0.11628 -0.22454 C 0.11485 -0.22963 0.1138 -0.23495 0.1125 -0.24005 C 0.1112 -0.25185 0.11003 -0.26389 0.10873 -0.27569 C 0.10847 -0.2787 0.10768 -0.28148 0.10755 -0.28449 C 0.10651 -0.29699 0.10586 -0.30972 0.10495 -0.32222 C 0.10755 -0.35116 0.10847 -0.38055 0.1125 -0.40903 C 0.11315 -0.41412 0.11641 -0.41667 0.11875 -0.42014 C 0.12565 -0.43009 0.13255 -0.44005 0.13998 -0.44884 C 0.14258 -0.45208 0.14571 -0.4537 0.1487 -0.45555 C 0.16029 -0.46273 0.17188 -0.47037 0.18373 -0.47569 C 0.18542 -0.47639 0.18711 -0.47685 0.1888 -0.47778 C 0.19505 -0.48125 0.2013 -0.48518 0.20755 -0.48889 C 0.2125 -0.48819 0.21901 -0.49329 0.22253 -0.4868 C 0.22761 -0.47708 0.22904 -0.46204 0.22878 -0.44884 C 0.22878 -0.44815 0.22682 -0.37546 0.21745 -0.34907 C 0.21432 -0.33981 0.21081 -0.33125 0.20755 -0.32222 C 0.2069 -0.31366 0.20261 -0.25347 0.20248 -0.24676 C 0.20156 -0.15903 0.20248 -0.18449 0.20755 -0.12014 C 0.20847 -0.10764 0.20781 -0.09444 0.21003 -0.08241 C 0.21211 -0.07106 0.21641 -0.06134 0.22005 -0.05116 C 0.22748 -0.03032 0.22643 -0.03403 0.23867 -0.02222 C 0.24037 -0.02083 0.24193 -0.01875 0.24375 -0.01782 C 0.24909 -0.01574 0.25456 -0.01481 0.26003 -0.01343 C 0.27292 -0.00185 0.26953 -0.00208 0.29128 -0.01111 C 0.29271 -0.0118 0.29232 -0.0169 0.29375 -0.01782 C 0.29935 -0.02153 0.30547 -0.02222 0.3112 -0.02454 C 0.3138 -0.02685 0.31667 -0.02801 0.31875 -0.03125 C 0.34297 -0.06829 0.3405 -0.06343 0.3513 -0.08889 C 0.34544 -0.11204 0.34011 -0.13542 0.33373 -0.15787 C 0.33125 -0.16643 0.32578 -0.17268 0.325 -0.18241 C 0.32318 -0.20648 0.32578 -0.23125 0.32617 -0.25555 C 0.32656 -0.2713 0.32709 -0.2868 0.32748 -0.30231 C 0.3306 -0.42639 0.32604 -0.32685 0.32995 -0.36458 C 0.33347 -0.39768 0.33073 -0.38148 0.33373 -0.39792 C 0.33555 -0.4419 0.33711 -0.4493 0.32878 -0.5044 C 0.32774 -0.51111 0.32474 -0.51736 0.32123 -0.52014 C 0.31628 -0.52384 0.31042 -0.52153 0.30495 -0.52222 C 0.29961 -0.52454 0.29427 -0.52824 0.2888 -0.52893 C 0.25964 -0.53218 0.23034 -0.53171 0.2013 -0.53333 C 0.19284 -0.5338 0.18464 -0.53495 0.1763 -0.53565 C 0.16068 -0.54954 0.16849 -0.54468 0.13867 -0.54444 L -0.3013 -0.53773 C -0.34427 -0.52245 -0.30534 -0.53565 -0.42005 -0.53565 L -0.4237 -0.53565 " pathEditMode="relative" ptsTypes="AAAAAAAAAAAAAAAAAAAAAAAAAAAAAAAAAAAAAAAAAAAAAAAAAAAAAAA">
                                      <p:cBhvr>
                                        <p:cTn id="81" dur="5000" fill="hold"/>
                                        <p:tgtEl>
                                          <p:spTgt spid="22"/>
                                        </p:tgtEl>
                                        <p:attrNameLst>
                                          <p:attrName>ppt_x</p:attrName>
                                          <p:attrName>ppt_y</p:attrName>
                                        </p:attrNameLst>
                                      </p:cBhvr>
                                    </p:animMotion>
                                  </p:childTnLst>
                                </p:cTn>
                              </p:par>
                              <p:par>
                                <p:cTn id="82" presetID="0" presetClass="path" presetSubtype="0" accel="50000" decel="50000" fill="hold" grpId="1" nodeType="withEffect">
                                  <p:stCondLst>
                                    <p:cond delay="0"/>
                                  </p:stCondLst>
                                  <p:childTnLst>
                                    <p:animMotion origin="layout" path="M 0 0 L 0 0 C 0.06484 -0.01135 0.04115 -0.00764 0.17747 -0.01088 L 0.28997 -0.0088 C 0.29049 -0.0051 0.29076 -0.00139 0.29128 0.00231 C 0.29154 0.00462 0.29258 0.00671 0.29258 0.00902 C 0.29258 0.52222 0.2638 0.13148 -0.36862 0.13564 L -0.40612 0.13796 C -0.40781 0.13842 -0.40742 0.14375 -0.40742 0.14675 C -0.40664 0.1743 -0.40521 0.20162 -0.40365 0.22893 C -0.40273 0.24467 -0.40104 0.25995 -0.39987 0.27569 C -0.39935 0.2831 -0.4 0.29074 -0.3987 0.29791 C -0.39818 0.30046 -0.39635 0.30138 -0.39492 0.30231 C -0.39245 0.3037 -0.38984 0.3037 -0.38737 0.30462 C -0.38008 0.30717 -0.37982 0.30972 -0.36992 0.31111 C -0.34492 0.31504 -0.31992 0.31666 -0.29492 0.32013 L -0.08867 0.34907 L 0.15625 0.34444 C 0.1625 0.34444 0.16888 0.34375 0.175 0.34236 C 0.19076 0.33865 0.19023 0.33541 0.20247 0.33333 C 0.23646 0.328 0.24401 0.32986 0.27253 0.32013 C 0.27552 0.31898 0.27839 0.31712 0.28125 0.31574 C 0.28542 0.31087 0.28346 0.31111 0.28633 0.31111 L 0.28633 0.31111 " pathEditMode="relative" ptsTypes="AAAAAAAAAAAAAAAAAAAAAAAA">
                                      <p:cBhvr>
                                        <p:cTn id="83" dur="5000" fill="hold"/>
                                        <p:tgtEl>
                                          <p:spTgt spid="78"/>
                                        </p:tgtEl>
                                        <p:attrNameLst>
                                          <p:attrName>ppt_x</p:attrName>
                                          <p:attrName>ppt_y</p:attrName>
                                        </p:attrNameLst>
                                      </p:cBhvr>
                                    </p:animMotion>
                                  </p:childTnLst>
                                </p:cTn>
                              </p:par>
                              <p:par>
                                <p:cTn id="84" presetID="0" presetClass="path" presetSubtype="0" accel="50000" decel="50000" fill="hold" grpId="1" nodeType="withEffect">
                                  <p:stCondLst>
                                    <p:cond delay="0"/>
                                  </p:stCondLst>
                                  <p:childTnLst>
                                    <p:animMotion origin="layout" path="M 0 0 L 0 0 L 0.04127 -0.00231 L 0.09635 -0.0044 L 0.12877 -0.00671 C 0.19739 -0.01829 0.16836 -0.01504 0.29505 -0.00671 C 0.3039 -0.00602 0.3125 -0.00231 0.32135 0 C 0.32044 0.03565 0.31979 0.07107 0.31875 0.10671 C 0.31862 0.11412 0.31757 0.12153 0.31757 0.12894 C 0.31757 0.13866 0.31849 0.14815 0.31875 0.15787 C 0.32135 0.22593 0.31836 0.16482 0.32252 0.24236 C 0.32291 0.2882 0.32304 0.33426 0.32382 0.38009 C 0.32382 0.3838 0.32656 0.40394 0.32382 0.41111 C 0.31614 0.43102 0.31549 0.42755 0.30755 0.44005 C 0.30625 0.44213 0.30494 0.44445 0.30377 0.44676 C 0.30078 0.45324 0.29882 0.46158 0.29505 0.46667 C 0.29101 0.47222 0.2858 0.47408 0.28125 0.47778 C 0.27955 0.47917 0.27812 0.48171 0.2763 0.48241 C 0.27174 0.48403 0.26718 0.4838 0.2625 0.48449 C 0.25963 0.4838 0.25599 0.48588 0.25377 0.48241 C 0.24713 0.47176 0.24323 0.45671 0.2375 0.44445 C 0.23567 0.44051 0.2332 0.43727 0.23125 0.43333 C 0.23033 0.43148 0.22981 0.42871 0.22877 0.42685 C 0.22695 0.42338 0.22421 0.42153 0.22252 0.41783 C 0.21757 0.40741 0.2125 0.39653 0.20885 0.38449 C 0.19921 0.35347 0.19127 0.32083 0.18255 0.28889 C 0.18086 0.27199 0.17825 0.25509 0.1776 0.23773 C 0.17734 0.23449 0.17929 0.23195 0.18007 0.22894 C 0.18138 0.22384 0.18268 0.21875 0.18385 0.21343 C 0.19049 0.18125 0.19192 0.17199 0.19752 0.14005 C 0.19843 0.13033 0.20065 0.12083 0.2 0.11111 C 0.19974 0.10695 0.19739 0.10255 0.19505 0.10232 L 0.16002 0.10671 C 0.11393 0.14398 0.14101 0.11898 0.08125 0.18889 C 0.08086 0.19421 0.0789 0.19954 0.08007 0.2044 C 0.08203 0.2132 0.08724 0.21875 0.0901 0.22662 C 0.09309 0.23519 0.09505 0.24445 0.09752 0.25347 C 0.09791 0.27338 0.09804 0.29352 0.09882 0.31343 C 0.09882 0.31574 0.10013 0.31783 0.1 0.32014 C 0.09843 0.3632 0.09596 0.40602 0.09375 0.44908 C 0.09349 0.45648 0.09453 0.46458 0.09257 0.4713 C 0.08476 0.4963 0.05664 0.51597 0.04635 0.52222 C 0.03046 0.53218 0.0138 0.53704 -0.00248 0.54468 C -0.01875 0.54375 -0.03503 0.54514 -0.05118 0.54236 C -0.07722 0.53773 -0.12865 0.52222 -0.12865 0.52222 C -0.14193 0.51458 -0.17826 0.49028 -0.19493 0.48889 L -0.2237 0.48681 C -0.35391 0.45996 -0.22253 0.48472 -0.30743 0.47338 C -0.30873 0.47315 -0.3099 0.47176 -0.3112 0.4713 C -0.31823 0.46875 -0.32539 0.46713 -0.33243 0.46458 C -0.34467 0.45996 -0.35691 0.45116 -0.36875 0.44445 C -0.38985 0.43287 -0.40743 0.42986 -0.43125 0.42222 C -0.44128 0.41158 -0.43412 0.41713 -0.4487 0.41343 C -0.46914 0.40833 -0.45717 0.40903 -0.47123 0.40903 L -0.4724 0.40232 " pathEditMode="relative" ptsTypes="AAAAAAAAAAAAAAAAAAAAAAAAAAAAAAAAAAAAAAAAAAAAAAAAAAAAAAA">
                                      <p:cBhvr>
                                        <p:cTn id="85" dur="5000" fill="hold"/>
                                        <p:tgtEl>
                                          <p:spTgt spid="77"/>
                                        </p:tgtEl>
                                        <p:attrNameLst>
                                          <p:attrName>ppt_x</p:attrName>
                                          <p:attrName>ppt_y</p:attrName>
                                        </p:attrNameLst>
                                      </p:cBhvr>
                                    </p:animMotion>
                                  </p:childTnLst>
                                </p:cTn>
                              </p:par>
                              <p:par>
                                <p:cTn id="86" presetID="0" presetClass="path" presetSubtype="0" accel="50000" decel="50000" fill="hold" grpId="1" nodeType="withEffect">
                                  <p:stCondLst>
                                    <p:cond delay="0"/>
                                  </p:stCondLst>
                                  <p:childTnLst>
                                    <p:animMotion origin="layout" path="M 0 0 L 0 0 C 0.00599 -0.04838 -0.00078 -0.00162 0.00495 -0.0287 C 0.00846 -0.04583 0.00326 -0.0294 0.00872 -0.04884 C 0.00977 -0.05278 0.01133 -0.05602 0.0125 -0.05995 C 0.01758 -0.07755 0.02279 -0.09514 0.02747 -0.11319 C 0.02813 -0.11597 0.02826 -0.11921 0.02865 -0.12222 C 0.02995 -0.13241 0.03125 -0.14282 0.03242 -0.15324 C 0.03203 -0.19028 0.03307 -0.22755 0.03125 -0.26435 C 0.03086 -0.26968 0.02839 -0.27407 0.02617 -0.27778 C 0.0224 -0.2838 0.01836 -0.28958 0.01367 -0.29329 C 0.00781 -0.29792 0.00117 -0.29931 -0.00508 -0.30208 L -0.0526 -0.3 C -0.05365 -0.29977 -0.0668 -0.28542 -0.07005 -0.27986 C -0.07161 -0.27732 -0.09909 -0.22917 -0.1013 -0.22222 L -0.10625 -0.20671 C -0.10677 -0.20301 -0.1069 -0.19907 -0.10755 -0.1956 C -0.10859 -0.18935 -0.11094 -0.18403 -0.11133 -0.17778 C -0.11263 -0.15787 -0.11211 -0.13773 -0.1125 -0.11782 C -0.11042 -0.04444 -0.11068 0.0294 -0.10625 0.10231 C -0.10521 0.11991 -0.09922 0.12755 -0.09505 0.14005 C -0.09167 0.15046 -0.08841 0.16088 -0.08503 0.1713 C -0.08424 0.17361 -0.08359 0.17593 -0.08255 0.17778 C -0.07852 0.18565 -0.07435 0.19306 -0.07005 0.20023 C -0.06901 0.20185 -0.06758 0.20301 -0.06628 0.20463 C -0.06419 0.20741 -0.0625 0.21181 -0.06003 0.21343 C -0.05573 0.21643 -0.05091 0.2162 -0.04635 0.21782 C -0.04049 0.21991 -0.03464 0.22222 -0.02878 0.22454 C -0.02044 0.22801 -0.02982 0.22801 -0.0151 0.23125 C -0.00846 0.23264 -0.00169 0.23264 0.00495 0.23356 C 0.02826 0.23264 0.05182 0.23611 0.075 0.23125 C 0.08073 0.23009 0.08516 0.22153 0.08997 0.21574 C 0.09896 0.2044 0.10846 0.19398 0.11615 0.18009 C 0.12266 0.16875 0.1237 0.16782 0.12865 0.14676 C 0.1319 0.1331 0.13411 0.11875 0.1362 0.10463 C 0.13659 0.10162 0.13672 0.09838 0.1375 0.0956 C 0.1401 0.08565 0.14349 0.07662 0.14622 0.06667 C 0.14674 0.06458 0.14714 0.0625 0.1474 0.06018 C 0.14844 0.05116 0.14831 0.0419 0.15 0.03333 C 0.15247 0.02037 0.15742 0.0088 0.1599 -0.0044 C 0.16237 -0.01713 0.16068 -0.0088 0.16497 -0.0287 C 0.16576 -0.04583 0.16536 -0.06319 0.16745 -0.07986 C 0.16875 -0.09028 0.17266 -0.09907 0.175 -0.1088 C 0.18164 -0.13843 0.17188 -0.11065 0.18372 -0.14005 C 0.18411 -0.14213 0.18411 -0.14491 0.1849 -0.14653 C 0.18542 -0.14745 0.19284 -0.15833 0.19492 -0.15995 C 0.19818 -0.1625 0.20156 -0.16435 0.20495 -0.16667 C 0.20768 -0.17407 0.21016 -0.17616 0.20117 -0.17546 C 0.19154 -0.175 0.18203 -0.17292 0.1724 -0.17107 C 0.16576 -0.16991 0.15911 -0.16782 0.15247 -0.16667 L 0.09492 -0.15764 C 0.07292 -0.14468 0.09987 -0.15995 0.0349 -0.15324 C 0.0319 -0.15301 0.02917 -0.14954 0.02617 -0.14884 C 0.01914 -0.14722 0.01198 -0.14745 0.00495 -0.14653 C -0.0776 -0.14815 -0.16875 -0.08542 -0.24258 -0.15116 C -0.24505 -0.15324 -0.2474 -0.15671 -0.25 -0.15764 C -0.26224 -0.1625 -0.26602 -0.16227 -0.275 -0.16227 L -0.275 -0.16227 " pathEditMode="relative" ptsTypes="AAAAAAAAAAAAAAAAAAAAAAAAAAAAAAAAAAAAAAAAAAAAAAAAAAAAAAAAAA">
                                      <p:cBhvr>
                                        <p:cTn id="87" dur="5000" fill="hold"/>
                                        <p:tgtEl>
                                          <p:spTgt spid="76"/>
                                        </p:tgtEl>
                                        <p:attrNameLst>
                                          <p:attrName>ppt_x</p:attrName>
                                          <p:attrName>ppt_y</p:attrName>
                                        </p:attrNameLst>
                                      </p:cBhvr>
                                    </p:animMotion>
                                  </p:childTnLst>
                                </p:cTn>
                              </p:par>
                              <p:par>
                                <p:cTn id="88" presetID="0" presetClass="path" presetSubtype="0" accel="50000" decel="50000" fill="hold" grpId="1" nodeType="withEffect">
                                  <p:stCondLst>
                                    <p:cond delay="0"/>
                                  </p:stCondLst>
                                  <p:childTnLst>
                                    <p:animMotion origin="layout" path="M 0 0 L 0 0 C 0.05547 0.01088 0.11003 0.02199 0.16628 0.02871 C 0.21367 0.03449 0.2612 0.03612 0.30872 0.03982 C 0.31458 0.04144 0.32031 0.04375 0.32617 0.04445 C 0.36081 0.04815 0.45872 0.01899 0.42995 0.05324 C 0.34714 0.15186 0.24492 0.18496 0.15247 0.25116 C 0.14948 0.25324 0.14661 0.25556 0.14375 0.25764 C 0.13958 0.26088 0.13516 0.26297 0.13125 0.26667 C 0.11458 0.28218 0.09766 0.29723 0.08125 0.31343 C 0.07721 0.31713 0.07279 0.32061 0.06992 0.32662 C 0.06159 0.34445 0.05313 0.36204 0.04492 0.3801 C 0.04401 0.38218 0.04336 0.38449 0.04245 0.38658 C 0.03385 0.40602 0.02578 0.42662 0.01615 0.44445 C -0.01432 0.50139 -0.0013 0.47431 -0.02383 0.52454 C -0.02422 0.52824 -0.02435 0.53195 -0.025 0.53565 C -0.02695 0.54561 -0.03008 0.54908 -0.03385 0.55787 C -0.03477 0.55996 -0.03568 0.56204 -0.03633 0.56459 C -0.03685 0.56667 -0.0375 0.57107 -0.0375 0.57107 L -0.0375 0.57107 " pathEditMode="relative" ptsTypes="AAAAAAAAAAAAAAAAAAAA">
                                      <p:cBhvr>
                                        <p:cTn id="89" dur="5000" fill="hold"/>
                                        <p:tgtEl>
                                          <p:spTgt spid="79"/>
                                        </p:tgtEl>
                                        <p:attrNameLst>
                                          <p:attrName>ppt_x</p:attrName>
                                          <p:attrName>ppt_y</p:attrName>
                                        </p:attrNameLst>
                                      </p:cBhvr>
                                    </p:animMotion>
                                  </p:childTnLst>
                                </p:cTn>
                              </p:par>
                              <p:par>
                                <p:cTn id="90" presetID="0" presetClass="path" presetSubtype="0" accel="50000" decel="50000" fill="hold" grpId="1" nodeType="withEffect">
                                  <p:stCondLst>
                                    <p:cond delay="0"/>
                                  </p:stCondLst>
                                  <p:childTnLst>
                                    <p:animMotion origin="layout" path="M 0 0 L 0 0 C -0.00078 0.00834 -0.00091 0.01667 -0.00247 0.02454 C -0.00391 0.03241 -0.00703 0.03913 -0.00872 0.04676 C -0.02188 0.10741 -0.00872 0.05139 -0.01992 0.09121 C -0.02643 0.11389 -0.03216 0.13727 -0.03867 0.16019 C -0.0401 0.16482 -0.04232 0.16852 -0.04375 0.17338 C -0.04701 0.18496 -0.04974 0.197 -0.05247 0.20903 C -0.05638 0.22663 -0.05872 0.24538 -0.06367 0.26227 C -0.06758 0.27547 -0.07409 0.28542 -0.07865 0.29792 C -0.08464 0.31366 -0.08242 0.30926 -0.0974 0.32894 C -0.09779 0.3294 -0.12852 0.36621 -0.13372 0.3713 C -0.14961 0.38658 -0.14297 0.37963 -0.15365 0.39121 C -0.15156 0.3926 -0.14961 0.39468 -0.1474 0.39561 C -0.1332 0.40139 -0.11276 0.39491 -0.10117 0.39352 C -0.1 0.3919 -0.09883 0.39028 -0.0974 0.38889 C -0.04727 0.33959 -0.06628 0.35186 -0.01745 0.32894 C -0.01536 0.32801 -0.01328 0.32755 -0.0112 0.32686 C -0.00352 0.32038 0.02057 0.30371 0.03125 0.28889 C 0.04076 0.27616 0.04948 0.26181 0.05885 0.24908 C 0.06029 0.247 0.06237 0.24676 0.0638 0.24445 C 0.08854 0.20649 0.06992 0.22917 0.08125 0.21575 C 0.08294 0.21112 0.08398 0.20579 0.08633 0.20232 C 0.09427 0.19051 0.1043 0.19144 0.1138 0.18889 C 0.12708 0.19121 0.14062 0.1919 0.15378 0.19561 C 0.15625 0.1963 0.15807 0.19977 0.16003 0.20232 C 0.16693 0.21158 0.17357 0.2213 0.18008 0.23125 C 0.18555 0.23959 0.19961 0.27014 0.20013 0.2713 C 0.2013 0.27362 0.20247 0.2757 0.20378 0.27778 C 0.21042 0.28843 0.21706 0.29885 0.22383 0.30903 C 0.225 0.31065 0.2263 0.31227 0.2276 0.31343 C 0.23503 0.32038 0.24271 0.32616 0.25013 0.33334 C 0.25195 0.33519 0.25312 0.33866 0.25508 0.34005 C 0.25911 0.34306 0.26354 0.34399 0.26758 0.34676 C 0.27018 0.34838 0.27253 0.35163 0.27513 0.35348 C 0.28125 0.35764 0.2875 0.36112 0.29388 0.36459 C 0.29583 0.36551 0.29805 0.36575 0.30013 0.36667 C 0.30638 0.37014 0.31263 0.37385 0.31888 0.37778 C 0.33346 0.3875 0.30951 0.38311 0.34388 0.39561 C 0.35117 0.39838 0.35885 0.39723 0.36628 0.39792 C 0.3806 0.40417 0.37878 0.40348 0.40378 0.41112 C 0.4099 0.41297 0.42656 0.41505 0.43138 0.41575 C 0.43255 0.41436 0.47148 0.39283 0.47383 0.36227 C 0.47526 0.34468 0.47552 0.32686 0.4763 0.30903 C 0.46667 0.27454 0.45182 0.22431 0.44505 0.18889 C 0.44232 0.17477 0.44206 0.15926 0.4401 0.14445 C 0.4388 0.13473 0.43672 0.12524 0.43503 0.11575 C 0.4349 0.10602 0.4306 0.04769 0.43763 0.02894 C 0.44245 0.01598 0.45052 0.00764 0.45638 -0.00439 C 0.46315 -0.01851 0.46927 -0.03356 0.47513 -0.04884 C 0.4763 -0.05208 0.47643 -0.05648 0.4776 -0.05995 C 0.48516 -0.08194 0.48437 -0.07337 0.49258 -0.09328 C 0.50065 -0.11296 0.49062 -0.09421 0.49753 -0.10648 L 0.49753 -0.10648 " pathEditMode="relative" ptsTypes="AAAAAAAAAAAAAAAAAAAAAAAAAAAAAAAAAAAAAAAAAAAAAAAAAAAAAA">
                                      <p:cBhvr>
                                        <p:cTn id="91" dur="5000" fill="hold"/>
                                        <p:tgtEl>
                                          <p:spTgt spid="2"/>
                                        </p:tgtEl>
                                        <p:attrNameLst>
                                          <p:attrName>ppt_x</p:attrName>
                                          <p:attrName>ppt_y</p:attrName>
                                        </p:attrNameLst>
                                      </p:cBhvr>
                                    </p:animMotion>
                                  </p:childTnLst>
                                </p:cTn>
                              </p:par>
                              <p:par>
                                <p:cTn id="92" presetID="0" presetClass="path" presetSubtype="0" accel="50000" decel="50000" fill="hold" grpId="1" nodeType="withEffect">
                                  <p:stCondLst>
                                    <p:cond delay="0"/>
                                  </p:stCondLst>
                                  <p:childTnLst>
                                    <p:animMotion origin="layout" path="M 0 0 L 0 0 C 0.00494 -0.07176 0.00651 -0.06158 0.00377 -0.12454 C 0.00364 -0.12686 0.00286 -0.12894 0.00247 -0.13102 C -0.00352 -0.17454 0.00091 -0.15672 -0.00495 -0.17778 C -0.00378 -0.1926 -0.00951 -0.22454 -0.00118 -0.22223 C 0.01458 -0.21783 0.02461 -0.1882 0.03502 -0.16667 C 0.04934 -0.13727 0.06002 -0.10301 0.07252 -0.07107 C 0.09088 -0.02454 0.1138 0.01759 0.12747 0.06898 L 0.1638 0.20439 C 0.16549 0.19398 0.16901 0.18402 0.16875 0.17338 C 0.16692 0.06828 0.16471 0.01504 0.1513 -0.07338 C 0.14622 -0.10625 0.13502 -0.17107 0.13502 -0.17107 C 0.1332 0.19884 0.12565 -0.02107 0.15625 0.32453 C 0.16028 0.3699 0.15638 0.35393 0.1625 0.37546 C 0.14817 0.52916 0.1582 0.39398 0.4013 0.40879 L 0.45 0.40671 L 0.49505 0.41111 C 0.49791 0.41157 0.50078 0.41319 0.50377 0.41342 C 0.51744 0.41388 0.53125 0.41342 0.54505 0.41342 L 0.54505 0.41342 L 0.5125 0.18888 " pathEditMode="relative" ptsTypes="AAAAAAAAAAAAAAAAAAAAAA">
                                      <p:cBhvr>
                                        <p:cTn id="93" dur="5000" fill="hold"/>
                                        <p:tgtEl>
                                          <p:spTgt spid="21"/>
                                        </p:tgtEl>
                                        <p:attrNameLst>
                                          <p:attrName>ppt_x</p:attrName>
                                          <p:attrName>ppt_y</p:attrName>
                                        </p:attrNameLst>
                                      </p:cBhvr>
                                    </p:animMotion>
                                  </p:childTnLst>
                                </p:cTn>
                              </p:par>
                              <p:par>
                                <p:cTn id="94" presetID="0" presetClass="path" presetSubtype="0" accel="50000" decel="50000" fill="hold" grpId="1" nodeType="withEffect">
                                  <p:stCondLst>
                                    <p:cond delay="0"/>
                                  </p:stCondLst>
                                  <p:childTnLst>
                                    <p:animMotion origin="layout" path="M 0 0 L 0 0 C -0.00377 0.00902 -0.00664 0.01921 -0.01119 0.02685 C -0.02265 0.04537 -0.03502 0.06157 -0.04752 0.07777 C -0.05625 0.08912 -0.08645 0.10324 -0.0888 0.10463 C -0.09869 0.1037 -0.10872 0.1037 -0.11875 0.10231 C -0.12005 0.10208 -0.12148 0.10162 -0.12252 0.1 C -0.13984 0.07476 -0.15664 0.04814 -0.17369 0.02222 C -0.18255 -0.0051 -0.1944 -0.0301 -0.2 -0.05996 C -0.2013 -0.06713 -0.20156 -0.10278 -0.19375 -0.1132 C -0.14934 -0.17385 -0.16523 -0.15348 -0.1013 -0.17778 C -0.01341 -0.15324 -0.01471 -0.16412 0.05131 -0.11991 C 0.07396 -0.10463 0.09623 -0.08727 0.11875 -0.07107 C 0.11993 -0.07014 0.12136 -0.06991 0.12253 -0.06875 C 0.14167 -0.05278 0.16016 -0.0338 0.17995 -0.01991 C 0.19323 -0.01065 0.20743 -0.00602 0.22123 0 C 0.22461 0.00162 0.22787 0.00347 0.23125 0.00463 C 0.24584 0.00879 0.26042 0.01203 0.275 0.01574 C 0.27748 0.01713 0.28008 0.01828 0.28256 0.02013 C 0.28425 0.02129 0.28568 0.02384 0.2875 0.02453 C 0.31914 0.03472 0.32344 0.03333 0.35378 0.03564 C 0.43581 -0.05926 0.3767 0.01203 0.4737 -0.11551 C 0.47735 -0.12014 0.48177 -0.12338 0.48503 -0.12871 C 0.4918 -0.14051 0.49766 -0.15371 0.50378 -0.16667 C 0.50638 -0.17223 0.50795 -0.17987 0.5112 -0.18426 C 0.55261 -0.24167 0.53425 -0.20579 0.57995 -0.25093 C 0.59102 -0.26181 0.60105 -0.2757 0.6112 -0.28889 C 0.61433 -0.29283 0.62383 -0.30209 0.62006 -0.30209 C 0.58204 -0.30301 0.54414 -0.29468 0.50625 -0.29098 C 0.44206 -0.29838 0.37774 -0.30301 0.31381 -0.3132 C 0.30391 -0.31482 0.29467 -0.32269 0.28503 -0.32662 C 0.28177 -0.32801 0.27839 -0.32801 0.275 -0.32871 L 0.25248 -0.33982 L 0.25131 -0.33982 " pathEditMode="relative" ptsTypes="AAAAAAAAAAAAAAAAAAAAAAAAAAAAAAAAAA">
                                      <p:cBhvr>
                                        <p:cTn id="95" dur="5000" fill="hold"/>
                                        <p:tgtEl>
                                          <p:spTgt spid="80"/>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600785" y="31787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4" name="bomb.wav"/>
            </a:hlinkClick>
          </p:cNvPr>
          <p:cNvSpPr/>
          <p:nvPr/>
        </p:nvSpPr>
        <p:spPr>
          <a:xfrm>
            <a:off x="7354856" y="31005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4" name="bomb.wav"/>
            </a:hlinkClick>
          </p:cNvPr>
          <p:cNvSpPr/>
          <p:nvPr/>
        </p:nvSpPr>
        <p:spPr>
          <a:xfrm>
            <a:off x="6374128" y="43848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0800588" y="464748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4" name="bomb.wav"/>
            </a:hlinkClick>
          </p:cNvPr>
          <p:cNvSpPr/>
          <p:nvPr/>
        </p:nvSpPr>
        <p:spPr>
          <a:xfrm>
            <a:off x="4602997" y="334650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4" name="bomb.wav"/>
            </a:hlinkClick>
          </p:cNvPr>
          <p:cNvSpPr/>
          <p:nvPr/>
        </p:nvSpPr>
        <p:spPr>
          <a:xfrm>
            <a:off x="4332381" y="137539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1936482" y="304384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p:cNvSpPr/>
          <p:nvPr/>
        </p:nvSpPr>
        <p:spPr>
          <a:xfrm>
            <a:off x="8600210" y="157794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8</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43014"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42566285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2" nodeType="clickEffect">
                                  <p:stCondLst>
                                    <p:cond delay="0"/>
                                  </p:stCondLst>
                                  <p:childTnLst>
                                    <p:animClr clrSpc="rgb" dir="cw">
                                      <p:cBhvr override="childStyle">
                                        <p:cTn id="6" dur="500" autoRev="1" fill="remove"/>
                                        <p:tgtEl>
                                          <p:spTgt spid="21"/>
                                        </p:tgtEl>
                                        <p:attrNameLst>
                                          <p:attrName>style.color</p:attrName>
                                        </p:attrNameLst>
                                      </p:cBhvr>
                                      <p:to>
                                        <a:srgbClr val="B4C6E7"/>
                                      </p:to>
                                    </p:animClr>
                                    <p:animClr clrSpc="rgb" dir="cw">
                                      <p:cBhvr>
                                        <p:cTn id="7" dur="500" autoRev="1" fill="remove"/>
                                        <p:tgtEl>
                                          <p:spTgt spid="21"/>
                                        </p:tgtEl>
                                        <p:attrNameLst>
                                          <p:attrName>fillcolor</p:attrName>
                                        </p:attrNameLst>
                                      </p:cBhvr>
                                      <p:to>
                                        <a:srgbClr val="B4C6E7"/>
                                      </p:to>
                                    </p:animClr>
                                    <p:set>
                                      <p:cBhvr>
                                        <p:cTn id="8" dur="500" autoRev="1" fill="remove"/>
                                        <p:tgtEl>
                                          <p:spTgt spid="21"/>
                                        </p:tgtEl>
                                        <p:attrNameLst>
                                          <p:attrName>fill.type</p:attrName>
                                        </p:attrNameLst>
                                      </p:cBhvr>
                                      <p:to>
                                        <p:strVal val="solid"/>
                                      </p:to>
                                    </p:set>
                                    <p:set>
                                      <p:cBhvr>
                                        <p:cTn id="9" dur="500" autoRev="1" fill="remove"/>
                                        <p:tgtEl>
                                          <p:spTgt spid="21"/>
                                        </p:tgtEl>
                                        <p:attrNameLst>
                                          <p:attrName>fill.on</p:attrName>
                                        </p:attrNameLst>
                                      </p:cBhvr>
                                      <p:to>
                                        <p:strVal val="true"/>
                                      </p:to>
                                    </p:set>
                                  </p:childTnLst>
                                </p:cTn>
                              </p:par>
                              <p:par>
                                <p:cTn id="10" presetID="27" presetClass="emph" presetSubtype="0" repeatCount="3000" fill="remove" grpId="2" nodeType="withEffect">
                                  <p:stCondLst>
                                    <p:cond delay="0"/>
                                  </p:stCondLst>
                                  <p:childTnLst>
                                    <p:animClr clrSpc="rgb" dir="cw">
                                      <p:cBhvr override="childStyle">
                                        <p:cTn id="11" dur="500" autoRev="1" fill="remove"/>
                                        <p:tgtEl>
                                          <p:spTgt spid="22"/>
                                        </p:tgtEl>
                                        <p:attrNameLst>
                                          <p:attrName>style.color</p:attrName>
                                        </p:attrNameLst>
                                      </p:cBhvr>
                                      <p:to>
                                        <a:srgbClr val="B4C6E7"/>
                                      </p:to>
                                    </p:animClr>
                                    <p:animClr clrSpc="rgb" dir="cw">
                                      <p:cBhvr>
                                        <p:cTn id="12" dur="500" autoRev="1" fill="remove"/>
                                        <p:tgtEl>
                                          <p:spTgt spid="22"/>
                                        </p:tgtEl>
                                        <p:attrNameLst>
                                          <p:attrName>fillcolor</p:attrName>
                                        </p:attrNameLst>
                                      </p:cBhvr>
                                      <p:to>
                                        <a:srgbClr val="B4C6E7"/>
                                      </p:to>
                                    </p:animClr>
                                    <p:set>
                                      <p:cBhvr>
                                        <p:cTn id="13" dur="500" autoRev="1" fill="remove"/>
                                        <p:tgtEl>
                                          <p:spTgt spid="22"/>
                                        </p:tgtEl>
                                        <p:attrNameLst>
                                          <p:attrName>fill.type</p:attrName>
                                        </p:attrNameLst>
                                      </p:cBhvr>
                                      <p:to>
                                        <p:strVal val="solid"/>
                                      </p:to>
                                    </p:set>
                                    <p:set>
                                      <p:cBhvr>
                                        <p:cTn id="14" dur="500" autoRev="1" fill="remove"/>
                                        <p:tgtEl>
                                          <p:spTgt spid="2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FF000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FF000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FF0000"/>
                                      </p:to>
                                    </p:animClr>
                                    <p:animClr clrSpc="rgb" dir="cw">
                                      <p:cBhvr>
                                        <p:cTn id="34" dur="1000" fill="hold"/>
                                        <p:tgtEl>
                                          <p:spTgt spid="76"/>
                                        </p:tgtEl>
                                        <p:attrNameLst>
                                          <p:attrName>fillcolor</p:attrName>
                                        </p:attrNameLst>
                                      </p:cBhvr>
                                      <p:to>
                                        <a:srgbClr val="FF000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vol="77000">
                                        <p:cTn display="0" masterRel="sameClick">
                                          <p:stCondLst>
                                            <p:cond evt="begin" delay="0">
                                              <p:tn val="3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9" presetClass="emph" presetSubtype="0" fill="hold" grpId="0" nodeType="clickEffect">
                                  <p:stCondLst>
                                    <p:cond delay="0"/>
                                  </p:stCondLst>
                                  <p:childTnLst>
                                    <p:animClr clrSpc="rgb" dir="cw">
                                      <p:cBhvr override="childStyle">
                                        <p:cTn id="65" dur="1000" fill="hold"/>
                                        <p:tgtEl>
                                          <p:spTgt spid="21"/>
                                        </p:tgtEl>
                                        <p:attrNameLst>
                                          <p:attrName>style.color</p:attrName>
                                        </p:attrNameLst>
                                      </p:cBhvr>
                                      <p:to>
                                        <a:srgbClr val="00B050"/>
                                      </p:to>
                                    </p:animClr>
                                    <p:animClr clrSpc="rgb" dir="cw">
                                      <p:cBhvr>
                                        <p:cTn id="66" dur="1000" fill="hold"/>
                                        <p:tgtEl>
                                          <p:spTgt spid="21"/>
                                        </p:tgtEl>
                                        <p:attrNameLst>
                                          <p:attrName>fillcolor</p:attrName>
                                        </p:attrNameLst>
                                      </p:cBhvr>
                                      <p:to>
                                        <a:srgbClr val="00B050"/>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19" presetClass="emph" presetSubtype="0" fill="hold" grpId="0" nodeType="clickEffect">
                                  <p:stCondLst>
                                    <p:cond delay="0"/>
                                  </p:stCondLst>
                                  <p:childTnLst>
                                    <p:animClr clrSpc="rgb" dir="cw">
                                      <p:cBhvr override="childStyle">
                                        <p:cTn id="73" dur="1000" fill="hold"/>
                                        <p:tgtEl>
                                          <p:spTgt spid="22"/>
                                        </p:tgtEl>
                                        <p:attrNameLst>
                                          <p:attrName>style.color</p:attrName>
                                        </p:attrNameLst>
                                      </p:cBhvr>
                                      <p:to>
                                        <a:srgbClr val="00B050"/>
                                      </p:to>
                                    </p:animClr>
                                    <p:animClr clrSpc="rgb" dir="cw">
                                      <p:cBhvr>
                                        <p:cTn id="74" dur="1000" fill="hold"/>
                                        <p:tgtEl>
                                          <p:spTgt spid="22"/>
                                        </p:tgtEl>
                                        <p:attrNameLst>
                                          <p:attrName>fillcolor</p:attrName>
                                        </p:attrNameLst>
                                      </p:cBhvr>
                                      <p:to>
                                        <a:srgbClr val="00B050"/>
                                      </p:to>
                                    </p:animClr>
                                    <p:set>
                                      <p:cBhvr>
                                        <p:cTn id="75" dur="1000" fill="hold"/>
                                        <p:tgtEl>
                                          <p:spTgt spid="22"/>
                                        </p:tgtEl>
                                        <p:attrNameLst>
                                          <p:attrName>fill.type</p:attrName>
                                        </p:attrNameLst>
                                      </p:cBhvr>
                                      <p:to>
                                        <p:strVal val="solid"/>
                                      </p:to>
                                    </p:set>
                                    <p:set>
                                      <p:cBhvr>
                                        <p:cTn id="76" dur="1000" fill="hold"/>
                                        <p:tgtEl>
                                          <p:spTgt spid="22"/>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28"/>
                    </p:tgtEl>
                  </p:cond>
                </p:stCondLst>
                <p:endSync evt="end" delay="0">
                  <p:rtn val="all"/>
                </p:endSync>
                <p:childTnLst>
                  <p:par>
                    <p:cTn id="78" fill="hold">
                      <p:stCondLst>
                        <p:cond delay="0"/>
                      </p:stCondLst>
                      <p:childTnLst>
                        <p:par>
                          <p:cTn id="79" fill="hold">
                            <p:stCondLst>
                              <p:cond delay="0"/>
                            </p:stCondLst>
                            <p:childTnLst>
                              <p:par>
                                <p:cTn id="80" presetID="0" presetClass="path" presetSubtype="0" accel="50000" decel="50000" fill="hold" grpId="1" nodeType="withEffect">
                                  <p:stCondLst>
                                    <p:cond delay="0"/>
                                  </p:stCondLst>
                                  <p:childTnLst>
                                    <p:animMotion origin="layout" path="M 0 0 L 0 0 C -0.00092 -0.00834 -0.00131 -0.01667 -0.00261 -0.02454 C -0.00339 -0.0294 -0.0056 -0.0331 -0.00638 -0.03796 C -0.0073 -0.04514 -0.00717 -0.05278 -0.00756 -0.06019 C -0.00795 -0.14908 -0.00664 -0.23796 -0.00886 -0.32685 C -0.01068 -0.40602 -0.01329 -0.34954 -0.01628 -0.3757 C -0.01771 -0.3875 -0.01875 -0.39931 -0.02006 -0.41111 C -0.02045 -0.41412 -0.02097 -0.41713 -0.02136 -0.42014 C -0.02266 -0.43056 -0.02396 -0.44074 -0.02513 -0.45116 C -0.02878 -0.48658 -0.02487 -0.47037 -0.03008 -0.48889 C -0.03086 -0.4963 -0.03164 -0.50394 -0.03256 -0.51111 C -0.03282 -0.51343 -0.03347 -0.51574 -0.03386 -0.51783 C -0.03516 -0.52523 -0.03646 -0.53264 -0.03763 -0.54005 C -0.0448 -0.58889 -0.0362 -0.54421 -0.04258 -0.56667 C -0.0431 -0.56898 -0.04297 -0.57153 -0.04388 -0.57338 C -0.0448 -0.57546 -0.04636 -0.57639 -0.04753 -0.57778 C -0.04961 -0.5757 -0.05235 -0.57454 -0.05378 -0.5713 C -0.05547 -0.56759 -0.05534 -0.56227 -0.05638 -0.55787 C -0.05704 -0.55486 -0.05821 -0.55209 -0.05886 -0.54908 C -0.05938 -0.54607 -0.05925 -0.54283 -0.06003 -0.54005 C -0.06094 -0.53681 -0.06289 -0.53449 -0.06381 -0.53125 C -0.06836 -0.51366 -0.07201 -0.4956 -0.07631 -0.47778 C -0.07748 -0.47338 -0.07917 -0.46921 -0.08008 -0.46459 C -0.09922 -0.35602 -0.07969 -0.44236 -0.10261 -0.34908 C -0.103 -0.34537 -0.10313 -0.34144 -0.10378 -0.33796 C -0.10599 -0.32662 -0.10873 -0.31551 -0.11133 -0.30463 C -0.11198 -0.30162 -0.11315 -0.29861 -0.11381 -0.2956 C -0.11641 -0.28472 -0.11888 -0.27338 -0.12136 -0.26227 C -0.12175 -0.26019 -0.12201 -0.25787 -0.12253 -0.25556 C -0.12657 -0.24074 -0.13125 -0.22639 -0.13503 -0.21111 C -0.13711 -0.20301 -0.13933 -0.19491 -0.14128 -0.18681 C -0.1418 -0.18472 -0.14206 -0.18218 -0.14258 -0.18009 C -0.14336 -0.17709 -0.1444 -0.17431 -0.14506 -0.1713 C -0.14714 -0.16227 -0.14766 -0.15764 -0.14883 -0.14908 C -0.15013 -0.15185 -0.15183 -0.1544 -0.15261 -0.15787 C -0.15352 -0.16273 -0.15313 -0.16829 -0.15378 -0.17338 C -0.15443 -0.17732 -0.15547 -0.18079 -0.15638 -0.18449 C -0.15717 -0.19861 -0.15873 -0.21273 -0.15886 -0.22685 C -0.15912 -0.28241 -0.1573 -0.33796 -0.15756 -0.39352 C -0.15769 -0.42454 -0.15821 -0.45579 -0.16003 -0.48681 C -0.16068 -0.49676 -0.16315 -0.50625 -0.16511 -0.51574 C -0.16849 -0.53334 -0.17318 -0.55116 -0.17878 -0.56667 C -0.18138 -0.57384 -0.1849 -0.57986 -0.18763 -0.58681 C -0.18868 -0.58959 -0.18881 -0.59306 -0.19011 -0.5956 C -0.19141 -0.59838 -0.19349 -0.59977 -0.19506 -0.60232 C -0.19727 -0.60579 -0.19896 -0.61042 -0.20131 -0.61343 C -0.20495 -0.61829 -0.2086 -0.61991 -0.21263 -0.62222 C -0.21836 -0.61713 -0.225 -0.61389 -0.23008 -0.60671 C -0.23321 -0.60255 -0.23412 -0.59468 -0.23633 -0.58889 C -0.23907 -0.58218 -0.24219 -0.5757 -0.24506 -0.56898 C -0.24844 -0.56088 -0.2517 -0.55278 -0.25508 -0.54445 C -0.25625 -0.54167 -0.25808 -0.53912 -0.25886 -0.53565 C -0.28073 -0.43334 -0.26875 -0.47037 -0.28763 -0.41783 C -0.29297 -0.38148 -0.30052 -0.34607 -0.30378 -0.30903 C -0.3056 -0.29005 -0.30261 -0.25116 -0.30261 -0.25116 L -0.30261 -0.25116 " pathEditMode="relative" ptsTypes="AAAAAAAAAAAAAAAAAAAAAAAAAAAAAAAAAAAAAAAAAAAAAAAAAAAAAAAAA">
                                      <p:cBhvr>
                                        <p:cTn id="81" dur="5000" fill="hold"/>
                                        <p:tgtEl>
                                          <p:spTgt spid="77"/>
                                        </p:tgtEl>
                                        <p:attrNameLst>
                                          <p:attrName>ppt_x</p:attrName>
                                          <p:attrName>ppt_y</p:attrName>
                                        </p:attrNameLst>
                                      </p:cBhvr>
                                    </p:animMotion>
                                  </p:childTnLst>
                                </p:cTn>
                              </p:par>
                              <p:par>
                                <p:cTn id="82" presetID="0" presetClass="path" presetSubtype="0" accel="50000" decel="50000" fill="hold" grpId="1" nodeType="withEffect">
                                  <p:stCondLst>
                                    <p:cond delay="0"/>
                                  </p:stCondLst>
                                  <p:childTnLst>
                                    <p:animMotion origin="layout" path="M 0 0 L 0 0 C 0.00573 -0.05833 0.0125 -0.11667 0.01745 -0.17546 C 0.02083 -0.21667 0.02253 -0.25833 0.02487 -0.3 C 0.02539 -0.3088 0.02539 -0.31782 0.02617 -0.32662 C 0.02786 -0.34606 0.03034 -0.36505 0.03242 -0.38426 C 0.04036 -0.35625 0.05013 -0.3294 0.05612 -0.3 C 0.07096 -0.22847 0.08216 -0.15486 0.09492 -0.08218 C 0.09674 -0.07176 0.09857 -0.06157 0.09987 -0.05093 C 0.10078 -0.04444 0.1013 -0.0375 0.10247 -0.03102 C 0.10508 -0.01667 0.10846 -0.00301 0.1112 0.01111 C 0.11979 0.05532 0.11901 0.05069 0.1237 0.08009 C 0.12565 -0.12361 0.11471 -0.01597 0.17487 -0.25093 C 0.18268 -0.28125 0.18203 -0.27593 0.19245 -0.3044 C 0.19622 -0.31458 0.20365 -0.33542 0.20365 -0.33542 C 0.2168 -0.45231 0.19297 -0.24931 0.25742 -0.04884 C 0.27734 0.01319 0.26146 -0.03819 0.29245 0.11782 C 0.29284 0.12014 0.29362 0.12454 0.29362 0.12454 C 0.29414 0.12986 0.29596 0.13519 0.29492 0.14005 C 0.29206 0.15347 0.28451 0.16898 0.27617 0.17338 C 0.24349 0.19097 0.21029 0.20602 0.17747 0.22245 C 0.17292 0.22454 0.16836 0.22801 0.16367 0.22894 C 0.15117 0.23171 0.15703 0.23032 0.14622 0.23357 C 0.13503 0.24097 0.13971 0.24005 0.13242 0.24005 L 0.12995 0.24005 " pathEditMode="relative" ptsTypes="AAAAAAAAAAAAAAAAAAAAAAAAA">
                                      <p:cBhvr>
                                        <p:cTn id="83" dur="5000" fill="hold"/>
                                        <p:tgtEl>
                                          <p:spTgt spid="76"/>
                                        </p:tgtEl>
                                        <p:attrNameLst>
                                          <p:attrName>ppt_x</p:attrName>
                                          <p:attrName>ppt_y</p:attrName>
                                        </p:attrNameLst>
                                      </p:cBhvr>
                                    </p:animMotion>
                                  </p:childTnLst>
                                </p:cTn>
                              </p:par>
                              <p:par>
                                <p:cTn id="84" presetID="0" presetClass="path" presetSubtype="0" accel="50000" decel="50000" fill="hold" grpId="1" nodeType="withEffect">
                                  <p:stCondLst>
                                    <p:cond delay="0"/>
                                  </p:stCondLst>
                                  <p:childTnLst>
                                    <p:animMotion origin="layout" path="M 0 0 L 0 0 C -0.06576 -0.00833 -0.04128 -0.00578 -0.17253 -0.0044 L -0.41745 0.00232 C -0.43255 0.00996 -0.43164 0.00996 -0.45378 0.01551 C -0.45911 0.0169 -0.46458 0.01713 -0.47005 0.01783 C -0.47122 0.01852 -0.47435 0.01783 -0.4737 0.02014 C -0.4707 0.03079 -0.46146 0.03403 -0.45625 0.03773 C -0.41693 0.06759 -0.4375 0.05949 -0.40495 0.06667 L -0.3 0.12454 C -0.29466 0.12732 -0.28919 0.12917 -0.28372 0.13125 L -0.21003 0.15556 C -0.17187 0.16852 -0.21628 0.15625 -0.16628 0.16898 C -0.175 0.17107 -0.18372 0.17384 -0.19245 0.1757 C -0.19792 0.17662 -0.20339 0.17662 -0.20872 0.17778 C -0.21589 0.1794 -0.22292 0.18264 -0.22995 0.18449 L -0.32747 0.20672 C -0.33711 0.20903 -0.34674 0.21227 -0.35625 0.21551 C -0.48529 0.25903 -0.43268 0.24537 -0.48125 0.25787 L -0.5013 0.27107 C -0.50247 0.27199 -0.50638 0.27315 -0.50495 0.27338 C -0.46979 0.27847 -0.36562 0.28634 -0.34128 0.28681 L 0.00755 0.28681 L 0.00755 0.28681 " pathEditMode="relative" ptsTypes="AAAAAAAAAAAAAAAAAAAAAAAA">
                                      <p:cBhvr>
                                        <p:cTn id="85" dur="5000" fill="hold"/>
                                        <p:tgtEl>
                                          <p:spTgt spid="22"/>
                                        </p:tgtEl>
                                        <p:attrNameLst>
                                          <p:attrName>ppt_x</p:attrName>
                                          <p:attrName>ppt_y</p:attrName>
                                        </p:attrNameLst>
                                      </p:cBhvr>
                                    </p:animMotion>
                                  </p:childTnLst>
                                </p:cTn>
                              </p:par>
                              <p:par>
                                <p:cTn id="86" presetID="0" presetClass="path" presetSubtype="0" accel="50000" decel="50000" fill="hold" grpId="1" nodeType="withEffect">
                                  <p:stCondLst>
                                    <p:cond delay="0"/>
                                  </p:stCondLst>
                                  <p:childTnLst>
                                    <p:animMotion origin="layout" path="M 0 0 L 0 0 C -0.00338 -0.01111 -0.00651 -0.02246 -0.01002 -0.03333 C -0.01171 -0.03866 -0.01393 -0.04329 -0.0151 -0.04884 C -0.02187 -0.08403 -0.02968 -0.11898 -0.03385 -0.15556 C -0.03424 -0.15926 -0.0345 -0.1632 -0.03502 -0.16667 C -0.03906 -0.19051 -0.04362 -0.21389 -0.04752 -0.23773 C -0.05078 -0.25764 -0.0526 -0.29028 -0.05377 -0.30671 C -0.05416 -0.35417 -0.05325 -0.40162 -0.05507 -0.44908 C -0.05533 -0.45556 -0.05859 -0.46065 -0.06002 -0.46667 C -0.07096 -0.51227 -0.07005 -0.50926 -0.0763 -0.54236 C -0.07799 -0.54005 -0.08046 -0.53912 -0.08125 -0.53565 C -0.08268 -0.53033 -0.08177 -0.52361 -0.08255 -0.51783 C -0.08346 -0.51111 -0.08476 -0.5044 -0.08632 -0.49792 C -0.09101 -0.47685 -0.09726 -0.45695 -0.1013 -0.43565 C -0.10833 -0.39861 -0.11575 -0.36181 -0.12252 -0.32454 C -0.12408 -0.31574 -0.12487 -0.30671 -0.1263 -0.29792 C -0.13073 -0.27107 -0.13541 -0.24445 -0.1401 -0.21783 C -0.14088 -0.19121 -0.13906 -0.16389 -0.14257 -0.13773 C -0.14309 -0.13333 -0.14843 -0.13866 -0.15 -0.14236 C -0.15377 -0.15046 -0.15586 -0.16111 -0.15755 -0.17107 C -0.1625 -0.19977 -0.16549 -0.22917 -0.17005 -0.25787 C -0.17135 -0.26551 -0.17369 -0.27246 -0.175 -0.28009 C -0.18046 -0.31111 -0.18476 -0.34236 -0.1901 -0.37338 C -0.20234 -0.44537 -0.20638 -0.4463 -0.21002 -0.49121 C -0.21132 -0.50671 -0.21237 -0.52246 -0.2138 -0.53796 C -0.21406 -0.54097 -0.21458 -0.54375 -0.2151 -0.54676 C -0.21666 -0.55718 -0.21849 -0.56759 -0.22005 -0.57778 C -0.22187 -0.58912 -0.21953 -0.58565 -0.225 -0.58889 C -0.24166 -0.52963 -0.22565 -0.58912 -0.2388 -0.41343 C -0.23919 -0.40741 -0.24075 -0.40162 -0.24127 -0.3956 C -0.24401 -0.3669 -0.24557 -0.33773 -0.24882 -0.30903 C -0.25716 -0.23426 -0.25065 -0.2625 -0.2625 -0.22014 C -0.26341 -0.20556 -0.26393 -0.18171 -0.26627 -0.16458 C -0.26666 -0.16227 -0.26718 -0.15996 -0.26757 -0.15787 C -0.25169 -0.14259 -0.24075 -0.13264 -0.225 -0.11111 C -0.17994 -0.04931 -0.19427 -0.07431 -0.1776 -0.04445 C -0.17877 -0.04306 -0.17994 -0.04097 -0.18125 -0.04005 C -0.18294 -0.03889 -0.18463 -0.03796 -0.18632 -0.03773 C -0.19752 -0.03658 -0.20885 -0.03634 -0.22005 -0.03565 C -0.25117 -0.01343 -0.2069 -0.04375 -0.3013 -0.01551 C -0.32356 -0.0088 -0.34583 -0.00046 -0.36757 0.01111 C -0.37174 0.01319 -0.37578 0.0169 -0.38007 0.01782 C -0.40169 0.02153 -0.42343 0.02222 -0.44505 0.02454 L -0.5875 0.01782 C -0.60638 0.01643 -0.625 0.01366 -0.64375 0.01111 C -0.68046 0.00625 -0.65872 0.00671 -0.67877 0.00671 L -0.68372 0.00671 " pathEditMode="relative" ptsTypes="AAAAAAAAAAAAAAAAAAAAAAAAAAAAAAAAAAAAAAAAAAAAAAAA">
                                      <p:cBhvr>
                                        <p:cTn id="87" dur="5000" fill="hold"/>
                                        <p:tgtEl>
                                          <p:spTgt spid="78"/>
                                        </p:tgtEl>
                                        <p:attrNameLst>
                                          <p:attrName>ppt_x</p:attrName>
                                          <p:attrName>ppt_y</p:attrName>
                                        </p:attrNameLst>
                                      </p:cBhvr>
                                    </p:animMotion>
                                  </p:childTnLst>
                                </p:cTn>
                              </p:par>
                              <p:par>
                                <p:cTn id="88" presetID="0" presetClass="path" presetSubtype="0" accel="50000" decel="50000" fill="hold" grpId="1" nodeType="withEffect">
                                  <p:stCondLst>
                                    <p:cond delay="0"/>
                                  </p:stCondLst>
                                  <p:childTnLst>
                                    <p:animMotion origin="layout" path="M 0 0 L 0 0 C -0.00508 -0.09838 0.00508 0.08032 -0.03125 -0.2 C -0.0345 -0.22454 -0.03294 -0.25046 -0.03372 -0.27546 C -0.03294 -0.32893 -0.06107 -0.42847 -0.03125 -0.43565 C 0.05339 -0.45556 0.15417 -0.43495 0.21875 -0.33565 C 0.25547 -0.27893 0.20729 -0.16366 0.20117 -0.07778 C 0.20052 -0.06898 0.20313 -0.05579 0.1987 -0.05116 C 0.18203 -0.0338 0.16198 -0.02917 0.14375 -0.01782 C 0.14154 -0.01667 0.13529 -0.0125 0.1375 -0.01343 C 0.14258 -0.01528 0.22891 -0.05231 0.2599 -0.06018 C 0.26537 -0.06134 0.27084 -0.06111 0.27617 -0.06227 C 0.29544 -0.0669 0.31446 -0.07454 0.33373 -0.07778 C 0.3487 -0.08056 0.36367 -0.0794 0.37865 -0.08009 C 0.38373 -0.0669 0.38242 -0.07338 0.37995 -0.04676 C 0.37487 0.0088 0.37084 0.06482 0.36367 0.11991 C 0.36159 0.13634 0.35716 0.15185 0.35248 0.16644 C 0.35078 0.17176 0.35052 0.17986 0.3474 0.18218 C 0.33763 0.18935 0.32682 0.1912 0.31615 0.19329 C 0.28229 0.19954 0.23685 0.2044 0.1987 0.2088 C 0.18438 0.21505 0.19011 0.21273 0.1625 0.21991 C 0.15664 0.2213 0.15091 0.22384 0.14492 0.22431 C 0.11875 0.22616 0.09245 0.22569 0.06628 0.22662 C 0.04167 0.2169 0.05794 0.22917 0.04245 0.15532 C 0.04011 0.14444 0.03867 0.14653 0.0362 0.13773 C 0.03568 0.13565 0.03503 0.13102 0.03503 0.13102 L 0.03503 0.13102 " pathEditMode="relative" ptsTypes="AAAAAAAAAAAAAAAAAAAAAAAAAAA">
                                      <p:cBhvr>
                                        <p:cTn id="89" dur="5000" fill="hold"/>
                                        <p:tgtEl>
                                          <p:spTgt spid="79"/>
                                        </p:tgtEl>
                                        <p:attrNameLst>
                                          <p:attrName>ppt_x</p:attrName>
                                          <p:attrName>ppt_y</p:attrName>
                                        </p:attrNameLst>
                                      </p:cBhvr>
                                    </p:animMotion>
                                  </p:childTnLst>
                                </p:cTn>
                              </p:par>
                              <p:par>
                                <p:cTn id="90" presetID="0" presetClass="path" presetSubtype="0" accel="50000" decel="50000" fill="hold" grpId="1" nodeType="withEffect">
                                  <p:stCondLst>
                                    <p:cond delay="0"/>
                                  </p:stCondLst>
                                  <p:childTnLst>
                                    <p:animMotion origin="layout" path="M 0 0 L 0 0 C 0.00378 -0.04283 0.00547 -0.05486 0.00612 -0.10209 C 0.01159 -0.46644 -0.00924 -0.22107 0.01237 -0.3132 C 0.01315 -0.31621 0.01289 -0.31945 0.01367 -0.32222 C 0.01758 -0.33449 0.02318 -0.33935 0.02995 -0.34653 C 0.03151 -0.34838 0.03307 -0.35047 0.0349 -0.35116 C 0.04779 -0.35625 0.06055 -0.36366 0.0737 -0.36435 C 0.16237 -0.36968 0.25117 -0.36736 0.33997 -0.36875 C 0.34245 -0.36597 0.34635 -0.36505 0.3474 -0.35996 C 0.36081 -0.29931 0.35026 -0.27616 0.33867 -0.2088 C 0.33607 -0.19398 0.31706 -0.16806 0.31615 -0.16667 C 0.30781 -0.15347 0.29349 -0.14491 0.2849 -0.14005 C 0.28008 -0.13704 0.27487 -0.13727 0.26992 -0.13542 C 0.25859 -0.13148 0.24753 -0.1257 0.2362 -0.12222 C 0.21875 -0.1169 0.2013 -0.11135 0.18372 -0.1088 C 0.16536 -0.10625 0.14701 -0.10741 0.12865 -0.10672 C 0.12448 -0.1044 0.10339 -0.09329 0.0987 -0.08889 C 0.09661 -0.08681 0.09531 -0.08287 0.09362 -0.07986 C 0.0957 -0.06736 0.09596 -0.05324 0.09987 -0.04213 C 0.1026 -0.03449 0.1082 -0.03148 0.11237 -0.02662 C 0.12161 -0.01621 0.12799 -0.02107 0.14115 -0.01991 C 0.17956 -0.02361 0.21784 -0.0257 0.25612 -0.03102 C 0.26094 -0.03172 0.26523 -0.03635 0.26992 -0.03773 C 0.28021 -0.04074 0.29076 -0.04213 0.30117 -0.04445 C 0.3138 -0.05347 0.3082 -0.05 0.32995 -0.05996 C 0.33203 -0.06088 0.33411 -0.06111 0.3362 -0.06227 C 0.34284 -0.06551 0.34948 -0.06991 0.35612 -0.07338 C 0.35859 -0.07454 0.3612 -0.07431 0.36367 -0.07547 C 0.36745 -0.07732 0.38359 -0.08727 0.38867 -0.09097 C 0.39128 -0.09306 0.39362 -0.0956 0.39622 -0.09769 C 0.39531 -0.08449 0.39453 -0.07107 0.39362 -0.05764 C 0.39063 -0.0125 0.39427 -0.07431 0.39115 -0.02431 C 0.38906 0.00972 0.38672 0.04375 0.3849 0.07778 C 0.38372 0.10069 0.38867 0.12662 0.38242 0.14676 C 0.37917 0.15717 0.36914 0.14977 0.36237 0.15115 L 0.05117 0.14444 L 0.05117 0.14444 " pathEditMode="relative" ptsTypes="AAAAAAAAAAAAAAAAAAAAAAAAAAAAAAAAAAAAAA">
                                      <p:cBhvr>
                                        <p:cTn id="91" dur="5000" fill="hold"/>
                                        <p:tgtEl>
                                          <p:spTgt spid="21"/>
                                        </p:tgtEl>
                                        <p:attrNameLst>
                                          <p:attrName>ppt_x</p:attrName>
                                          <p:attrName>ppt_y</p:attrName>
                                        </p:attrNameLst>
                                      </p:cBhvr>
                                    </p:animMotion>
                                  </p:childTnLst>
                                </p:cTn>
                              </p:par>
                              <p:par>
                                <p:cTn id="92" presetID="0" presetClass="path" presetSubtype="0" accel="50000" decel="50000" fill="hold" grpId="1" nodeType="withEffect">
                                  <p:stCondLst>
                                    <p:cond delay="0"/>
                                  </p:stCondLst>
                                  <p:childTnLst>
                                    <p:animMotion origin="layout" path="M 0 0 L 0 0 C 0.00078 0.01412 0.00235 0.02825 0.00248 0.04237 C 0.00716 0.60348 -0.09831 0.57732 0.01745 0.59792 C 0.02409 0.6007 0.03073 0.60417 0.0375 0.60672 C 0.04037 0.60787 0.04336 0.60834 0.04623 0.60903 C 0.06667 0.61343 0.08698 0.62061 0.10742 0.62223 C 0.15326 0.62593 0.19922 0.62385 0.24505 0.62454 C 0.27005 0.62755 0.29518 0.62755 0.32005 0.63334 C 0.32709 0.63496 0.33307 0.64422 0.33998 0.64676 C 0.3599 0.65394 0.38008 0.65718 0.4 0.66227 C 0.4349 0.68079 0.41498 0.67269 0.48633 0.66667 C 0.48854 0.66644 0.4905 0.66366 0.49258 0.66227 C 0.49375 0.66135 0.49505 0.66042 0.49636 0.65996 C 0.49961 0.65903 0.503 0.65834 0.50625 0.65787 C 0.54011 0.65139 0.52839 0.65348 0.56875 0.65116 C 0.58216 0.64885 0.59557 0.64769 0.60886 0.64445 C 0.61146 0.64375 0.61511 0.64422 0.61628 0.64005 C 0.61745 0.63588 0.61472 0.63125 0.6138 0.62662 C 0.61133 0.61343 0.60977 0.59931 0.60638 0.58681 C 0.58047 0.49144 0.5987 0.55463 0.5625 0.44237 C 0.56003 0.43426 0.55925 0.42338 0.55508 0.41783 C 0.55365 0.41598 0.54831 0.40857 0.54636 0.40672 C 0.53802 0.39908 0.52982 0.39144 0.52136 0.3845 C 0.50807 0.37362 0.49453 0.36436 0.48125 0.35348 C 0.42943 0.31088 0.45703 0.32292 0.41758 0.31112 C 0.40404 0.29908 0.40339 0.30186 0.41133 0.24676 C 0.41745 0.20348 0.42982 0.16389 0.4388 0.12223 C 0.44024 0.11575 0.44466 0.08079 0.44636 0.0801 C 0.45469 0.07639 0.45274 0.07801 0.4638 0.06667 C 0.48399 0.04653 0.50313 0.02292 0.52383 0.00463 C 0.52709 0.00162 0.5306 -0.00069 0.53386 -0.00439 C 0.53529 -0.00601 0.5375 -0.01088 0.5375 -0.01088 L 0.5375 -0.01088 " pathEditMode="relative" ptsTypes="AAAAAAAAAAAAAAAAAAAAAAAAAAAAAAAAAA">
                                      <p:cBhvr>
                                        <p:cTn id="93" dur="5000" fill="hold"/>
                                        <p:tgtEl>
                                          <p:spTgt spid="2"/>
                                        </p:tgtEl>
                                        <p:attrNameLst>
                                          <p:attrName>ppt_x</p:attrName>
                                          <p:attrName>ppt_y</p:attrName>
                                        </p:attrNameLst>
                                      </p:cBhvr>
                                    </p:animMotion>
                                  </p:childTnLst>
                                </p:cTn>
                              </p:par>
                              <p:par>
                                <p:cTn id="94" presetID="0" presetClass="path" presetSubtype="0" accel="50000" decel="50000" fill="hold" grpId="1" nodeType="withEffect">
                                  <p:stCondLst>
                                    <p:cond delay="0"/>
                                  </p:stCondLst>
                                  <p:childTnLst>
                                    <p:animMotion origin="layout" path="M 0 0 L 0 0 C -0.00377 0.00139 -0.00742 0.00394 -0.0112 0.0044 C -0.02578 0.00671 -0.04049 0.00718 -0.05495 0.0088 C -0.06041 0.00949 -0.06588 0.01042 -0.07122 0.01111 C -0.1013 0.02894 -0.08216 0.02037 -0.13502 0.02222 L -0.21758 0.02454 C -0.22513 0.02778 -0.22083 0.0257 -0.23008 0.03102 C -0.23125 0.03195 -0.23242 0.03333 -0.23372 0.03333 L -0.2763 0.03565 C -0.27669 0.03773 -0.2776 0.03982 -0.27747 0.04213 C -0.27721 0.04769 -0.27643 0.05301 -0.275 0.05787 C -0.27304 0.06482 -0.26797 0.07199 -0.26497 0.07778 C -0.25911 0.08958 -0.25312 0.10116 -0.24752 0.11343 C -0.24596 0.11667 -0.24518 0.12107 -0.24375 0.12454 C -0.23646 0.14167 -0.22851 0.1581 -0.22122 0.17546 C -0.17838 0.27801 -0.22213 0.18195 -0.17747 0.27546 C -0.17578 0.27917 -0.17435 0.2831 -0.17252 0.28658 L -0.15 0.32894 C -0.14544 0.33773 -0.14193 0.34884 -0.13633 0.35556 C -0.13502 0.35695 -0.13346 0.35787 -0.13255 0.35996 C -0.12682 0.37199 -0.12187 0.38542 -0.11627 0.39769 C -0.10013 0.43357 -0.11471 0.40046 -0.1 0.42662 C -0.09896 0.42847 -0.09857 0.43148 -0.09752 0.43333 C -0.09648 0.43519 -0.09492 0.43611 -0.09375 0.43773 C -0.08685 0.44676 -0.08776 0.44746 -0.07995 0.45556 C -0.0776 0.4581 -0.075 0.45996 -0.07252 0.46227 C -0.06771 0.45972 -0.05807 0.45533 -0.05377 0.45116 C -0.04935 0.44676 -0.0457 0.43982 -0.04127 0.43542 C -0.03568 0.43009 -0.02969 0.42593 -0.0237 0.42222 C 0.00156 0.40602 0.02617 0.38496 0.05248 0.37546 C 0.05664 0.37408 0.06081 0.37222 0.06498 0.37107 C 0.08399 0.36551 0.08802 0.36644 0.10378 0.35996 C 0.10508 0.35949 0.10625 0.35857 0.10755 0.35764 C 0.11419 0.34884 0.12057 0.33935 0.12748 0.33102 C 0.12943 0.32894 0.13177 0.32824 0.13373 0.32662 C 0.14128 0.32014 0.14896 0.31366 0.15625 0.30671 C 0.15807 0.30486 0.15951 0.30185 0.1612 0.3 C 0.16745 0.29306 0.17383 0.28681 0.17995 0.27986 C 0.18177 0.27801 0.18347 0.2757 0.18503 0.27338 C 0.19297 0.26158 0.20091 0.24977 0.20873 0.23773 C 0.21836 0.22292 0.20482 0.23727 0.225 0.2132 C 0.22682 0.21111 0.22917 0.21042 0.23125 0.2088 C 0.23255 0.20671 0.2336 0.20394 0.23503 0.20232 C 0.23607 0.20093 0.2375 0.20046 0.2388 0.2 C 0.26003 0.19051 0.23451 0.20324 0.24883 0.1956 C 0.25586 0.19167 0.26289 0.1875 0.27005 0.18449 C 0.27292 0.1831 0.27591 0.18333 0.27878 0.18218 C 0.29505 0.17593 0.31133 0.16945 0.32748 0.16227 C 0.33138 0.16042 0.33529 0.1588 0.3388 0.15556 C 0.36237 0.13426 0.38464 0.10833 0.40873 0.08889 C 0.428 0.07338 0.44727 0.05857 0.46628 0.04213 C 0.47149 0.03773 0.47617 0.03148 0.48125 0.02662 C 0.49831 0.01065 0.51524 -0.00509 0.53255 -0.01991 C 0.57852 -0.05972 0.55625 -0.03287 0.57761 -0.05995 C 0.57214 -0.06065 0.56667 -0.06157 0.56133 -0.06227 C 0.54427 -0.06389 0.52682 -0.06088 0.51003 -0.06667 C 0.50248 -0.06921 0.49662 -0.07986 0.48998 -0.08657 C 0.48529 -0.09143 0.48802 -0.09097 0.48503 -0.09097 L 0.48503 -0.09097 " pathEditMode="relative" ptsTypes="AAAAAAAAAAAAAAAAAAAAAAAAAAAAAAAAAAAAAAAAAAAAAAAAAAAAAAAAAAAA">
                                      <p:cBhvr>
                                        <p:cTn id="95" dur="5000" fill="hold"/>
                                        <p:tgtEl>
                                          <p:spTgt spid="80"/>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1" animBg="1"/>
      <p:bldP spid="76" grpId="0" animBg="1"/>
      <p:bldP spid="76" grpId="1" animBg="1"/>
      <p:bldP spid="77" grpId="0" animBg="1"/>
      <p:bldP spid="77" grpId="1" animBg="1"/>
      <p:bldP spid="78" grpId="1" animBg="1"/>
      <p:bldP spid="79" grpId="0" animBg="1"/>
      <p:bldP spid="79" grpId="1" animBg="1"/>
      <p:bldP spid="80" grpId="0" animBg="1"/>
      <p:bldP spid="80" grpId="1" animBg="1"/>
      <p:bldP spid="21" grpId="0" animBg="1"/>
      <p:bldP spid="21" grpId="1" animBg="1"/>
      <p:bldP spid="21" grpId="2" animBg="1"/>
      <p:bldP spid="22" grpId="0" animBg="1"/>
      <p:bldP spid="22" grpId="1" animBg="1"/>
      <p:bldP spid="22" grpId="2"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Ellipse 1"/>
          <p:cNvSpPr/>
          <p:nvPr/>
        </p:nvSpPr>
        <p:spPr>
          <a:xfrm>
            <a:off x="4726849" y="256884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9380539" y="261042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3290476" y="254343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854103" y="25798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6164836" y="25798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7648983" y="25798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487719" y="25798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11147430" y="25798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8</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44039"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25423197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2" nodeType="withEffect">
                                  <p:stCondLst>
                                    <p:cond delay="0"/>
                                  </p:stCondLst>
                                  <p:childTnLst>
                                    <p:animClr clrSpc="rgb" dir="cw">
                                      <p:cBhvr override="childStyle">
                                        <p:cTn id="11" dur="500" autoRev="1" fill="remove"/>
                                        <p:tgtEl>
                                          <p:spTgt spid="76"/>
                                        </p:tgtEl>
                                        <p:attrNameLst>
                                          <p:attrName>style.color</p:attrName>
                                        </p:attrNameLst>
                                      </p:cBhvr>
                                      <p:to>
                                        <a:srgbClr val="B4C6E7"/>
                                      </p:to>
                                    </p:animClr>
                                    <p:animClr clrSpc="rgb" dir="cw">
                                      <p:cBhvr>
                                        <p:cTn id="12" dur="500" autoRev="1" fill="remove"/>
                                        <p:tgtEl>
                                          <p:spTgt spid="76"/>
                                        </p:tgtEl>
                                        <p:attrNameLst>
                                          <p:attrName>fillcolor</p:attrName>
                                        </p:attrNameLst>
                                      </p:cBhvr>
                                      <p:to>
                                        <a:srgbClr val="B4C6E7"/>
                                      </p:to>
                                    </p:animClr>
                                    <p:set>
                                      <p:cBhvr>
                                        <p:cTn id="13" dur="500" autoRev="1" fill="remove"/>
                                        <p:tgtEl>
                                          <p:spTgt spid="76"/>
                                        </p:tgtEl>
                                        <p:attrNameLst>
                                          <p:attrName>fill.type</p:attrName>
                                        </p:attrNameLst>
                                      </p:cBhvr>
                                      <p:to>
                                        <p:strVal val="solid"/>
                                      </p:to>
                                    </p:set>
                                    <p:set>
                                      <p:cBhvr>
                                        <p:cTn id="14" dur="500" autoRev="1" fill="remove"/>
                                        <p:tgtEl>
                                          <p:spTgt spid="76"/>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FF000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00B050"/>
                                      </p:to>
                                    </p:animClr>
                                    <p:animClr clrSpc="rgb" dir="cw">
                                      <p:cBhvr>
                                        <p:cTn id="34" dur="1000" fill="hold"/>
                                        <p:tgtEl>
                                          <p:spTgt spid="76"/>
                                        </p:tgtEl>
                                        <p:attrNameLst>
                                          <p:attrName>fillcolor</p:attrName>
                                        </p:attrNameLst>
                                      </p:cBhvr>
                                      <p:to>
                                        <a:srgbClr val="00B05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9" presetClass="emph" presetSubtype="0" fill="hold" grpId="0" nodeType="clickEffect">
                                  <p:stCondLst>
                                    <p:cond delay="0"/>
                                  </p:stCondLst>
                                  <p:childTnLst>
                                    <p:animClr clrSpc="rgb" dir="cw">
                                      <p:cBhvr override="childStyle">
                                        <p:cTn id="65" dur="1000" fill="hold"/>
                                        <p:tgtEl>
                                          <p:spTgt spid="21"/>
                                        </p:tgtEl>
                                        <p:attrNameLst>
                                          <p:attrName>style.color</p:attrName>
                                        </p:attrNameLst>
                                      </p:cBhvr>
                                      <p:to>
                                        <a:srgbClr val="FF0000"/>
                                      </p:to>
                                    </p:animClr>
                                    <p:animClr clrSpc="rgb" dir="cw">
                                      <p:cBhvr>
                                        <p:cTn id="66" dur="1000" fill="hold"/>
                                        <p:tgtEl>
                                          <p:spTgt spid="21"/>
                                        </p:tgtEl>
                                        <p:attrNameLst>
                                          <p:attrName>fillcolor</p:attrName>
                                        </p:attrNameLst>
                                      </p:cBhvr>
                                      <p:to>
                                        <a:srgbClr val="FF0000"/>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vol="100000">
                                        <p:cTn display="0" masterRel="sameClick">
                                          <p:stCondLst>
                                            <p:cond evt="begin" delay="0">
                                              <p:tn val="6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19" presetClass="emph" presetSubtype="0" fill="hold" grpId="0" nodeType="clickEffect">
                                  <p:stCondLst>
                                    <p:cond delay="0"/>
                                  </p:stCondLst>
                                  <p:childTnLst>
                                    <p:animClr clrSpc="rgb" dir="cw">
                                      <p:cBhvr override="childStyle">
                                        <p:cTn id="73" dur="1000" fill="hold"/>
                                        <p:tgtEl>
                                          <p:spTgt spid="22"/>
                                        </p:tgtEl>
                                        <p:attrNameLst>
                                          <p:attrName>style.color</p:attrName>
                                        </p:attrNameLst>
                                      </p:cBhvr>
                                      <p:to>
                                        <a:srgbClr val="FF0000"/>
                                      </p:to>
                                    </p:animClr>
                                    <p:animClr clrSpc="rgb" dir="cw">
                                      <p:cBhvr>
                                        <p:cTn id="74" dur="1000" fill="hold"/>
                                        <p:tgtEl>
                                          <p:spTgt spid="22"/>
                                        </p:tgtEl>
                                        <p:attrNameLst>
                                          <p:attrName>fillcolor</p:attrName>
                                        </p:attrNameLst>
                                      </p:cBhvr>
                                      <p:to>
                                        <a:srgbClr val="FF0000"/>
                                      </p:to>
                                    </p:animClr>
                                    <p:set>
                                      <p:cBhvr>
                                        <p:cTn id="75" dur="1000" fill="hold"/>
                                        <p:tgtEl>
                                          <p:spTgt spid="22"/>
                                        </p:tgtEl>
                                        <p:attrNameLst>
                                          <p:attrName>fill.type</p:attrName>
                                        </p:attrNameLst>
                                      </p:cBhvr>
                                      <p:to>
                                        <p:strVal val="solid"/>
                                      </p:to>
                                    </p:set>
                                    <p:set>
                                      <p:cBhvr>
                                        <p:cTn id="76" dur="1000" fill="hold"/>
                                        <p:tgtEl>
                                          <p:spTgt spid="22"/>
                                        </p:tgtEl>
                                        <p:attrNameLst>
                                          <p:attrName>fill.on</p:attrName>
                                        </p:attrNameLst>
                                      </p:cBhvr>
                                      <p:to>
                                        <p:strVal val="true"/>
                                      </p:to>
                                    </p:set>
                                  </p:childTnLst>
                                  <p:subTnLst>
                                    <p:audio>
                                      <p:cMediaNode vol="77000">
                                        <p:cTn display="0" masterRel="sameClick">
                                          <p:stCondLst>
                                            <p:cond evt="begin" delay="0">
                                              <p:tn val="7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28"/>
                    </p:tgtEl>
                  </p:cond>
                </p:stCondLst>
                <p:endSync evt="end" delay="0">
                  <p:rtn val="all"/>
                </p:endSync>
                <p:childTnLst>
                  <p:par>
                    <p:cTn id="78" fill="hold">
                      <p:stCondLst>
                        <p:cond delay="0"/>
                      </p:stCondLst>
                      <p:childTnLst>
                        <p:par>
                          <p:cTn id="79" fill="hold">
                            <p:stCondLst>
                              <p:cond delay="0"/>
                            </p:stCondLst>
                            <p:childTnLst>
                              <p:par>
                                <p:cTn id="80" presetID="0" presetClass="path" presetSubtype="0" accel="50000" decel="50000" fill="hold" grpId="1" nodeType="withEffect">
                                  <p:stCondLst>
                                    <p:cond delay="0"/>
                                  </p:stCondLst>
                                  <p:childTnLst>
                                    <p:animMotion origin="layout" path="M 0 0 L 0 0 C 0.00352 -0.05718 0.00378 -0.05787 0.00456 -0.15787 C 0.00482 -0.20047 0.00339 -0.2338 0.00183 -0.27315 C 0.00274 -0.29699 0.00209 -0.3213 0.00456 -0.34468 C 0.00495 -0.34885 0.00847 -0.34977 0.01003 -0.35278 C 0.01068 -0.35417 0.01029 -0.35648 0.01094 -0.35764 C 0.0125 -0.36135 0.01511 -0.36158 0.01732 -0.3625 L 0.6375 -0.35764 C 0.65612 -0.35741 0.67461 -0.35278 0.69323 -0.34954 C 0.69753 -0.34885 0.70183 -0.34769 0.70599 -0.3463 C 0.70821 -0.3456 0.71016 -0.34329 0.7125 -0.34306 C 0.74987 -0.34097 0.7875 -0.34097 0.825 -0.33982 C 0.83529 -0.3338 0.84649 -0.33125 0.85599 -0.32199 C 0.8586 -0.31945 0.85769 -0.31204 0.85873 -0.30741 C 0.86224 -0.29144 0.85938 -0.30996 0.86159 -0.29445 C 0.86029 -0.29213 0.85951 -0.28866 0.85782 -0.28773 C 0.85065 -0.28426 0.83568 -0.28056 0.82591 -0.27801 C 0.81276 -0.27037 0.79935 -0.26412 0.78646 -0.25533 C 0.76302 -0.23912 0.71706 -0.20324 0.71706 -0.20324 C 0.71524 -0.19514 0.7138 -0.18658 0.71146 -0.17894 C 0.71068 -0.17616 0.70951 -0.17338 0.70782 -0.17246 C 0.65508 -0.14028 0.59844 -0.12477 0.5487 -0.07963 L 0.46459 -0.00324 C 0.46276 -0.00162 0.46081 -0.00047 0.45912 0.00162 C 0.44349 0.0206 0.42865 0.0412 0.4125 0.05856 C 0.41094 0.06018 0.40938 0.06157 0.40782 0.06342 C 0.4017 0.07083 0.3961 0.07963 0.38959 0.08611 C 0.37683 0.09907 0.36302 0.10879 0.35026 0.12199 C 0.34805 0.12407 0.3461 0.12662 0.34388 0.12847 C 0.34206 0.12986 0.34011 0.13009 0.33841 0.13171 C 0.33581 0.13403 0.3336 0.13727 0.33099 0.13981 C 0.33021 0.14051 0.32917 0.14074 0.32826 0.14143 C 0.30729 0.15764 0.3168 0.15301 0.30638 0.15764 C 0.30508 0.15972 0.30417 0.16273 0.30274 0.16412 C 0.29922 0.16713 0.29532 0.16828 0.29167 0.1706 C 0.29011 0.17153 0.28867 0.17291 0.28711 0.17384 C 0.28529 0.175 0.28347 0.17592 0.28164 0.17708 C 0.2737 0.18287 0.28242 0.18009 0.26888 0.1868 C 0.22253 0.21018 0.2336 0.20694 0.21029 0.21296 C 0.20755 0.21435 0.19909 0.21875 0.19662 0.21944 C 0.18711 0.22199 0.17774 0.22361 0.16823 0.22592 L 0.15547 0.22916 C 0.14362 0.23171 0.13959 0.2324 0.12891 0.23403 C 0.12735 0.23518 0.12591 0.23634 0.12435 0.23727 C 0.12071 0.23958 0.11927 0.23889 0.11524 0.24051 C 0.1142 0.24097 0.11341 0.2419 0.1125 0.24213 C 0.10977 0.24305 0.1069 0.24328 0.10417 0.24375 C 0.08841 0.25324 0.1043 0.24328 0.14167 0.24213 L 0.32552 0.23889 L 0.77461 0.23727 C 0.77344 0.23518 0.7724 0.23264 0.77097 0.23078 C 0.76953 0.22893 0.76797 0.22754 0.76641 0.22592 C 0.75664 0.21643 0.76224 0.22222 0.75456 0.2162 L 0.71524 0.18518 C 0.69492 0.1699 0.67071 0.15717 0.65209 0.13819 C 0.61185 0.09676 0.63034 0.11458 0.55508 0.05532 C 0.52761 0.03356 0.56563 0.06898 0.53594 0.04375 C 0.53269 0.0412 0.52995 0.0368 0.52683 0.03403 C 0.5138 0.02268 0.50039 0.01296 0.4875 0.00162 C 0.47435 -0.00996 0.46133 -0.02222 0.44714 -0.0294 L 0.44076 -0.03264 C 0.43529 -0.03843 0.42982 -0.04468 0.42435 -0.05047 C 0.42253 -0.05232 0.42058 -0.05347 0.41888 -0.05533 C 0.41693 -0.05741 0.41537 -0.06019 0.41341 -0.06181 C 0.39284 -0.07801 0.40052 -0.07037 0.38867 -0.07801 C 0.35951 -0.09699 0.37305 -0.08982 0.35755 -0.09769 C 0.34649 -0.11088 0.34701 -0.11065 0.32826 -0.12523 C 0.32657 -0.12662 0.32461 -0.12639 0.32279 -0.12685 C 0.2892 -0.14676 0.30313 -0.14329 0.28164 -0.1463 C 0.26485 -0.15764 0.26992 -0.15463 0.2405 -0.16922 C 0.23867 -0.17014 0.23685 -0.17014 0.23503 -0.17084 C 0.23347 -0.17292 0.23216 -0.17593 0.23047 -0.17732 C 0.2263 -0.18033 0.22188 -0.18125 0.21758 -0.1838 C 0.21628 -0.18449 0.21524 -0.18611 0.21394 -0.18704 C 0.21159 -0.18889 0.20899 -0.19005 0.20664 -0.1919 C 0.19987 -0.19746 0.19323 -0.20371 0.18646 -0.20972 C 0.18555 -0.21065 0.18464 -0.21181 0.18373 -0.21297 C 0.18255 -0.21459 0.18151 -0.21667 0.18008 -0.21783 C 0.17839 -0.21945 0.17644 -0.21991 0.17461 -0.22107 C 0.17253 -0.22269 0.17032 -0.22431 0.16823 -0.22616 C 0.16667 -0.22755 0.16524 -0.22963 0.16367 -0.23102 C 0.16094 -0.23287 0.15808 -0.23357 0.15547 -0.23588 C 0.15326 -0.23773 0.14987 -0.24121 0.14714 -0.24236 C 0.14388 -0.24352 0.1405 -0.24445 0.13711 -0.2456 C 0.13086 -0.25672 0.14414 -0.23426 0.12617 -0.25371 C 0.12318 -0.25695 0.11888 -0.26667 0.11888 -0.26667 C 0.11797 -0.24653 0.11732 -0.22662 0.11615 -0.20648 C 0.11576 -0.20047 0.11433 -0.19468 0.11433 -0.18866 C 0.11394 -0.1257 0.11524 -0.06297 0.11524 0 L 0.11524 0 " pathEditMode="relative" ptsTypes="AAAAAAAAAAAAAAAAAAAAAAAAAAAAAAAAAAAAAAAAAAAAAAAAAAAAAAAAAAAAAAAAAAAAAAAAAAAAAAAAAAAAAAAAAAA">
                                      <p:cBhvr>
                                        <p:cTn id="81" dur="8000" fill="hold"/>
                                        <p:tgtEl>
                                          <p:spTgt spid="21"/>
                                        </p:tgtEl>
                                        <p:attrNameLst>
                                          <p:attrName>ppt_x</p:attrName>
                                          <p:attrName>ppt_y</p:attrName>
                                        </p:attrNameLst>
                                      </p:cBhvr>
                                    </p:animMotion>
                                  </p:childTnLst>
                                </p:cTn>
                              </p:par>
                              <p:par>
                                <p:cTn id="82" presetID="0" presetClass="path" presetSubtype="0" accel="50000" decel="50000" fill="hold" grpId="1" nodeType="withEffect">
                                  <p:stCondLst>
                                    <p:cond delay="0"/>
                                  </p:stCondLst>
                                  <p:childTnLst>
                                    <p:animMotion origin="layout" path="M 0 0 L 0 0 C -0.00013 0 -0.00195 0.01829 -0.00286 0.02268 C -0.00365 0.02708 -0.00469 0.03125 -0.0056 0.03565 C -0.00599 0.03773 -0.00599 0.04005 -0.00651 0.04213 C -0.00716 0.0456 -0.00833 0.04861 -0.00924 0.05208 C -0.01133 0.07106 -0.00859 0.04745 -0.01198 0.07153 C -0.01237 0.07407 -0.0125 0.07685 -0.01289 0.07963 C -0.01367 0.08565 -0.01367 0.08565 -0.01471 0.09097 C -0.01628 0.12477 -0.01693 0.12662 -0.01289 0.17384 C -0.01159 0.18889 -0.00859 0.19398 -0.00469 0.20486 C -0.00365 0.20741 -0.00286 0.21042 -0.00182 0.21296 C 0.00104 0.22037 0.00273 0.22268 0.00638 0.22917 C 0.00964 0.2412 0.00651 0.23264 0.01549 0.24398 C 0.01615 0.24467 0.01667 0.24606 0.01732 0.24722 C 0.0194 0.25 0.02161 0.25231 0.0237 0.25532 C 0.02474 0.25671 0.02539 0.25903 0.02643 0.26018 C 0.02943 0.26319 0.03242 0.26597 0.03568 0.26829 C 0.05169 0.27963 0.04453 0.27592 0.05664 0.28125 C 0.0651 0.28866 0.06354 0.28842 0.07956 0.28611 C 0.08086 0.28588 0.08112 0.28217 0.08229 0.28125 C 0.08424 0.27986 0.08659 0.28009 0.08867 0.27963 L 0.0987 0.27153 C 0.1 0.2706 0.10143 0.26991 0.10234 0.26829 C 0.10391 0.26551 0.10482 0.2618 0.10599 0.25856 C 0.10638 0.25579 0.10638 0.25301 0.1069 0.25046 C 0.10794 0.24537 0.10951 0.24074 0.11068 0.23565 C 0.11094 0.23426 0.1112 0.23241 0.11159 0.23079 C 0.11185 0.22592 0.11185 0.22106 0.1125 0.2162 C 0.11289 0.21296 0.11432 0.20648 0.11432 0.20648 C 0.11458 0.2 0.11497 0.19352 0.11523 0.18704 C 0.11563 0.17616 0.11536 0.16528 0.11615 0.1544 C 0.11667 0.14676 0.11797 0.13935 0.11888 0.13171 C 0.11927 0.12847 0.11927 0.125 0.11979 0.12199 C 0.12656 0.07986 0.12279 0.11065 0.12526 0.08935 C 0.125 0.05694 0.12487 0.0243 0.12435 -0.0081 C 0.12435 -0.01088 0.12344 -0.01366 0.12344 -0.01644 C 0.12344 -0.04722 0.12279 -0.07824 0.12435 -0.10903 C 0.12474 -0.11597 0.12734 -0.12199 0.12891 -0.12847 C 0.13008 -0.1331 0.13385 -0.14607 0.13529 -0.14977 C 0.13607 -0.15162 0.13724 -0.15278 0.13802 -0.15463 C 0.13971 -0.1581 0.14102 -0.16227 0.14258 -0.16597 C 0.14375 -0.16852 0.14688 -0.17292 0.14818 -0.17408 C 0.14896 -0.175 0.15 -0.17523 0.15091 -0.1757 C 0.15859 -0.18681 0.15664 -0.18611 0.17188 -0.18542 C 0.17747 -0.18519 0.18841 -0.18056 0.18841 -0.18056 C 0.19245 -0.17338 0.19349 -0.17176 0.19753 -0.16273 C 0.19909 -0.15903 0.20052 -0.15509 0.20208 -0.15139 C 0.20443 -0.13866 0.20065 -0.15695 0.20664 -0.1382 C 0.2082 -0.13357 0.20911 -0.12847 0.21029 -0.12361 C 0.2112 -0.12037 0.21211 -0.11713 0.21302 -0.11389 C 0.21523 -0.09861 0.21224 -0.11736 0.21667 -0.09931 C 0.21719 -0.09722 0.21719 -0.09491 0.21758 -0.09283 C 0.21849 -0.0882 0.21979 -0.08426 0.22044 -0.07963 C 0.22096 -0.07546 0.22227 -0.06111 0.22318 -0.05857 L 0.225 -0.0537 C 0.22526 -0.04838 0.22565 -0.04283 0.22591 -0.0375 C 0.22617 -0.0294 0.2263 -0.02107 0.22682 -0.01296 C 0.22682 -0.01134 0.22786 -0.00255 0.22865 0 C 0.23008 0.00463 0.23711 0.01805 0.23776 0.01944 C 0.23841 0.02106 0.23893 0.02268 0.23958 0.0243 C 0.24023 0.02917 0.24089 0.03403 0.24141 0.03889 C 0.24206 0.04467 0.24284 0.05347 0.24414 0.05856 C 0.24505 0.06204 0.24779 0.06829 0.24779 0.06829 C 0.2487 0.07361 0.24922 0.0794 0.25052 0.08449 C 0.25117 0.08657 0.2526 0.0875 0.25326 0.08935 C 0.25456 0.09282 0.25495 0.09722 0.25599 0.10069 C 0.26458 0.12755 0.2582 0.10625 0.26523 0.12199 C 0.26654 0.125 0.26745 0.1287 0.26888 0.13171 C 0.27031 0.13472 0.27604 0.14606 0.27982 0.14954 C 0.28177 0.15116 0.28542 0.15208 0.28711 0.15278 C 0.28776 0.1544 0.28789 0.15764 0.28893 0.15764 C 0.32083 0.15764 0.31641 0.15972 0.33112 0.15116 C 0.34023 0.13819 0.33216 0.15185 0.3375 0.13657 C 0.35286 0.09236 0.34388 0.12361 0.34935 0.10393 C 0.35 0.09745 0.35078 0.09097 0.35117 0.08449 C 0.35169 0.07685 0.35143 0.06921 0.35208 0.0618 C 0.35273 0.05509 0.35391 0.04861 0.35482 0.04213 C 0.35547 -0.00232 0.35534 -0.04676 0.35664 -0.0912 C 0.35677 -0.09583 0.35872 -0.09977 0.35938 -0.10417 C 0.36328 -0.13033 0.35833 -0.11412 0.36484 -0.13171 C 0.37188 -0.16921 0.36211 -0.12199 0.36953 -0.14653 C 0.3724 -0.15602 0.37279 -0.1669 0.37773 -0.17408 C 0.37956 -0.17685 0.38203 -0.17824 0.38411 -0.18056 C 0.38997 -0.18681 0.39284 -0.19468 0.40143 -0.19676 C 0.40365 -0.19745 0.40573 -0.19769 0.40794 -0.19838 C 0.41133 -0.19977 0.41458 -0.20208 0.41797 -0.20324 C 0.43346 -0.20857 0.43724 -0.2081 0.45182 -0.20972 C 0.45456 -0.20764 0.45755 -0.20648 0.46003 -0.20324 C 0.46654 -0.19514 0.47135 -0.18009 0.47552 -0.16921 C 0.47643 -0.15833 0.47747 -0.14745 0.47839 -0.13658 C 0.48034 -0.10926 0.47995 -0.07454 0.47839 -0.05046 C 0.47773 -0.04236 0.47435 -0.03542 0.47279 -0.02778 C 0.47135 -0.01968 0.47044 -0.01134 0.46914 -0.00324 C 0.46732 0.04329 0.46654 0.03727 0.47643 0.1088 C 0.47826 0.12153 0.48138 0.13403 0.48568 0.14467 C 0.49154 0.15972 0.49896 0.17315 0.50664 0.18542 C 0.51029 0.1912 0.5151 0.19444 0.51953 0.19838 C 0.53307 0.21042 0.53359 0.20717 0.55156 0.21134 C 0.56159 0.20972 0.57188 0.21042 0.58164 0.20648 C 0.58464 0.20532 0.58646 0.19954 0.58906 0.19676 C 0.59349 0.1919 0.59831 0.18866 0.60273 0.1838 C 0.60781 0.17801 0.61055 0.17153 0.61367 0.1625 C 0.61536 0.15787 0.61693 0.15301 0.61823 0.14792 C 0.61979 0.14213 0.6207 0.13611 0.62188 0.13009 C 0.62227 0.12454 0.6224 0.11921 0.62279 0.11389 C 0.62331 0.1088 0.62474 0.10417 0.62461 0.09907 C 0.62409 0.05463 0.62344 0.01018 0.62096 -0.03426 C 0.62057 -0.0412 0.61289 -0.05625 0.61094 -0.06181 C 0.60885 -0.06806 0.60755 -0.075 0.60547 -0.08148 C 0.6026 -0.08982 0.59961 -0.09792 0.59635 -0.10579 C 0.59049 -0.11968 0.58971 -0.11759 0.58346 -0.13009 C 0.57135 -0.15463 0.57578 -0.15625 0.55156 -0.16921 C 0.5444 -0.17292 0.53685 -0.1713 0.52956 -0.17245 C 0.51797 -0.17083 0.50612 -0.17199 0.49479 -0.16759 C 0.4918 -0.16644 0.49023 -0.16042 0.48841 -0.15625 C 0.48203 -0.14144 0.47005 -0.11065 0.47005 -0.11065 C 0.46641 -0.07315 0.46667 -0.08982 0.46914 -0.04722 C 0.46979 -0.03588 0.4694 -0.03912 0.47279 -0.03102 C 0.47318 -0.02708 0.4737 -0.02338 0.4737 -0.01968 C 0.4737 0.00555 0.46979 0.01296 0.46276 0.04051 C 0.46172 0.04467 0.46042 0.04838 0.45911 0.05208 C 0.45716 0.05764 0.44688 0.08356 0.44453 0.09259 C 0.44323 0.09722 0.44297 0.10255 0.4418 0.10717 C 0.43893 0.11852 0.43698 0.12315 0.43255 0.13171 C 0.43138 0.13403 0.43034 0.13657 0.42891 0.13819 C 0.42786 0.13935 0.42643 0.13935 0.42526 0.13981 C 0.41979 0.13611 0.41354 0.13472 0.40885 0.12847 C 0.40313 0.12083 0.39961 0.10903 0.39505 0.09907 C 0.37578 0.05694 0.40625 0.12106 0.37773 0.0618 C 0.37591 0.05787 0.37357 0.05463 0.37227 0.05046 C 0.36979 0.04282 0.36758 0.03495 0.36484 0.02755 C 0.36263 0.0213 0.35977 0.01597 0.35755 0.00972 C 0.35521 0.00301 0.35378 -0.00486 0.35117 -0.01134 C 0.32995 -0.06435 0.35964 0.02106 0.33477 -0.03912 C 0.29648 -0.13148 0.34674 -0.02824 0.30456 -0.11875 C 0.30247 -0.12338 0.29284 -0.13472 0.29076 -0.13658 C 0.26914 -0.15695 0.27409 -0.15347 0.25703 -0.16111 C 0.25443 -0.16088 0.23841 -0.16181 0.23411 -0.15463 C 0.23034 -0.14815 0.22799 -0.13935 0.225 -0.13171 C 0.2224 -0.10857 0.22174 -0.10533 0.22044 -0.07477 C 0.21914 -0.04722 0.21888 -0.01945 0.21667 0.0081 C 0.21641 0.0118 0.21628 0.01574 0.21576 0.01944 C 0.21536 0.02384 0.21471 0.02824 0.21393 0.03241 C 0.21341 0.03565 0.21289 0.03912 0.21211 0.04213 C 0.20807 0.05926 0.20859 0.05162 0.20482 0.06991 C 0.20221 0.08241 0.20013 0.10903 0.19206 0.11389 L 0.18385 0.11875 C 0.15742 0.0993 0.17031 0.11204 0.13893 0.06342 C 0.13646 0.05949 0.12044 0.03264 0.11615 0.0243 C 0.11029 0.01296 0.10378 0.00255 0.0987 -0.00972 C 0.09531 -0.01806 0.09219 -0.02639 0.08867 -0.03426 C 0.08581 -0.04051 0.08229 -0.04583 0.07956 -0.05208 C 0.07682 -0.05833 0.07474 -0.06528 0.07227 -0.07153 C 0.06953 -0.07824 0.0668 -0.08472 0.06393 -0.0912 C 0.06198 -0.0956 0.05938 -0.09931 0.05755 -0.10417 C 0.05352 -0.11505 0.05104 -0.12778 0.04661 -0.1382 C 0.04479 -0.14259 0.04284 -0.14699 0.04115 -0.15139 C 0.03984 -0.1544 0.0388 -0.15787 0.0375 -0.16111 C 0.03568 -0.16505 0.03333 -0.16783 0.03099 -0.17083 C 0.02826 -0.16968 0.02539 -0.16968 0.02279 -0.16759 C 0.02174 -0.16667 0.02161 -0.16412 0.02096 -0.16273 C 0.02044 -0.16158 0.01992 -0.16019 0.01914 -0.15949 C 0.01797 -0.1581 0.0168 -0.15718 0.01549 -0.15625 C 0.01393 -0.15509 0.01224 -0.1544 0.01094 -0.15301 C 0.00703 -0.14861 0.00378 -0.14283 0 -0.1382 C -0.00234 -0.13565 -0.00495 -0.13403 -0.00742 -0.13171 C -0.01276 -0.12662 -0.01393 -0.12454 -0.01927 -0.12037 C -0.02227 -0.11806 -0.02539 -0.1162 -0.02839 -0.11389 C -0.03216 -0.11088 -0.03568 -0.10718 -0.03945 -0.10417 C -0.0418 -0.10232 -0.04453 -0.10162 -0.04674 -0.09931 C -0.05208 -0.09352 -0.05638 -0.08426 -0.06224 -0.07963 C -0.07383 -0.07083 -0.06693 -0.07708 -0.08242 -0.05695 C -0.09401 -0.0419 -0.07591 -0.06505 -0.09154 -0.0456 C -0.09284 -0.04398 -0.09388 -0.04213 -0.09518 -0.04074 C -0.09661 -0.03889 -0.09831 -0.0375 -0.09974 -0.03588 C -0.10625 -0.02801 -0.10039 -0.0331 -0.10794 -0.02778 L -0.11068 -0.02292 L -0.1125 -0.02292 " pathEditMode="relative" ptsTypes="AAAAAAAAAAAAAAAAAAAAAAAAAAAAAAAAAAAAAAAAAAAAAAAAAAAAAAAAAAAAAAAAAAAAAAAAAAAAAAAAAAAAAAAAAAAAAAAAAAAAAAAAAAAAAAAAAAAAAAAAAAAAAAAAAAAAAAAAAAAAAAAAAAAAAAAAAAAAAAAAAAAAAAAAAAAAAAAAAAA">
                                      <p:cBhvr>
                                        <p:cTn id="83" dur="8000" fill="hold"/>
                                        <p:tgtEl>
                                          <p:spTgt spid="78"/>
                                        </p:tgtEl>
                                        <p:attrNameLst>
                                          <p:attrName>ppt_x</p:attrName>
                                          <p:attrName>ppt_y</p:attrName>
                                        </p:attrNameLst>
                                      </p:cBhvr>
                                    </p:animMotion>
                                  </p:childTnLst>
                                </p:cTn>
                              </p:par>
                              <p:par>
                                <p:cTn id="84" presetID="0" presetClass="path" presetSubtype="0" accel="50000" decel="50000" fill="hold" grpId="0" nodeType="withEffect">
                                  <p:stCondLst>
                                    <p:cond delay="0"/>
                                  </p:stCondLst>
                                  <p:childTnLst>
                                    <p:animMotion origin="layout" path="M 0.00482 0.01968 L 0.00482 0.01991 C 0.00052 0.00718 -0.00326 -0.00578 -0.00795 -0.01759 C -0.02774 -0.06805 -0.05117 -0.11389 -0.06836 -0.16736 C -0.07201 -0.1787 -0.07578 -0.18981 -0.0793 -0.20139 C -0.08841 -0.23125 -0.08255 -0.22014 -0.08841 -0.23055 C -0.10274 -0.12662 -0.09154 -0.1868 -0.13321 -0.04861 C -0.14076 -0.02361 -0.15612 0.02616 -0.15612 0.02639 C -0.15886 0.04584 -0.16133 0.06528 -0.16433 0.08473 C -0.17409 0.14723 -0.17162 0.11204 -0.17344 0.14977 C -0.17227 0.15417 -0.17253 0.16158 -0.16979 0.16273 C -0.11914 0.18727 -0.08464 0.18449 -0.03268 0.19537 C -0.00456 0.20116 0.02344 0.20926 0.05143 0.21644 C 0.06094 0.21898 0.07044 0.2213 0.07982 0.22454 C 0.08476 0.22616 0.0944 0.23102 0.0944 0.23125 C 0.10325 0.18102 0.10078 0.20371 0.09987 0.11898 C 0.09909 0.03727 0.097 -3.33333E-6 0.09075 -0.07939 C 0.09049 -0.08333 0.08932 -0.08703 0.08893 -0.09074 C 0.08281 -0.15208 0.08711 -0.12893 0.0789 -0.18194 C 0.07851 -0.18472 0.07864 -0.18912 0.07708 -0.19004 C 0.07239 -0.19282 0.06732 -0.1912 0.06237 -0.19166 L 0.35781 -0.19652 C 0.41289 -0.19768 0.39505 -0.21944 0.41914 -0.17384 C 0.41784 -0.16898 0.4164 -0.16412 0.41536 -0.15902 C 0.40586 -0.10995 0.40937 -0.07106 0.40716 -0.01111 C 0.40781 0.06482 0.4082 0.14051 0.40898 0.21644 C 0.40911 0.23056 0.4095 0.24468 0.40989 0.2588 C 0.41041 0.27223 0.4112 0.28588 0.41172 0.29931 C 0.39505 0.30255 0.37838 0.3088 0.36146 0.30903 L -0.12683 0.3125 C -0.13112 0.3125 -0.11836 0.31135 -0.11406 0.31065 C -0.09857 0.30533 -0.08321 0.29792 -0.06745 0.29445 C -0.01224 0.28264 0.03815 0.28125 0.09349 0.27986 L 0.29739 0.27662 C 0.29961 0.27616 0.30508 0.27824 0.3039 0.275 C 0.30234 0.27084 0.29844 0.27246 0.29557 0.27176 C 0.28984 0.27037 0.28398 0.26968 0.27825 0.26852 L 0.20508 0.25232 C 0.172 0.24491 0.16328 0.24445 0.12187 0.2375 C 0.12122 0.16875 0.12122 0.1 0.12005 0.03102 C 0.12005 0.02824 0.11823 0.02292 0.11823 0.02315 L 0.11185 -0.02245 " pathEditMode="relative" rAng="0" ptsTypes="AAAAAAAAAAAAAAAAAAAAAAAAAAAAAAAAAAAAAAAAAA">
                                      <p:cBhvr>
                                        <p:cTn id="85" dur="8000" fill="hold"/>
                                        <p:tgtEl>
                                          <p:spTgt spid="2"/>
                                        </p:tgtEl>
                                        <p:attrNameLst>
                                          <p:attrName>ppt_x</p:attrName>
                                          <p:attrName>ppt_y</p:attrName>
                                        </p:attrNameLst>
                                      </p:cBhvr>
                                      <p:rCtr x="11797" y="2130"/>
                                    </p:animMotion>
                                  </p:childTnLst>
                                </p:cTn>
                              </p:par>
                              <p:par>
                                <p:cTn id="86" presetID="0" presetClass="path" presetSubtype="0" accel="50000" decel="50000" fill="hold" grpId="1" nodeType="withEffect">
                                  <p:stCondLst>
                                    <p:cond delay="0"/>
                                  </p:stCondLst>
                                  <p:childTnLst>
                                    <p:animMotion origin="layout" path="M 0 0 L 0 0 C -0.00156 0.00439 -0.00325 0.00856 -0.00455 0.01296 C -0.00924 0.02754 -0.00599 0.02268 -0.0138 0.04051 C -0.01653 0.04699 -0.01901 0.05439 -0.02291 0.05856 C -0.03867 0.07453 -0.04974 0.07777 -0.06588 0.08449 C -0.07018 0.08935 -0.07461 0.09375 -0.07864 0.09907 C -0.08619 0.10902 -0.10052 0.1331 -0.10612 0.14467 C -0.10963 0.15162 -0.11224 0.15995 -0.11523 0.16736 C -0.11562 0.1787 -0.11862 0.19097 -0.11614 0.20162 C -0.1125 0.21805 -0.10416 0.22986 -0.09791 0.24375 C -0.09713 0.2456 -0.09635 0.24768 -0.09518 0.24884 C -0.08164 0.26134 -0.06823 0.27453 -0.05403 0.28449 C -0.04974 0.2875 -0.04492 0.28657 -0.04023 0.28773 C -0.02474 0.27314 -0.0164 0.26666 -0.00182 0.24213 C 0.00729 0.22685 0.01537 0.20972 0.02279 0.19189 C 0.02852 0.17824 0.03256 0.1625 0.0375 0.14791 C 0.03894 0.13819 0.04102 0.1287 0.04206 0.11875 C 0.04284 0.11111 0.04245 0.10347 0.04297 0.09583 C 0.04362 0.08564 0.04492 0.07523 0.04571 0.06504 C 0.05104 -0.00348 0.04636 0.02199 0.05117 -0.00324 C 0.05209 -0.02824 0.05326 -0.05324 0.05391 -0.07801 C 0.05573 -0.14028 0.04961 -0.17477 0.07227 -0.22616 C 0.07696 -0.23681 0.08568 -0.23912 0.09232 -0.24561 C 0.10144 -0.22709 0.11068 -0.2088 0.11979 -0.19028 C 0.12045 -0.18889 0.12123 -0.18727 0.12162 -0.18542 C 0.12604 -0.16436 0.13438 -0.12199 0.13438 -0.12199 C 0.13568 -0.10857 0.13659 -0.09491 0.13802 -0.08125 C 0.13985 -0.06505 0.14297 -0.04908 0.1444 -0.03264 C 0.14948 0.02338 0.14284 -0.01389 0.14623 0.00486 C 0.14779 0.08287 0.14401 0.08726 0.15547 0.14953 C 0.15612 0.15324 0.15782 0.15601 0.15912 0.15926 C 0.16485 0.17407 0.16875 0.18402 0.17552 0.19838 C 0.17722 0.20185 0.1793 0.20463 0.18099 0.2081 C 0.19753 0.2412 0.18698 0.22268 0.225 0.26504 C 0.22578 0.26597 0.22683 0.26597 0.22774 0.26666 C 0.24506 0.27824 0.21615 0.25972 0.23867 0.27314 C 0.24479 0.27685 0.25078 0.28148 0.2569 0.28449 C 0.2931 0.30231 0.31159 0.30463 0.35209 0.31713 L 0.38776 0.32847 L 0.41615 0.33657 C 0.42227 0.33842 0.42813 0.34213 0.43438 0.34305 C 0.44558 0.3449 0.4569 0.34421 0.46823 0.34467 C 0.4819 0.34791 0.49558 0.35185 0.50938 0.35439 C 0.51511 0.35555 0.52097 0.3574 0.5267 0.35601 C 0.53242 0.35463 0.53802 0.35069 0.54323 0.34629 C 0.55209 0.33888 0.56094 0.32569 0.56706 0.31226 C 0.56901 0.30787 0.57006 0.30254 0.57162 0.29745 C 0.57578 0.28333 0.57631 0.28078 0.57982 0.26666 C 0.58138 0.25254 0.58425 0.23865 0.58438 0.2243 C 0.58451 0.21481 0.58295 0.20532 0.58073 0.19676 C 0.57891 0.18981 0.57591 0.18333 0.57253 0.1787 C 0.55886 0.16088 0.5431 0.15879 0.5267 0.15439 C 0.51641 0.15162 0.50599 0.14953 0.49571 0.14791 C 0.48959 0.14699 0.48347 0.14676 0.47735 0.14629 C 0.46237 0.15069 0.44701 0.15162 0.43256 0.15926 C 0.42539 0.16319 0.41927 0.17222 0.41328 0.18055 C 0.4069 0.18935 0.39427 0.21458 0.38959 0.22754 C 0.38698 0.23472 0.38529 0.24282 0.38321 0.25046 C 0.38282 0.2574 0.38164 0.26458 0.38229 0.27152 C 0.38399 0.28981 0.38802 0.30162 0.39414 0.31551 C 0.39675 0.32106 0.39883 0.32777 0.40235 0.33171 C 0.40703 0.3368 0.41263 0.33912 0.41797 0.34143 C 0.44011 0.35115 0.46237 0.35926 0.48464 0.36736 C 0.48894 0.36898 0.49323 0.36921 0.49753 0.3706 C 0.50326 0.37268 0.50912 0.375 0.51485 0.37731 C 0.52279 0.37662 0.53086 0.37801 0.53867 0.37546 C 0.54948 0.37222 0.55716 0.35763 0.56511 0.34629 C 0.56953 0.33217 0.57709 0.31064 0.57982 0.29421 C 0.58125 0.28588 0.58164 0.27685 0.58256 0.26828 C 0.58047 0.2449 0.58073 0.22037 0.57617 0.19838 C 0.57318 0.18426 0.55612 0.17384 0.54961 0.1706 C 0.53998 0.16597 0.51849 0.16088 0.50938 0.15763 C 0.47917 0.14722 0.50925 0.15208 0.46732 0.14953 C 0.45664 0.15277 0.44558 0.15324 0.43529 0.15926 C 0.43203 0.16111 0.43008 0.16759 0.428 0.17222 C 0.42435 0.18055 0.42123 0.18958 0.41797 0.19838 C 0.41133 0.21551 0.41354 0.20833 0.40964 0.2243 C 0.41003 0.23796 0.40886 0.25185 0.41055 0.26504 C 0.41146 0.27106 0.41459 0.275 0.41706 0.27963 C 0.42006 0.28564 0.43216 0.29791 0.43347 0.29907 C 0.44245 0.30694 0.45144 0.31481 0.46094 0.32037 C 0.48503 0.33426 0.53256 0.34421 0.55235 0.34953 C 0.56498 0.34629 0.57331 0.3493 0.58164 0.33009 C 0.58516 0.32199 0.58646 0.31157 0.58894 0.30231 C 0.59623 0.24166 0.59805 0.25092 0.58894 0.17384 C 0.58815 0.16713 0.58542 0.16111 0.58256 0.15601 C 0.56888 0.13171 0.55821 0.12963 0.53867 0.11875 C 0.52266 0.10949 0.50834 0.10092 0.49206 0.09745 C 0.48594 0.09629 0.45495 0.09444 0.45274 0.09421 C 0.44141 0.09699 0.43008 0.09861 0.41888 0.10231 C 0.4168 0.10301 0.41498 0.10509 0.41328 0.10717 C 0.41003 0.11203 0.40417 0.12361 0.40417 0.12361 C 0.39584 0.17361 0.39766 0.15231 0.39597 0.18703 C 0.39857 0.21782 0.39753 0.2368 0.40508 0.2618 C 0.40951 0.27615 0.41159 0.27916 0.41888 0.28773 C 0.42175 0.2912 0.42461 0.29537 0.428 0.29745 C 0.43451 0.30185 0.44154 0.30324 0.44805 0.30717 C 0.45313 0.31041 0.45769 0.31597 0.46276 0.31875 C 0.4668 0.32083 0.47123 0.32083 0.47552 0.32199 L 0.49297 0.32685 C 0.50391 0.32569 0.51511 0.32731 0.52578 0.32361 C 0.53412 0.3206 0.54206 0.30555 0.54688 0.29421 C 0.54805 0.29143 0.5487 0.28773 0.54961 0.28449 C 0.54987 0.27963 0.55039 0.27476 0.55052 0.2699 C 0.55209 0.2125 0.54909 0.23634 0.55235 0.21296 C 0.55261 0.20601 0.55287 0.19884 0.55326 0.19189 C 0.55339 0.18912 0.55391 0.18634 0.55417 0.18379 C 0.55456 0.18055 0.55482 0.17731 0.55508 0.17384 C 0.55625 0.15787 0.5556 0.16157 0.5569 0.14629 C 0.55964 0.11342 0.55899 0.12129 0.56237 0.09259 C 0.56276 0.08125 0.56289 0.0699 0.56328 0.05856 C 0.56381 0.04606 0.56511 0.03356 0.56511 0.02106 C 0.56537 -0.00556 0.56511 -0.03218 0.5642 -0.05857 C 0.56394 -0.06737 0.56237 -0.07593 0.56146 -0.08449 C 0.55847 -0.11644 0.56159 -0.09746 0.5569 -0.12199 C 0.55599 -0.13889 0.55625 -0.14329 0.55235 -0.16112 C 0.55 -0.17153 0.54844 -0.18334 0.54414 -0.1919 C 0.5392 -0.20162 0.53438 -0.21158 0.52956 -0.2213 C 0.52683 -0.22639 0.52019 -0.23727 0.51758 -0.23912 C 0.50482 -0.24792 0.49141 -0.25324 0.47826 -0.26019 C 0.47409 -0.2625 0.46992 -0.26574 0.4655 -0.26667 C 0.40065 -0.28218 0.42904 -0.27778 0.38047 -0.28287 C 0.36758 -0.28125 0.35482 -0.28056 0.34206 -0.27801 C 0.32748 -0.27524 0.32318 -0.27246 0.31094 -0.26343 C 0.30599 -0.25996 0.30091 -0.25672 0.29623 -0.25209 C 0.28776 -0.24352 0.28229 -0.23403 0.27526 -0.22292 C 0.27396 -0.21737 0.27188 -0.21227 0.27162 -0.20649 C 0.27097 -0.19514 0.27019 -0.18311 0.27253 -0.17246 C 0.27774 -0.14862 0.28698 -0.13195 0.29896 -0.12037 C 0.30495 -0.11459 0.3112 -0.11042 0.31732 -0.10579 C 0.32578 -0.09954 0.33412 -0.09213 0.34297 -0.08797 C 0.34844 -0.08519 0.35378 -0.08195 0.35938 -0.07963 C 0.36927 -0.0757 0.37683 -0.07362 0.38685 -0.07315 L 0.49935 -0.06991 C 0.50104 -0.06899 0.50638 -0.06621 0.50664 -0.06343 C 0.50769 -0.0544 0.50625 -0.04491 0.50573 -0.03588 C 0.5056 -0.03311 0.50547 -0.0301 0.50482 -0.02778 C 0.50365 -0.02315 0.50026 -0.01459 0.50026 -0.01459 L 0.48646 -0.01297 " pathEditMode="relative" ptsTypes="AAAAAAAAAAAAAAAAAAAAAAAAAAAAAAAAAAAAAAAAAAAAAAAAAAAAAAAAAAAAAAAAAAAAAAAAAAAAAAAAAAAAAAAAAAAAAAAAAAAAAAAAAAAAAAAAAAAAAAAAAAAAAAAAAAAAAAAAAAAA">
                                      <p:cBhvr>
                                        <p:cTn id="87" dur="8000" fill="hold"/>
                                        <p:tgtEl>
                                          <p:spTgt spid="77"/>
                                        </p:tgtEl>
                                        <p:attrNameLst>
                                          <p:attrName>ppt_x</p:attrName>
                                          <p:attrName>ppt_y</p:attrName>
                                        </p:attrNameLst>
                                      </p:cBhvr>
                                    </p:animMotion>
                                  </p:childTnLst>
                                </p:cTn>
                              </p:par>
                              <p:par>
                                <p:cTn id="88" presetID="0" presetClass="path" presetSubtype="0" accel="50000" decel="50000" fill="hold" grpId="1" nodeType="withEffect">
                                  <p:stCondLst>
                                    <p:cond delay="0"/>
                                  </p:stCondLst>
                                  <p:childTnLst>
                                    <p:animMotion origin="layout" path="M 0 0 L 0 0 C -0.00091 0.00579 -0.00182 0.01181 -0.00273 0.01783 C -0.00299 0.01945 -0.00325 0.02107 -0.00364 0.02269 C -0.00416 0.02454 -0.00494 0.02593 -0.00546 0.02755 C -0.00651 0.03079 -0.00716 0.03426 -0.0082 0.03727 C -0.00872 0.03866 -0.00963 0.03935 -0.01002 0.04051 C -0.01106 0.04306 -0.01184 0.04607 -0.01276 0.04861 C -0.01328 0.05 -0.01419 0.0507 -0.01471 0.05185 C -0.01562 0.05463 -0.0164 0.05741 -0.01744 0.06019 C -0.01901 0.06459 -0.02096 0.06945 -0.02291 0.07315 C -0.02526 0.07755 -0.02734 0.08264 -0.0302 0.08611 C -0.03111 0.08727 -0.03216 0.08797 -0.03294 0.08935 C -0.05 0.11574 -0.0246 0.0794 -0.04296 0.10394 C -0.04375 0.10486 -0.04414 0.10648 -0.04479 0.10718 C -0.05481 0.11759 -0.05143 0.11181 -0.05859 0.12014 C -0.05976 0.12176 -0.06093 0.12361 -0.06223 0.12523 C -0.06406 0.12732 -0.06588 0.1294 -0.0677 0.13172 C -0.06835 0.13264 -0.06888 0.13403 -0.06953 0.13496 C -0.07187 0.1382 -0.07447 0.14121 -0.07682 0.14468 C -0.07812 0.14653 -0.07916 0.14908 -0.08046 0.15116 C -0.08372 0.15625 -0.0871 0.16111 -0.09049 0.16574 C -0.1013 0.18079 -0.09309 0.1669 -0.10611 0.18681 C -0.10768 0.18935 -0.10898 0.19283 -0.11067 0.19514 C -0.11679 0.20278 -0.11718 0.20232 -0.12252 0.20486 C -0.12343 0.20579 -0.12421 0.20834 -0.12526 0.2081 C -0.12981 0.20672 -0.13359 0.20116 -0.13815 0.2 C -0.14505 0.19792 -0.15208 0.19884 -0.15911 0.19838 C -0.16067 0.19884 -0.16236 0.19838 -0.16367 0.2 C -0.16497 0.20139 -0.16549 0.2044 -0.1664 0.20648 C -0.16783 0.20926 -0.16927 0.21227 -0.17109 0.21459 C -0.17174 0.21551 -0.17291 0.21551 -0.17382 0.21621 C -0.17473 0.21713 -0.17565 0.21829 -0.17656 0.21945 C -0.1845 0.22963 -0.1763 0.21898 -0.18294 0.22917 C -0.18411 0.23102 -0.18541 0.23241 -0.18658 0.23403 C -0.18841 0.23681 -0.19023 0.23935 -0.19205 0.24213 C -0.1927 0.24329 -0.19322 0.24445 -0.19388 0.24537 C -0.19635 0.24931 -0.19882 0.25301 -0.20117 0.25695 C -0.20651 0.26551 -0.20416 0.26435 -0.21223 0.27153 C -0.21328 0.27246 -0.21458 0.27246 -0.21588 0.27315 C -0.222 0.28033 -0.22057 0.27917 -0.23229 0.28611 C -0.23684 0.28866 -0.24153 0.29005 -0.24596 0.29259 C -0.24687 0.29306 -0.24778 0.29398 -0.24882 0.29422 C -0.25273 0.29514 -0.25664 0.29537 -0.26067 0.29584 C -0.2832 0.30255 -0.27656 0.30185 -0.31367 0.29746 C -0.31835 0.29699 -0.32278 0.29398 -0.32747 0.29259 C -0.33463 0.29051 -0.34348 0.29005 -0.35026 0.28935 C -0.35117 0.28889 -0.35208 0.28843 -0.35299 0.28773 C -0.35455 0.28681 -0.35598 0.28519 -0.35755 0.28449 C -0.36028 0.28357 -0.36302 0.28334 -0.36588 0.28287 C -0.36705 0.28241 -0.36822 0.28172 -0.36953 0.28125 C -0.37252 0.28009 -0.37565 0.2794 -0.37864 0.27801 C -0.3914 0.27222 -0.39257 0.2713 -0.40052 0.26667 C -0.40585 0.25718 -0.39817 0.27037 -0.4052 0.26019 C -0.40755 0.25648 -0.41223 0.2463 -0.41341 0.24375 C -0.41367 0.24213 -0.4138 0.24051 -0.41432 0.23889 C -0.41653 0.23172 -0.42018 0.2257 -0.42161 0.21783 C -0.42317 0.20972 -0.42187 0.21435 -0.42617 0.20486 C -0.4289 0.19051 -0.4246 0.20949 -0.42981 0.19676 C -0.43789 0.17662 -0.42734 0.19607 -0.43346 0.18519 C -0.43411 0.17986 -0.43424 0.17431 -0.43528 0.16898 C -0.4358 0.16644 -0.43736 0.16482 -0.43802 0.1625 C -0.43971 0.15695 -0.44205 0.14653 -0.44348 0.13982 C -0.44322 0.11968 -0.44335 0.09954 -0.44257 0.07963 C -0.44244 0.07523 -0.44153 0.07084 -0.44075 0.06667 C -0.43997 0.06158 -0.43932 0.05648 -0.43802 0.05185 C -0.4358 0.04398 -0.43671 0.04769 -0.43528 0.04051 C -0.43502 0.03634 -0.43502 0.03172 -0.43437 0.02755 C -0.43411 0.0257 -0.43281 0.02454 -0.43255 0.02269 C -0.4319 0.01736 -0.43203 0.01181 -0.43164 0.00648 C -0.43151 0.00371 -0.43098 0.00093 -0.43072 -0.00162 C -0.42773 -0.0368 -0.43385 0.01713 -0.42617 -0.05046 C -0.42604 -0.05208 -0.42565 -0.05393 -0.42526 -0.05532 C -0.42447 -0.0581 -0.42343 -0.06088 -0.42252 -0.06342 C -0.42226 -0.06736 -0.42213 -0.07106 -0.42161 -0.07477 C -0.42122 -0.07778 -0.42031 -0.08032 -0.41979 -0.0831 C -0.41914 -0.08634 -0.41848 -0.08958 -0.41796 -0.09282 C -0.41549 -0.10694 -0.41744 -0.10046 -0.41432 -0.10903 C -0.40846 -0.14745 -0.41549 -0.10625 -0.40611 -0.14491 C -0.40546 -0.14722 -0.40585 -0.15046 -0.4052 -0.15301 C -0.40338 -0.15879 -0.39869 -0.16921 -0.39869 -0.16921 C -0.397 -0.18171 -0.39934 -0.17014 -0.39414 -0.18217 C -0.39335 -0.18403 -0.39309 -0.18657 -0.39231 -0.18866 C -0.39192 -0.19004 -0.39101 -0.19074 -0.39049 -0.1919 C -0.38919 -0.19467 -0.38802 -0.19722 -0.38684 -0.2 C -0.38619 -0.20162 -0.38567 -0.20347 -0.38502 -0.20486 C -0.3845 -0.20625 -0.38372 -0.20694 -0.3832 -0.2081 C -0.38216 -0.21018 -0.38138 -0.2125 -0.38046 -0.21481 C -0.37981 -0.21782 -0.37929 -0.22222 -0.37773 -0.22453 C -0.37695 -0.22546 -0.37591 -0.22546 -0.375 -0.22616 L 0.02839 -0.22453 C 0.03295 -0.22453 0.03737 -0.22129 0.04206 -0.22129 L 0.32826 -0.21805 C 0.32969 -0.19004 0.32956 -0.20856 0.32735 -0.17569 C 0.32605 -0.15555 0.3237 -0.11551 0.3237 -0.11551 C 0.32201 -0.04953 0.32227 -0.07453 0.3237 0.03079 C 0.32396 0.05093 0.32527 0.0463 0.32735 0.06829 C 0.32826 0.07732 0.32852 0.08658 0.32917 0.09584 C 0.33386 0.15718 0.33204 0.12199 0.33373 0.1625 C 0.33347 0.17292 0.33568 0.18449 0.33282 0.19352 C 0.33099 0.19931 0.32084 0.1882 0.31915 0.18681 C 0.31407 0.18334 0.30873 0.18079 0.30365 0.17709 C 0.29219 0.16922 0.28034 0.16343 0.2698 0.15278 C 0.25547 0.13843 0.24415 0.11551 0.22956 0.10232 C 0.16654 0.04653 0.20873 0.08982 0.17279 0.04375 C 0.16875 0.03866 0.16394 0.03496 0.16003 0.02917 C 0.153 0.01898 0.14584 0.0088 0.13985 -0.00324 C 0.13217 -0.01898 0.13607 -0.01273 0.12891 -0.02291 C 0.12865 -0.02453 0.12891 -0.02685 0.128 -0.02778 C 0.12709 -0.02847 0.12566 -0.02778 0.12527 -0.02616 C 0.12149 -0.00926 0.1198 0.00903 0.11615 0.02593 C 0.11029 0.05232 0.10404 0.07847 0.09688 0.10394 C 0.0875 0.13797 0.07566 0.16366 0.0612 0.1919 C 0.05287 0.2081 0.04389 0.22384 0.03477 0.23889 C 0.02618 0.25301 0.01641 0.26482 0.00821 0.27963 C 0.00665 0.28241 0.00534 0.28542 0.00365 0.28773 C -0.00065 0.29398 -0.00065 0.29352 -0.00455 0.29584 C -0.01692 0.28843 -0.00716 0.29537 -0.02656 0.25185 C -0.02968 0.24491 -0.03294 0.2382 -0.03567 0.23079 C -0.05013 0.19167 -0.06067 0.16644 -0.07226 0.12847 C -0.08059 0.10093 -0.0858 0.07894 -0.09518 0.05347 C -0.10221 0.03426 -0.10963 0.01551 -0.11705 -0.00324 C -0.1263 -0.02662 -0.12343 -0.02129 -0.12981 -0.03264 C -0.13085 -0.03194 -0.1319 -0.03217 -0.13268 -0.03102 C -0.13333 -0.02986 -0.13307 -0.02754 -0.13359 -0.02616 C -0.13671 -0.01504 -0.13997 -0.00416 -0.14361 0.00648 C -0.14791 0.01875 -0.15195 0.03125 -0.15729 0.04213 C -0.1763 0.08079 -0.20325 0.11528 -0.22591 0.14468 C -0.22929 0.14908 -0.23333 0.15185 -0.23684 0.15602 C -0.24309 0.16366 -0.24895 0.17269 -0.2552 0.18033 C -0.25989 0.18634 -0.2651 0.19074 -0.26979 0.19676 C -0.27421 0.20232 -0.27812 0.20903 -0.28255 0.21459 C -0.28515 0.21783 -0.28828 0.21968 -0.29088 0.22269 C -0.29283 0.225 -0.29453 0.22801 -0.29635 0.23079 C -0.29726 0.23241 -0.29804 0.23449 -0.29908 0.23565 C -0.30195 0.23935 -0.3082 0.24537 -0.3082 0.24537 C -0.3177 0.21181 -0.30807 0.24815 -0.31184 0.14954 C -0.31432 0.08565 -0.31796 0.05371 -0.32369 -0.00972 C -0.3246 -0.04398 -0.32434 -0.04398 -0.32656 -0.07824 C -0.32734 -0.0912 -0.32825 -0.10416 -0.32929 -0.11713 C -0.33007 -0.12847 -0.33138 -0.13981 -0.33203 -0.15139 C -0.33281 -0.16597 -0.33268 -0.18055 -0.33385 -0.19514 C -0.33463 -0.20555 -0.33645 -0.21574 -0.3375 -0.22616 C -0.3388 -0.23958 -0.33932 -0.25347 -0.34114 -0.26666 C -0.34296 -0.28102 -0.34583 -0.29491 -0.34843 -0.30903 C -0.35104 -0.32291 -0.35533 -0.34282 -0.35846 -0.35625 C -0.35989 -0.36227 -0.36158 -0.36805 -0.36302 -0.37407 C -0.36341 -0.37685 -0.36445 -0.37963 -0.36393 -0.38217 C -0.36367 -0.38356 -0.36289 -0.37963 -0.3621 -0.37893 C -0.36067 -0.37754 -0.35898 -0.37708 -0.35755 -0.37569 C -0.35078 -0.36944 -0.3444 -0.36203 -0.3375 -0.35625 C -0.32096 -0.3419 -0.27721 -0.34653 -0.27526 -0.34653 L -0.07864 -0.33495 C -0.01393 -0.31736 -0.07278 -0.33055 -0.00091 -0.32361 C 0.11094 -0.31296 -0.02955 -0.31991 0.08412 -0.31551 C 0.0612 -0.30208 0.08855 -0.31759 0.0375 -0.29444 C 0.02644 -0.28935 0.01563 -0.28264 0.00456 -0.27824 C -0.00872 -0.27291 -0.02239 -0.27083 -0.03567 -0.26504 C -0.05299 -0.25787 -0.07669 -0.23889 -0.0914 -0.22453 C -0.10312 -0.21319 -0.11471 -0.20139 -0.12526 -0.18703 C -0.13684 -0.17153 -0.147 -0.15301 -0.15729 -0.13495 C -0.18776 -0.08217 -0.13841 -0.15995 -0.17109 -0.10578 C -0.17291 -0.10254 -0.17565 -0.10116 -0.17747 -0.09768 C -0.18398 -0.08472 -0.18828 -0.06828 -0.1957 -0.05694 C -0.19791 -0.0537 -0.20013 -0.05069 -0.20208 -0.04722 C -0.20286 -0.04583 -0.20312 -0.04352 -0.2039 -0.04236 C -0.20625 -0.03889 -0.20963 -0.0368 -0.21223 -0.03426 C -0.21315 -0.03333 -0.21393 -0.03171 -0.21497 -0.03102 C -0.21731 -0.0294 -0.21979 -0.0287 -0.22226 -0.02778 L -0.22591 -0.02616 C -0.23085 -0.02685 -0.23515 -0.02477 -0.23867 -0.03102 C -0.23919 -0.03194 -0.23932 -0.0331 -0.23958 -0.03426 L -0.24505 -0.03912 " pathEditMode="relative" ptsTypes="AAAAAAAAAAAAAAAAAAAAAAAAAAAAAAAAAAAAAAAAAAAAAAAAAAAAAAAAAAAAAAAAAAAAAAAAAAAAAAAAAAAAAAAAAAAAAAAAAAAAAAAAAAAAAAAAAAAAAAAAAAAAAAAAAAAAAAAAAAAAAAAAAAAAAAAAAAAAAAAAAAAAAAAAAAAAA">
                                      <p:cBhvr>
                                        <p:cTn id="89" dur="8000" fill="hold"/>
                                        <p:tgtEl>
                                          <p:spTgt spid="79"/>
                                        </p:tgtEl>
                                        <p:attrNameLst>
                                          <p:attrName>ppt_x</p:attrName>
                                          <p:attrName>ppt_y</p:attrName>
                                        </p:attrNameLst>
                                      </p:cBhvr>
                                    </p:animMotion>
                                  </p:childTnLst>
                                </p:cTn>
                              </p:par>
                              <p:par>
                                <p:cTn id="90" presetID="0" presetClass="path" presetSubtype="0" accel="50000" decel="50000" fill="hold" grpId="1" nodeType="withEffect">
                                  <p:stCondLst>
                                    <p:cond delay="0"/>
                                  </p:stCondLst>
                                  <p:childTnLst>
                                    <p:animMotion origin="layout" path="M 0 0 L 0 0 C -0.00039 -0.04352 0.00013 -0.08681 -0.00092 -0.1301 C -0.00105 -0.13588 -0.00326 -0.14074 -0.00365 -0.1463 C -0.00443 -0.15672 -0.0043 -0.1669 -0.00456 -0.17732 C -0.00482 -0.18496 -0.00521 -0.1926 -0.00547 -0.2 C -0.00612 -0.21181 -0.0073 -0.22871 -0.00925 -0.23912 C -0.00964 -0.24167 -0.01107 -0.24352 -0.01198 -0.24561 C -0.01224 -0.25 -0.01237 -0.2544 -0.01289 -0.25857 C -0.01328 -0.26297 -0.0142 -0.26713 -0.01472 -0.27153 C -0.01654 -0.29051 -0.01459 -0.28056 -0.01654 -0.29283 C -0.0168 -0.29445 -0.0168 -0.2963 -0.01745 -0.29769 C -0.01836 -0.30024 -0.01993 -0.30209 -0.0211 -0.30417 C -0.02201 -0.30579 -0.02266 -0.30811 -0.02383 -0.30903 C -0.02852 -0.3132 -0.02631 -0.31088 -0.03021 -0.31551 C -0.03581 -0.33056 -0.02683 -0.30718 -0.03568 -0.32686 C -0.03711 -0.32987 -0.03776 -0.3338 -0.03933 -0.33658 L -0.04388 -0.34468 C -0.05 -0.34422 -0.05625 -0.34561 -0.06224 -0.34306 C -0.075 -0.33797 -0.08672 -0.32524 -0.09974 -0.32199 C -0.10183 -0.32153 -0.10404 -0.32107 -0.10612 -0.32037 C -0.11368 -0.31783 -0.13164 -0.30926 -0.13542 -0.30741 C -0.13698 -0.30649 -0.13842 -0.30487 -0.13998 -0.30417 C -0.14206 -0.30324 -0.14427 -0.30301 -0.14636 -0.30255 C -0.15274 -0.30139 -0.15912 -0.30024 -0.16563 -0.29931 C -0.16771 -0.29769 -0.1698 -0.29561 -0.17201 -0.29445 C -0.17657 -0.2919 -0.19245 -0.29121 -0.19297 -0.29121 C -0.20274 -0.28843 -0.21263 -0.28635 -0.22227 -0.28311 C -0.22383 -0.28241 -0.22526 -0.28149 -0.22683 -0.28149 C -0.23386 -0.28056 -0.24089 -0.28033 -0.24792 -0.27987 L -0.27995 -0.27477 C -0.28503 -0.27431 -0.29024 -0.27338 -0.29545 -0.27315 L -0.40339 -0.27153 C -0.40456 -0.2713 -0.41172 -0.27107 -0.41433 -0.26829 C -0.41719 -0.26551 -0.41797 -0.26274 -0.42071 -0.26019 C -0.42227 -0.25903 -0.42383 -0.25834 -0.42526 -0.25695 C -0.42761 -0.2551 -0.42969 -0.25116 -0.43177 -0.24885 C -0.43347 -0.24699 -0.43542 -0.24584 -0.43724 -0.24399 C -0.44714 -0.2338 -0.44115 -0.23774 -0.44727 -0.23426 C -0.45404 -0.22223 -0.44571 -0.2375 -0.45274 -0.22292 C -0.46133 -0.2051 -0.44714 -0.23774 -0.46003 -0.20811 C -0.46355 -0.20024 -0.46693 -0.18449 -0.46836 -0.17894 C -0.46901 -0.17616 -0.46967 -0.17362 -0.47019 -0.17084 C -0.47084 -0.16644 -0.47136 -0.16204 -0.47201 -0.15787 L -0.47474 -0.1382 C -0.47657 -0.1044 -0.47748 -0.09491 -0.47474 -0.04723 C -0.47435 -0.04074 -0.47162 -0.03519 -0.47019 -0.0294 C -0.4698 -0.02547 -0.4694 -0.02176 -0.46927 -0.01806 C -0.46888 -0.01204 -0.46888 -0.00602 -0.46836 0 C -0.46797 0.00393 -0.46706 0.00763 -0.46654 0.01134 C -0.46381 0.04421 -0.46719 0.00324 -0.46459 0.0324 C -0.46368 0.04328 -0.46328 0.05416 -0.46185 0.06504 C -0.45964 0.08356 -0.45703 0.10208 -0.45365 0.12037 C -0.45313 0.12361 -0.45274 0.12708 -0.45183 0.13009 C -0.45026 0.13495 -0.4487 0.13981 -0.44727 0.14467 C -0.44636 0.14791 -0.44571 0.15162 -0.44453 0.15439 C -0.43998 0.16504 -0.43503 0.17546 -0.42995 0.18541 C -0.42852 0.18796 -0.42461 0.19282 -0.42253 0.19513 C -0.4211 0.19676 -0.4194 0.19814 -0.41797 0.2 C -0.41641 0.20185 -0.41498 0.20416 -0.41342 0.20648 C -0.41276 0.2074 -0.41237 0.20902 -0.41159 0.20972 C -0.40808 0.21296 -0.40417 0.21458 -0.40065 0.21782 C -0.39584 0.22222 -0.39219 0.23055 -0.38685 0.2324 C -0.38542 0.2331 -0.38386 0.23333 -0.3823 0.23402 C -0.38138 0.23449 -0.38047 0.23518 -0.37956 0.23564 C -0.37565 0.23842 -0.37175 0.24166 -0.36771 0.24375 C -0.36042 0.24768 -0.35326 0.25138 -0.34571 0.2537 C -0.32227 0.26064 -0.33477 0.25717 -0.30821 0.26342 C -0.29909 0.2699 -0.30469 0.26666 -0.28815 0.2699 C -0.27904 0.27152 -0.2698 0.27176 -0.26068 0.27476 C -0.24753 0.27916 -0.23399 0.28032 -0.22136 0.28773 C -0.22045 0.28819 -0.21953 0.28912 -0.21862 0.28935 C -0.21381 0.29074 -0.20886 0.2912 -0.20404 0.29259 C -0.17943 0.29953 -0.22019 0.29189 -0.1793 0.30069 C -0.17227 0.30231 -0.16524 0.30277 -0.15821 0.30393 C -0.14701 0.30578 -0.14232 0.30787 -0.12904 0.31203 C -0.12774 0.3125 -0.12657 0.31319 -0.12539 0.31388 L 0.03203 0.31203 C 0.03385 0.31203 0.03567 0.31134 0.0375 0.31041 C 0.04505 0.3074 0.06028 0.30069 0.06028 0.30069 C 0.06211 0.29861 0.06393 0.29606 0.06575 0.29421 C 0.06666 0.29351 0.0677 0.29328 0.06849 0.29259 C 0.07161 0.29004 0.07461 0.28726 0.07773 0.28449 C 0.07864 0.28287 0.07929 0.28078 0.08047 0.27963 C 0.08151 0.27847 0.08281 0.27824 0.08411 0.27801 C 0.08841 0.27708 0.09257 0.27685 0.09687 0.27638 C 0.10638 0.2662 0.09661 0.27546 0.10599 0.2699 C 0.11276 0.26574 0.11966 0.2618 0.12617 0.25694 C 0.12825 0.25532 0.12968 0.25208 0.13164 0.25046 C 0.13398 0.24838 0.13685 0.24791 0.13893 0.24537 C 0.17109 0.20856 0.15208 0.22083 0.16823 0.21134 C 0.17096 0.20694 0.17395 0.20324 0.17643 0.19838 C 0.17734 0.19652 0.1776 0.19398 0.17825 0.19189 C 0.18125 0.1831 0.18437 0.17453 0.1875 0.16574 C 0.18802 0.16203 0.18841 0.1581 0.18932 0.15439 C 0.19023 0.15092 0.19218 0.14838 0.19297 0.14467 C 0.19596 0.1287 0.197 0.11597 0.19843 0.10069 C 0.19961 0.03981 0.20169 -0.02061 0.19479 -0.08125 C 0.19297 -0.09746 0.18333 -0.10741 0.17916 -0.12199 C 0.16744 -0.16366 0.18489 -0.10394 0.15911 -0.17732 C 0.15104 -0.2 0.15651 -0.18681 0.14075 -0.21482 C 0.13958 -0.2169 0.13854 -0.21945 0.13711 -0.2213 L 0.10794 -0.25533 C 0.10599 -0.25741 0.10442 -0.26042 0.10234 -0.26181 C 0.08984 -0.27107 0.07682 -0.27801 0.06484 -0.28959 C 0.06158 -0.29283 0.05807 -0.29561 0.05481 -0.29931 C 0.047 -0.30811 0.04023 -0.31991 0.03203 -0.32686 C 0.02838 -0.32987 0.02408 -0.32801 0.02005 -0.32848 C 0.01666 -0.3301 0.01328 -0.33149 0.01002 -0.33334 C -0.00834 -0.34352 0.00208 -0.33982 -0.00925 -0.34306 L -0.13177 -0.33658 C -0.21524 -0.33311 -0.17045 -0.34074 -0.23138 -0.32686 C -0.23516 -0.32362 -0.23776 -0.32153 -0.24154 -0.31713 C -0.24375 -0.31459 -0.24584 -0.31181 -0.24792 -0.30903 C -0.25378 -0.30093 -0.2612 -0.29561 -0.26524 -0.28473 C -0.26758 -0.27824 -0.26602 -0.28033 -0.2698 -0.27801 C -0.28073 -0.2588 -0.27162 -0.27454 -0.2836 -0.25533 C -0.28425 -0.2544 -0.28464 -0.25301 -0.28542 -0.25209 C -0.29727 -0.2375 -0.29375 -0.24005 -0.30092 -0.23588 C -0.30274 -0.23264 -0.3043 -0.22871 -0.30638 -0.22616 C -0.3073 -0.225 -0.30834 -0.22408 -0.30912 -0.22292 C -0.31368 -0.21574 -0.31628 -0.20973 -0.32019 -0.20162 C -0.32097 -0.19699 -0.32162 -0.19329 -0.32292 -0.18866 C -0.32487 -0.18102 -0.3293 -0.16598 -0.3293 -0.16598 C -0.32956 -0.16389 -0.33047 -0.15695 -0.33112 -0.15463 C -0.3319 -0.15162 -0.33295 -0.14908 -0.33386 -0.1463 C -0.33568 -0.13079 -0.33334 -0.14537 -0.3375 -0.13172 C -0.33828 -0.12917 -0.33868 -0.12616 -0.33933 -0.12362 C -0.34011 -0.12084 -0.34128 -0.11829 -0.34206 -0.11551 C -0.34584 -0.10209 -0.33959 -0.11968 -0.3448 -0.10579 C -0.35065 -0.03079 -0.34831 -0.07454 -0.34571 0.05532 C -0.34571 0.05625 -0.3444 0.07546 -0.34388 0.07801 C -0.34297 0.0831 -0.34154 0.08773 -0.34024 0.09259 C -0.33855 0.1081 -0.34063 0.0956 -0.33295 0.11527 C -0.32383 0.13888 -0.33737 0.10763 -0.3293 0.12685 C -0.32722 0.13171 -0.32487 0.13634 -0.32292 0.14143 C -0.32214 0.14328 -0.32188 0.14606 -0.3211 0.14791 C -0.31602 0.15902 -0.3168 0.15509 -0.31185 0.1625 C -0.31094 0.16412 -0.31016 0.16597 -0.30912 0.16736 C -0.29831 0.18194 -0.30157 0.17963 -0.29453 0.18379 C -0.28438 0.19676 -0.28959 0.19074 -0.27448 0.20486 C -0.27266 0.20648 -0.27084 0.20879 -0.26888 0.20972 C -0.25131 0.21851 -0.25795 0.21527 -0.24883 0.21944 C -0.23881 0.22847 -0.23815 0.22963 -0.22227 0.23564 C -0.21524 0.23842 -0.20834 0.24189 -0.20131 0.24375 C -0.19727 0.2449 -0.16993 0.24699 -0.16927 0.24699 C -0.16706 0.24768 -0.16498 0.24884 -0.16289 0.24884 C -0.15677 0.24814 -0.15456 0.24652 -0.15 0.24375 C -0.1405 0.22685 -0.15352 0.2493 -0.14453 0.23564 C -0.14323 0.23379 -0.14232 0.23101 -0.14089 0.22916 C -0.13529 0.22222 -0.13464 0.22222 -0.12995 0.21944 C -0.12045 0.2081 -0.12839 0.21666 -0.1198 0.20972 C -0.1099 0.20162 -0.11589 0.20463 -0.10886 0.20162 C -0.10638 0.1993 -0.10391 0.19745 -0.10157 0.19513 C -0.10078 0.19421 -0.10039 0.19282 -0.09974 0.19189 C -0.09519 0.18472 -0.09063 0.17754 -0.08607 0.1706 C -0.08125 0.16365 -0.08269 0.16713 -0.07683 0.15926 C -0.07227 0.15301 -0.06758 0.14676 -0.06315 0.13981 C -0.06237 0.13842 -0.06185 0.13657 -0.06133 0.13495 C -0.06042 0.13217 -0.05951 0.12939 -0.0586 0.12685 C -0.05183 0.07893 -0.06211 0.14953 -0.05404 0.10069 C -0.05326 0.09606 -0.05287 0.09097 -0.05222 0.08611 C -0.05131 0.08009 -0.05039 0.0743 -0.04948 0.06828 C -0.05 0.05254 -0.05 0.03657 -0.05131 0.02106 C -0.05157 0.01759 -0.05326 0.01458 -0.05404 0.01134 C -0.05508 0.00648 -0.05547 0.00138 -0.05677 -0.00324 C -0.06185 -0.02199 -0.06914 -0.03912 -0.07318 -0.05857 C -0.07448 -0.06482 -0.07578 -0.07223 -0.07774 -0.07801 C -0.07982 -0.08426 -0.08138 -0.09098 -0.08425 -0.09607 C -0.08516 -0.09769 -0.08607 -0.09908 -0.08698 -0.10093 C -0.09102 -0.1088 -0.09519 -0.11806 -0.09974 -0.12524 C -0.10495 -0.13334 -0.11003 -0.14167 -0.11524 -0.14977 C -0.11641 -0.15139 -0.11758 -0.15348 -0.11888 -0.15463 C -0.12006 -0.15556 -0.12982 -0.16135 -0.1336 -0.16274 C -0.14011 -0.16482 -0.14493 -0.16505 -0.15183 -0.16598 C -0.16315 -0.16482 -0.17448 -0.16551 -0.18568 -0.16274 C -0.18763 -0.16227 -0.18894 -0.15857 -0.19024 -0.15625 C -0.20547 -0.12917 -0.19753 -0.14399 -0.20313 -0.1301 C -0.20391 -0.12801 -0.20508 -0.12593 -0.20586 -0.12362 C -0.20664 -0.12107 -0.20703 -0.11806 -0.20769 -0.11551 C -0.20847 -0.11227 -0.20951 -0.10903 -0.21042 -0.10579 C -0.21081 -0.10417 -0.21094 -0.10255 -0.21133 -0.10093 C -0.2125 -0.09537 -0.21381 -0.09005 -0.21498 -0.08473 C -0.21706 -0.06204 -0.21459 -0.09005 -0.2168 -0.06019 C -0.21706 -0.05695 -0.21745 -0.05371 -0.21771 -0.05047 C -0.21836 -0.04121 -0.21888 -0.03195 -0.21953 -0.02292 C -0.21888 -0.00718 -0.21849 0.00856 -0.21771 0.0243 C -0.21758 0.02592 -0.21719 0.02754 -0.2168 0.02916 C -0.21563 0.03356 -0.2142 0.03773 -0.21315 0.04213 C -0.21133 0.05 -0.21159 0.05138 -0.21042 0.05856 C -0.21016 0.06018 -0.21003 0.06203 -0.20951 0.06342 C -0.20821 0.06689 -0.20638 0.0699 -0.20495 0.07314 C -0.20378 0.07916 -0.20352 0.08125 -0.20131 0.08773 C -0.20078 0.08912 -0.2 0.08981 -0.19948 0.09097 C -0.19883 0.09375 -0.19844 0.09652 -0.19753 0.09907 C -0.19401 0.11064 -0.19532 0.10601 -0.19206 0.11203 C -0.18998 0.11643 -0.18802 0.12106 -0.18568 0.12523 C -0.18438 0.12754 -0.18256 0.12939 -0.18112 0.13171 C -0.18047 0.13263 -0.17995 0.13402 -0.1793 0.13495 C -0.17605 0.13958 -0.1737 0.14189 -0.17019 0.14629 C -0.16888 0.14791 -0.16784 0.14976 -0.16654 0.15115 C -0.16563 0.15208 -0.16472 0.15231 -0.16381 0.15277 C -0.16159 0.15393 -0.15951 0.15486 -0.1573 0.15601 C -0.15326 0.16088 -0.15599 0.15856 -0.15092 0.16088 L -0.12813 0.17222 C -0.11797 0.17754 -0.12227 0.17685 -0.1125 0.18032 C -0.09896 0.18541 -0.10638 0.18125 -0.09974 0.18541 L -0.05222 0.18379 C -0.05065 0.18356 -0.04896 0.1831 -0.04766 0.18194 C -0.04623 0.18101 -0.04519 0.17893 -0.04388 0.17708 C -0.03855 0.16944 -0.03959 0.17106 -0.03568 0.16412 C -0.03542 0.1625 -0.03529 0.16088 -0.03477 0.15926 C -0.03308 0.15416 -0.0293 0.14467 -0.0293 0.14467 C -0.02865 0.14143 -0.02787 0.13819 -0.02748 0.13495 C -0.02605 0.12037 -0.02383 0.09097 -0.02383 0.09097 C -0.02474 0.08171 -0.02552 0.07245 -0.02657 0.06342 C -0.0267 0.06157 -0.02696 0.05995 -0.02748 0.05856 C -0.02891 0.05393 -0.03047 0.04976 -0.03203 0.04537 C -0.03373 0.03032 -0.03151 0.04375 -0.03568 0.03078 C -0.0362 0.02939 -0.03607 0.02731 -0.03659 0.02592 C -0.03868 0.02083 -0.04037 0.01921 -0.04297 0.0162 C -0.04427 0.01296 -0.04532 0.00949 -0.04675 0.00648 C -0.06315 -0.02848 -0.08112 -0.01135 -0.11433 -0.01968 C -0.11719 -0.02037 -0.13217 -0.02246 -0.13815 -0.02454 C -0.14388 -0.02639 -0.14792 -0.02917 -0.15365 -0.0294 C -0.19519 -0.03102 -0.2069 -0.03102 -0.23698 -0.03102 L -0.23698 -0.03102 " pathEditMode="relative" ptsTypes="AAAAAAAAAAAAAAAAAAAAAAAAAAAAAAAAAAAAAAAAAAAAAAAAAAAAAAAAAAAAAAAAAAAAAAAAAAAAAAAAAAAAAAAAAAAAAAAAAAAAAAAAAAAAAAAAAAAAAAAAAAAAAAAAAAAAAAAAAAAAAAAAAAAAAAAAAAAAAAAAAAAAAAAAAAAAAAAAAAAAAAAAAAAAAAAAAAAAAAAAAAAAAAAAAAAAAAAAAAAAAAAAAAA">
                                      <p:cBhvr>
                                        <p:cTn id="91" dur="8000" fill="hold"/>
                                        <p:tgtEl>
                                          <p:spTgt spid="80"/>
                                        </p:tgtEl>
                                        <p:attrNameLst>
                                          <p:attrName>ppt_x</p:attrName>
                                          <p:attrName>ppt_y</p:attrName>
                                        </p:attrNameLst>
                                      </p:cBhvr>
                                    </p:animMotion>
                                  </p:childTnLst>
                                </p:cTn>
                              </p:par>
                              <p:par>
                                <p:cTn id="92" presetID="0" presetClass="path" presetSubtype="0" accel="50000" decel="50000" fill="hold" grpId="3" nodeType="withEffect">
                                  <p:stCondLst>
                                    <p:cond delay="0"/>
                                  </p:stCondLst>
                                  <p:childTnLst>
                                    <p:animMotion origin="layout" path="M 0 0 L 0 0 C 0.00403 -0.01204 0.00533 -0.01482 0.00833 -0.02593 C 0.01172 -0.03935 0.01002 -0.03496 0.0138 -0.04722 C 0.01497 -0.05093 0.01601 -0.05486 0.01744 -0.05857 C 0.01875 -0.06204 0.02083 -0.06459 0.022 -0.06829 C 0.03164 -0.10093 0.03997 -0.13472 0.04948 -0.16759 C 0.05091 -0.17269 0.05325 -0.17709 0.05494 -0.18218 C 0.06588 -0.21459 0.0401 -0.15023 0.06862 -0.21783 C 0.07265 -0.23959 0.072 -0.23357 0.075 -0.26343 C 0.07552 -0.26783 0.07565 -0.27199 0.07591 -0.27639 C 0.0763 -0.28241 0.07617 -0.28843 0.07682 -0.29421 C 0.07708 -0.2963 0.07825 -0.29746 0.07864 -0.29931 C 0.07942 -0.30185 0.07981 -0.30486 0.0806 -0.30741 C 0.08242 -0.31366 0.08554 -0.32084 0.0888 -0.32523 L 0.09244 -0.33009 C 0.0927 -0.33171 0.0927 -0.33357 0.09336 -0.33496 C 0.09466 -0.3375 0.09635 -0.33935 0.09791 -0.34144 C 0.10169 -0.34653 0.10286 -0.3463 0.10794 -0.35116 C 0.11028 -0.35347 0.11224 -0.35695 0.11432 -0.35926 C 0.11588 -0.36111 0.11731 -0.36296 0.11901 -0.36412 C 0.12005 -0.36505 0.12382 -0.36597 0.12265 -0.36574 L -0.1198 -0.3544 C -0.12774 -0.35116 -0.13555 -0.34746 -0.14362 -0.34468 C -0.1487 -0.34306 -0.15391 -0.34283 -0.15912 -0.34144 C -0.17318 -0.3375 -0.18711 -0.33264 -0.20118 -0.32847 C -0.20938 -0.32616 -0.21758 -0.32222 -0.22592 -0.32199 L -0.26524 -0.32037 C -0.29779 -0.2956 -0.27292 -0.31111 -0.34206 -0.30741 C -0.46003 -0.3007 -0.38516 -0.30324 -0.4948 -0.30093 L -0.68321 -0.30255 C -0.70196 -0.30278 -0.68217 -0.30509 -0.70339 -0.30903 C -0.71185 -0.31042 -0.72045 -0.30996 -0.72891 -0.31065 C -0.73021 -0.31111 -0.7323 -0.31435 -0.73256 -0.31227 C -0.73334 -0.30787 -0.73164 -0.30347 -0.73073 -0.29931 C -0.72917 -0.29144 -0.72526 -0.27639 -0.72526 -0.27639 C -0.72032 -0.2294 -0.7224 -0.25371 -0.71888 -0.20324 C -0.71914 -0.14028 -0.71901 -0.07755 -0.7198 -0.01459 C -0.71993 -0.00857 -0.72136 -0.00278 -0.72162 0.00324 C -0.72696 0.12893 -0.71693 -0.0375 -0.72526 0.10717 C -0.72761 0.14629 -0.73008 0.18541 -0.73256 0.2243 C -0.73542 0.26898 -0.7336 0.23264 -0.73529 0.26991 C -0.73477 0.28125 -0.73542 0.29305 -0.73347 0.30393 C -0.73321 0.30625 -0.73112 0.30278 -0.72982 0.30231 C -0.72839 0.30185 -0.72683 0.30116 -0.72526 0.30069 C -0.70951 0.29791 -0.69362 0.29282 -0.67774 0.29259 L -0.00274 0.28611 C -0.00026 0.28657 0.00221 0.28773 0.00455 0.28773 C 0.04088 0.28935 0.07721 0.28727 0.11341 0.29097 C 0.11836 0.29143 0.12265 0.29722 0.12721 0.30069 C 0.1289 0.30208 0.12356 0.29815 0.12174 0.29745 C 0.11875 0.29653 0.11562 0.29653 0.1125 0.29583 C 0.11041 0.29491 0.10833 0.29329 0.10612 0.29259 C 0.06289 0.28079 0.07174 0.28241 0.04218 0.27963 L 0.00924 0.26829 C 0.00299 0.26597 -0.003 0.26227 -0.00912 0.26018 C -0.05599 0.24375 -0.03347 0.25648 -0.05209 0.2456 C -0.11133 0.14722 -0.04323 0.25671 -0.07227 0.2162 C -0.07461 0.21296 -0.07578 0.20694 -0.07865 0.20486 C -0.11328 0.17916 -0.14857 0.15625 -0.18386 0.13333 C -0.22097 0.10903 -0.33308 0.04977 -0.34662 0.04236 C -0.38763 0.01967 -0.41901 0.00231 -0.46003 -0.03426 L -0.51498 -0.08287 C -0.52787 -0.09468 -0.52292 -0.09421 -0.53594 -0.10093 C -0.55573 -0.11088 -0.57565 -0.11968 -0.59545 -0.13009 C -0.60183 -0.13357 -0.61914 -0.14722 -0.6237 -0.15116 C -0.62865 -0.15533 -0.63842 -0.16435 -0.63842 -0.16435 C -0.64089 -0.16852 -0.64375 -0.17222 -0.64571 -0.17732 C -0.64766 -0.18241 -0.64948 -0.18773 -0.65209 -0.1919 C -0.65651 -0.19884 -0.66133 -0.20463 -0.66589 -0.21134 C -0.6668 -0.21296 -0.66758 -0.21505 -0.66862 -0.21621 C -0.67058 -0.21875 -0.67292 -0.22037 -0.675 -0.22269 C -0.67631 -0.22431 -0.67735 -0.22616 -0.67865 -0.22755 C -0.68177 -0.23148 -0.68373 -0.23264 -0.68594 -0.2375 C -0.68998 -0.24584 -0.68985 -0.24792 -0.69323 -0.26019 L -0.69323 -0.26019 L -0.69597 -0.26667 C -0.67748 -0.27755 -0.69714 -0.26667 -0.64388 -0.26505 L -0.4737 -0.26181 L -0.22683 -0.26829 C -0.19844 -0.26945 -0.17006 -0.27384 -0.14167 -0.27477 C -0.07982 -0.27709 -0.01797 -0.27709 0.04401 -0.27801 L 0.07682 -0.28287 C 0.07812 -0.2831 0.07929 -0.28403 0.0806 -0.28449 C 0.08333 -0.28565 0.08606 -0.28658 0.0888 -0.28773 C 0.09062 -0.28866 0.09231 -0.29097 0.09427 -0.29097 C 0.09557 -0.29097 0.09192 -0.28866 0.09062 -0.28773 C 0.07682 -0.27871 0.08216 -0.28426 0.06862 -0.27315 C 0.0539 -0.26088 0.0401 -0.24491 0.02474 -0.23588 L -0.06758 -0.18056 C -0.10769 -0.15533 -0.09948 -0.16343 -0.11706 -0.14468 C -0.11849 -0.13658 -0.12032 -0.12871 -0.12162 -0.12037 C -0.1293 -0.07176 -0.1073 -0.10926 -0.17461 -0.06991 C -0.26107 -0.01945 -0.21315 -0.04676 -0.27071 -0.02755 C -0.2948 -0.01968 -0.31888 -0.01065 -0.34297 -0.00162 C -0.35092 0.00139 -0.35873 0.00602 -0.3668 0.0081 C -0.37487 0.01018 -0.38321 0.01018 -0.39141 0.01134 C -0.41719 0.01944 -0.39805 0.0118 -0.428 0.02916 C -0.43321 0.03217 -0.43842 0.03449 -0.44362 0.03727 C -0.44636 0.03889 -0.44922 0.04004 -0.45183 0.04236 C -0.49935 0.08333 -0.45599 0.04722 -0.49024 0.08287 C -0.49909 0.09213 -0.50834 0.10023 -0.5168 0.11065 C -0.52774 0.12407 -0.54245 0.14768 -0.55339 0.16412 C -0.55508 0.1669 -0.5569 0.16991 -0.55886 0.17222 C -0.56459 0.1794 -0.57123 0.18472 -0.57618 0.19352 C -0.57865 0.19768 -0.58086 0.20254 -0.58347 0.20648 C -0.58451 0.2081 -0.58607 0.20833 -0.58711 0.20972 C -0.59193 0.21504 -0.59193 0.21829 -0.59818 0.22268 C -0.59974 0.22384 -0.60118 0.225 -0.60274 0.22592 C -0.60534 0.22778 -0.6073 0.22824 -0.61003 0.23079 C -0.61263 0.23333 -0.61485 0.23634 -0.61732 0.23889 C -0.61953 0.2412 -0.62592 0.24629 -0.62748 0.24722 C -0.62891 0.24791 -0.63047 0.24815 -0.63203 0.24884 C -0.64727 0.26504 -0.6405 0.2618 -0.65118 0.26504 C -0.65183 0.2662 -0.65235 0.26736 -0.653 0.26829 C -0.65573 0.27106 -0.65834 0.26875 -0.65209 0.27153 C -0.63412 0.27037 -0.61615 0.27014 -0.59818 0.26829 C -0.58386 0.2669 -0.56953 0.26296 -0.55521 0.2618 C -0.4543 0.25393 -0.28386 0.24884 -0.19297 0.2456 C -0.18842 0.24491 -0.18373 0.24491 -0.17917 0.24398 C -0.17487 0.24282 -0.17071 0.24051 -0.16641 0.23889 C -0.16198 0.2375 -0.15508 0.23657 -0.15092 0.23565 C -0.14935 0.23518 -0.14753 0.23588 -0.14636 0.23403 C -0.14506 0.23217 -0.14519 0.2287 -0.14453 0.22592 C -0.14401 0.2243 -0.1431 0.22291 -0.14258 0.22106 C -0.14193 0.21852 -0.14154 0.21551 -0.14076 0.21296 C -0.13855 0.20532 -0.13581 0.19791 -0.13347 0.19028 C -0.13308 0.18866 -0.13282 0.18704 -0.13256 0.18541 C -0.1319 0.18148 -0.13138 0.17778 -0.13073 0.17384 C -0.13021 0.1706 -0.12943 0.16759 -0.12891 0.16412 C -0.12826 0.15926 -0.12813 0.15416 -0.12709 0.14954 C -0.12526 0.1412 -0.12279 0.13333 -0.12071 0.12523 C -0.12097 0.10787 -0.1211 0.09051 -0.12162 0.07315 C -0.12175 0.06991 -0.12201 0.06666 -0.12253 0.06342 C -0.12552 0.04398 -0.1237 0.04838 -0.128 0.04074 C -0.12826 0.03842 -0.12839 0.03611 -0.12891 0.03403 C -0.13164 0.02291 -0.13321 0.01898 -0.1362 0.00972 C -0.13659 0.00764 -0.13672 0.00532 -0.13711 0.00324 C -0.13763 0.00046 -0.13855 -0.00209 -0.13894 -0.00486 C -0.13946 -0.0081 -0.13946 -0.01134 -0.13985 -0.01459 C -0.14063 -0.02014 -0.14193 -0.01945 -0.13985 -0.01945 L -0.13985 -0.01945 " pathEditMode="relative" ptsTypes="AAAAAAAAAAAAAAAAAAAAAAAAAAAAAAAAAAAAAAAAAAAAAAAAAAAAAAAAAAAAAAAAAAAAAAAAAAAAAAAAAAAAAAAAAAAAAAAAAAAAAAAAAAAAAAAAAAAAAAAAAAAAAAAAAAAAAAAAAAAAAA">
                                      <p:cBhvr>
                                        <p:cTn id="93" dur="8000" fill="hold"/>
                                        <p:tgtEl>
                                          <p:spTgt spid="76"/>
                                        </p:tgtEl>
                                        <p:attrNameLst>
                                          <p:attrName>ppt_x</p:attrName>
                                          <p:attrName>ppt_y</p:attrName>
                                        </p:attrNameLst>
                                      </p:cBhvr>
                                    </p:animMotion>
                                  </p:childTnLst>
                                </p:cTn>
                              </p:par>
                              <p:par>
                                <p:cTn id="94" presetID="0" presetClass="path" presetSubtype="0" accel="50000" decel="50000" fill="hold" grpId="1" nodeType="withEffect">
                                  <p:stCondLst>
                                    <p:cond delay="0"/>
                                  </p:stCondLst>
                                  <p:childTnLst>
                                    <p:animMotion origin="layout" path="M 0 0 L 0 0 C -0.02981 0.0095 0.0168 -0.00439 -0.0539 0.00487 C -0.05599 0.0051 -0.05742 0.00857 -0.05937 0.00973 C -0.06145 0.01088 -0.06367 0.01088 -0.06575 0.01135 L -0.08046 0.01459 C -0.08203 0.01505 -0.08346 0.01551 -0.08502 0.01621 C -0.08619 0.01667 -0.08737 0.0176 -0.08867 0.01783 C -0.09505 0.01922 -0.10143 0.01991 -0.10794 0.02107 C -0.10937 0.02153 -0.11093 0.02176 -0.1125 0.02269 C -0.11432 0.02385 -0.11588 0.02686 -0.11796 0.02755 C -0.12005 0.02848 -0.13632 0.03149 -0.14075 0.03241 C -0.16927 0.04445 -0.14531 0.03565 -0.18658 0.04375 C -0.19023 0.04468 -0.19388 0.0463 -0.19752 0.047 C -0.20182 0.04792 -0.20599 0.04862 -0.21028 0.04862 L -0.28072 0.05024 L -0.36666 0.047 C -0.37617 0.04653 -0.38554 0.04445 -0.39505 0.04375 C -0.41731 0.04237 -0.46184 0.04051 -0.46184 0.04051 C -0.47942 0.02917 -0.47304 0.03149 -0.50117 0.03079 L -0.7746 0.02755 C -0.77591 0.02709 -0.77708 0.02616 -0.77825 0.02593 C -0.79023 0.02454 -0.80221 0.0257 -0.81393 0.02269 C -0.81536 0.02246 -0.81523 0.01852 -0.81575 0.01621 C -0.81992 -0.00092 -0.81901 0.00301 -0.82122 -0.01319 C -0.82096 -0.02615 -0.82122 -0.03912 -0.82031 -0.05208 C -0.82031 -0.0537 -0.81914 -0.05416 -0.81849 -0.05532 C -0.81666 -0.05902 -0.81484 -0.06273 -0.81302 -0.06666 C -0.81237 -0.06828 -0.8121 -0.07037 -0.81119 -0.07152 C -0.81002 -0.07337 -0.80312 -0.08101 -0.80026 -0.0831 C -0.79752 -0.08495 -0.79479 -0.08634 -0.79205 -0.08796 C -0.78528 -0.1 -0.78893 -0.0949 -0.76822 -0.08796 C -0.76718 -0.0875 -0.76731 -0.08425 -0.7664 -0.0831 C -0.75494 -0.06712 -0.76393 -0.08263 -0.75729 -0.07314 C -0.75104 -0.06435 -0.75013 -0.06226 -0.7444 -0.05208 C -0.74349 -0.05046 -0.74257 -0.04907 -0.74166 -0.04722 C -0.73893 -0.0412 -0.73658 -0.03472 -0.73346 -0.02939 C -0.73085 -0.02476 -0.72812 -0.02013 -0.72617 -0.01481 C -0.72565 -0.01319 -0.71445 0.02153 -0.71341 0.02593 C -0.7121 0.03079 -0.71119 0.03588 -0.70976 0.04051 C -0.70924 0.0419 -0.70833 0.0426 -0.70781 0.04375 C -0.70585 0.04908 -0.70403 0.05463 -0.70234 0.06019 C -0.70195 0.06158 -0.70182 0.06343 -0.70143 0.06505 C -0.69974 0.07315 -0.69804 0.08149 -0.69596 0.08936 C -0.69557 0.09121 -0.69479 0.0926 -0.69414 0.09422 C -0.68932 0.10579 -0.68541 0.11875 -0.67955 0.12848 C -0.67552 0.13496 -0.67148 0.14121 -0.66757 0.14792 C -0.6664 0.15 -0.66536 0.15255 -0.66393 0.1544 C -0.66224 0.15672 -0.65221 0.16852 -0.64934 0.17061 C -0.64492 0.17385 -0.64036 0.17686 -0.63567 0.17871 C -0.63203 0.18033 -0.62825 0.17987 -0.6246 0.18056 C -0.61523 0.17709 -0.60546 0.17593 -0.59635 0.17061 C -0.59466 0.16968 -0.59453 0.16505 -0.59349 0.1625 C -0.59309 0.16135 -0.59218 0.16065 -0.59166 0.15926 C -0.58945 0.15255 -0.5875 0.14514 -0.58528 0.1382 C -0.58476 0.1338 -0.58437 0.1294 -0.58346 0.12524 C -0.58255 0.12061 -0.58059 0.1169 -0.57981 0.11204 C -0.57786 0.1 -0.57682 0.08727 -0.57526 0.07477 C -0.57552 0.04121 -0.57578 0.00741 -0.57617 -0.02615 C -0.57669 -0.06782 -0.57474 -0.05439 -0.5789 -0.07638 C -0.57799 -0.09768 -0.57825 -0.11898 -0.57617 -0.13981 C -0.57565 -0.1449 -0.57031 -0.1493 -0.56796 -0.15138 C -0.55729 -0.15995 -0.56328 -0.15509 -0.54687 -0.15949 C -0.5457 -0.15972 -0.54453 -0.16087 -0.54322 -0.16111 C -0.53893 -0.1618 -0.53476 -0.16203 -0.53046 -0.16273 C -0.52278 -0.16203 -0.51497 -0.16435 -0.50755 -0.16111 C -0.50442 -0.15972 -0.5026 -0.15347 -0.50026 -0.14976 C -0.49479 -0.14074 -0.49987 -0.14907 -0.4957 -0.13981 C -0.49335 -0.13495 -0.49101 -0.12986 -0.48841 -0.12523 C -0.48281 -0.1155 -0.48841 -0.12962 -0.48294 -0.11712 C -0.47695 -0.1037 -0.46549 -0.07638 -0.46549 -0.07638 C -0.46484 -0.07314 -0.46458 -0.0699 -0.46367 -0.06666 C -0.46302 -0.06435 -0.46106 -0.06296 -0.46093 -0.06018 C -0.45976 -0.02939 -0.46067 0.00163 -0.46002 0.03241 C -0.45924 0.06829 -0.45807 0.10417 -0.45638 0.13982 C -0.45625 0.14167 -0.45507 0.14306 -0.45455 0.14468 C -0.45156 0.15371 -0.45455 0.15047 -0.44817 0.15278 C -0.44557 0.1551 -0.44388 0.15625 -0.44166 0.15926 C -0.44101 0.16019 -0.44062 0.16181 -0.43984 0.1625 C -0.43815 0.16459 -0.43619 0.16598 -0.43437 0.16737 C -0.43229 0.16922 -0.4302 0.17084 -0.42799 0.17223 C -0.42708 0.17292 -0.42617 0.17362 -0.42526 0.17385 C -0.4207 0.17524 -0.41614 0.17616 -0.41158 0.17709 C -0.40208 0.17663 -0.39192 0.18172 -0.3832 0.17547 C -0.37825 0.172 -0.37747 0.1595 -0.375 0.15116 C -0.37408 0.14815 -0.37356 0.14468 -0.37317 0.14144 C -0.372 0.13311 -0.37005 0.12014 -0.3694 0.11042 C -0.36901 0.10463 -0.3694 0.09838 -0.36849 0.0926 C -0.36718 0.08264 -0.36445 0.07338 -0.36302 0.06343 L -0.3621 0.05695 C -0.36184 0.04977 -0.36197 0.0426 -0.36119 0.03565 C -0.36106 0.0338 -0.35989 0.03264 -0.35937 0.03079 C -0.35898 0.0294 -0.35885 0.02755 -0.35846 0.02593 C -0.3582 0.02153 -0.35781 0.01737 -0.35755 0.01297 C -0.35442 -0.04675 -0.35559 -0.14143 -0.35481 -0.17731 C -0.35481 -0.17986 -0.35377 -0.18171 -0.35299 -0.18379 C -0.34934 -0.19421 -0.35169 -0.18726 -0.34752 -0.19351 C -0.34622 -0.1956 -0.34531 -0.19861 -0.34388 -0.2 C -0.34127 -0.20254 -0.33841 -0.20324 -0.33567 -0.20486 C -0.3246 -0.20439 -0.31367 -0.20555 -0.30273 -0.20324 C -0.3 -0.20277 -0.29791 -0.19861 -0.29544 -0.19675 C -0.29362 -0.1956 -0.28789 -0.19305 -0.28528 -0.19189 C -0.27252 -0.175 -0.29244 -0.2 -0.27617 -0.18541 C -0.27513 -0.18449 -0.27526 -0.18171 -0.27434 -0.18055 C -0.27174 -0.17731 -0.26875 -0.17546 -0.26614 -0.17245 C -0.26497 -0.17106 -0.26432 -0.16898 -0.26341 -0.16759 C -0.26224 -0.16574 -0.26093 -0.16435 -0.25976 -0.16273 C -0.25078 -0.13888 -0.26393 -0.17314 -0.25599 -0.15462 C -0.25468 -0.15138 -0.25351 -0.14814 -0.25234 -0.1449 C -0.25169 -0.14282 -0.2513 -0.14027 -0.25052 -0.13819 C -0.247 -0.12939 -0.24335 -0.12083 -0.23958 -0.11226 C -0.23281 -0.09652 -0.23463 -0.10023 -0.22955 -0.0912 C -0.22682 -0.05787 -0.23059 -0.09305 -0.22682 -0.07476 C -0.22591 -0.0706 -0.22552 -0.05902 -0.225 -0.05532 C -0.22421 -0.05092 -0.22317 -0.04675 -0.22226 -0.04236 C -0.22161 -0.03634 -0.22018 -0.02013 -0.21953 -0.01643 C -0.21809 -0.00925 -0.21875 -0.01319 -0.21757 -0.00486 C -0.21705 0.00487 -0.21653 0.01459 -0.21575 0.02431 C -0.21562 0.02755 -0.2151 0.03079 -0.21484 0.03403 C -0.21458 0.03889 -0.21432 0.04375 -0.21393 0.04862 C -0.21367 0.07917 -0.21419 0.1095 -0.21302 0.13982 C -0.21302 0.14213 -0.21158 0.14399 -0.21028 0.14468 C -0.20677 0.1463 -0.20299 0.14607 -0.19934 0.1463 C -0.19114 0.147 -0.18294 0.14746 -0.1746 0.14792 C -0.16458 0.14676 -0.15416 0.14908 -0.14453 0.14468 C -0.13724 0.14144 -0.13463 0.13102 -0.12981 0.12362 C -0.12447 0.11528 -0.12447 0.11783 -0.11979 0.10556 C -0.11862 0.10255 -0.11809 0.09885 -0.11705 0.09584 C -0.11601 0.09306 -0.11445 0.09051 -0.11341 0.08774 C -0.11145 0.08288 -0.10989 0.07778 -0.10794 0.07315 C -0.10494 0.06644 -0.10156 0.06042 -0.09869 0.05371 L -0.08684 0.02431 C -0.0845 0.00718 -0.0875 0.03079 -0.08502 -0.00486 C -0.08437 -0.01481 -0.08307 -0.02453 -0.08229 -0.03425 C -0.0819 -0.03912 -0.08164 -0.04398 -0.08138 -0.04884 C -0.08164 -0.0537 -0.08125 -0.05902 -0.08229 -0.06342 C -0.0832 -0.06736 -0.08502 -0.07037 -0.08684 -0.07314 C -0.09153 -0.08078 -0.09635 -0.08773 -0.10143 -0.09444 C -0.1052 -0.0993 -0.10924 -0.10347 -0.11341 -0.1074 C -0.11614 -0.11018 -0.13138 -0.12013 -0.13164 -0.12037 C -0.14453 -0.13055 -0.12656 -0.12037 -0.14257 -0.12847 C -0.17239 -0.12569 -0.19192 -0.12847 -0.21849 -0.1155 C -0.22005 -0.11481 -0.22096 -0.11203 -0.22226 -0.11064 C -0.2233 -0.10925 -0.2246 -0.10833 -0.22591 -0.1074 C -0.22916 -0.10486 -0.2302 -0.10439 -0.2332 -0.10254 C -0.23476 -0.10046 -0.23619 -0.09814 -0.23776 -0.09606 C -0.23945 -0.09375 -0.24114 -0.09259 -0.24231 -0.08958 C -0.24309 -0.0875 -0.24349 -0.08518 -0.24414 -0.0831 C -0.24453 -0.07986 -0.24505 -0.07662 -0.24505 -0.07314 C -0.24505 -0.04074 -0.24492 -0.0081 -0.24414 0.02431 C -0.24401 0.02825 -0.24296 0.03195 -0.24231 0.03565 C -0.24114 0.04213 -0.2401 0.04885 -0.23867 0.05533 C -0.23789 0.05857 -0.2371 0.06204 -0.23593 0.06505 C -0.23281 0.07246 -0.23125 0.07385 -0.22773 0.07801 C -0.21966 0.097 -0.2302 0.07385 -0.22135 0.08774 C -0.2177 0.09329 -0.21484 0.1 -0.21119 0.10556 C -0.20911 0.10903 -0.20338 0.11297 -0.20117 0.11528 C -0.19778 0.11899 -0.19427 0.12246 -0.19114 0.12686 C -0.18984 0.12848 -0.18893 0.13079 -0.1875 0.13172 C -0.18489 0.13334 -0.1819 0.1338 -0.17916 0.13496 C -0.17825 0.13542 -0.17734 0.13612 -0.17643 0.13658 C -0.17526 0.13704 -0.17395 0.13727 -0.17278 0.1382 C -0.17148 0.13913 -0.17044 0.14075 -0.16914 0.14144 C -0.16666 0.14283 -0.15911 0.14422 -0.15729 0.14468 C -0.14843 0.14422 -0.13958 0.14445 -0.13072 0.14306 C -0.12851 0.14283 -0.12643 0.14098 -0.12434 0.13982 C -0.12239 0.13866 -0.11849 0.13635 -0.11705 0.13496 C -0.11419 0.13241 -0.11158 0.12917 -0.10885 0.12686 C -0.10729 0.12547 -0.10572 0.12477 -0.10416 0.12362 C -0.10143 0.12107 -0.09869 0.11829 -0.09596 0.11528 C -0.09531 0.11459 -0.09492 0.11297 -0.09414 0.11204 C -0.09244 0.11019 -0.08489 0.10463 -0.08411 0.10394 C -0.0802 0.09723 -0.08437 0.10394 -0.07682 0.09584 C -0.0733 0.09237 -0.07005 0.08843 -0.06666 0.0845 C -0.06549 0.08311 -0.06445 0.08079 -0.06302 0.07963 C -0.06015 0.07732 -0.0569 0.07663 -0.0539 0.07477 C -0.05065 0.07246 -0.0457 0.06713 -0.04296 0.06343 C -0.04192 0.06204 -0.04114 0.06019 -0.04023 0.05857 C -0.03984 0.05579 -0.03984 0.05301 -0.03932 0.05024 C -0.03893 0.04862 -0.03802 0.04723 -0.0375 0.04538 C -0.03645 0.04283 -0.0358 0.03982 -0.03476 0.03727 C -0.03424 0.03612 -0.03346 0.03519 -0.03294 0.03403 C -0.02747 0.02246 -0.03242 0.03172 -0.02825 0.02431 C -0.02799 0.02269 -0.02799 0.02084 -0.02734 0.01945 C -0.02643 0.01667 -0.02356 0.01274 -0.02187 0.01135 C -0.02109 0.01065 -0.02005 0.01019 -0.01914 0.00973 C -0.01054 -0.00046 -0.01757 0.00649 0.00456 0.00649 L 0.00651 0.00163 " pathEditMode="relative" ptsTypes="AAAAAAAAAAAAAAAAAAAAAAAAAAAAAAAAAAAAAAAAAAAAAAAAAAAAAAAAAAAAAAAAAAAAAAAAAAAAAAAAAAAAAAAAAAAAAAAAAAAAAAAAAAAAAAAAAAAAAAAAAAAAAAAAAAAAAAAAAAAAAAAAAAAAAAAAAAAAAAAAAAAAAAAAAAAAAAAAAAAAAAAAAAAA">
                                      <p:cBhvr>
                                        <p:cTn id="95" dur="8000" fill="hold"/>
                                        <p:tgtEl>
                                          <p:spTgt spid="22"/>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76" grpId="0" animBg="1"/>
      <p:bldP spid="76" grpId="2" animBg="1"/>
      <p:bldP spid="76" grpId="3"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fik 4" descr="Ein Bild, das Essen enthält.&#10;&#10;Automatisch generierte Beschreibung">
            <a:extLst>
              <a:ext uri="{FF2B5EF4-FFF2-40B4-BE49-F238E27FC236}">
                <a16:creationId xmlns:a16="http://schemas.microsoft.com/office/drawing/2014/main" id="{C82AA7DE-4105-4BFF-AB94-6A086A7065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91863" y="-3040450"/>
            <a:ext cx="362224" cy="218801"/>
          </a:xfrm>
          <a:prstGeom prst="rect">
            <a:avLst/>
          </a:prstGeom>
        </p:spPr>
      </p:pic>
      <p:sp>
        <p:nvSpPr>
          <p:cNvPr id="11" name="Textfeld 10">
            <a:extLst>
              <a:ext uri="{FF2B5EF4-FFF2-40B4-BE49-F238E27FC236}">
                <a16:creationId xmlns:a16="http://schemas.microsoft.com/office/drawing/2014/main" id="{88D1F1FD-745E-4C58-9056-474314EE220B}"/>
              </a:ext>
            </a:extLst>
          </p:cNvPr>
          <p:cNvSpPr txBox="1"/>
          <p:nvPr/>
        </p:nvSpPr>
        <p:spPr>
          <a:xfrm>
            <a:off x="4011283" y="1092906"/>
            <a:ext cx="3841738" cy="369332"/>
          </a:xfrm>
          <a:prstGeom prst="rect">
            <a:avLst/>
          </a:prstGeom>
          <a:noFill/>
        </p:spPr>
        <p:txBody>
          <a:bodyPr wrap="square" rtlCol="0">
            <a:spAutoFit/>
          </a:bodyPr>
          <a:lstStyle/>
          <a:p>
            <a:pPr algn="ctr"/>
            <a:r>
              <a:rPr lang="de-DE" dirty="0">
                <a:latin typeface="Segoe UI Black" panose="020B0A02040204020203" pitchFamily="34" charset="0"/>
                <a:ea typeface="Segoe UI Black" panose="020B0A02040204020203" pitchFamily="34" charset="0"/>
              </a:rPr>
              <a:t>Übersicht behalten – Level 1</a:t>
            </a:r>
            <a:endParaRPr lang="de-DE" sz="1600" dirty="0">
              <a:latin typeface="Segoe UI Black" panose="020B0A02040204020203" pitchFamily="34" charset="0"/>
              <a:ea typeface="Segoe UI Black" panose="020B0A02040204020203" pitchFamily="34" charset="0"/>
            </a:endParaRPr>
          </a:p>
        </p:txBody>
      </p:sp>
      <p:sp>
        <p:nvSpPr>
          <p:cNvPr id="2" name="Textfeld 1"/>
          <p:cNvSpPr txBox="1"/>
          <p:nvPr/>
        </p:nvSpPr>
        <p:spPr>
          <a:xfrm>
            <a:off x="429358" y="1685814"/>
            <a:ext cx="11333284" cy="2862322"/>
          </a:xfrm>
          <a:prstGeom prst="rect">
            <a:avLst/>
          </a:prstGeom>
          <a:noFill/>
        </p:spPr>
        <p:txBody>
          <a:bodyPr wrap="square" rtlCol="0">
            <a:spAutoFit/>
          </a:bodyPr>
          <a:lstStyle/>
          <a:p>
            <a:pPr algn="just"/>
            <a:r>
              <a:rPr lang="de-DE" sz="2000" dirty="0">
                <a:latin typeface="Segoe UI" panose="020B0502040204020203" pitchFamily="34" charset="0"/>
                <a:ea typeface="Segoe UI Black" panose="020B0A02040204020203" pitchFamily="34" charset="0"/>
                <a:cs typeface="Segoe UI" panose="020B0502040204020203" pitchFamily="34" charset="0"/>
              </a:rPr>
              <a:t>Insgesamt beinhaltet das Level 20 Aufgaben. </a:t>
            </a:r>
          </a:p>
          <a:p>
            <a:pPr algn="just"/>
            <a:endParaRPr lang="de-DE" sz="2000" dirty="0">
              <a:latin typeface="Segoe UI" panose="020B0502040204020203" pitchFamily="34" charset="0"/>
              <a:ea typeface="Segoe UI Black" panose="020B0A02040204020203" pitchFamily="34" charset="0"/>
              <a:cs typeface="Segoe UI" panose="020B0502040204020203" pitchFamily="34" charset="0"/>
            </a:endParaRPr>
          </a:p>
          <a:p>
            <a:pPr algn="just"/>
            <a:r>
              <a:rPr lang="de-DE" sz="2000" dirty="0">
                <a:latin typeface="Segoe UI" panose="020B0502040204020203" pitchFamily="34" charset="0"/>
                <a:ea typeface="Segoe UI Black" panose="020B0A02040204020203" pitchFamily="34" charset="0"/>
                <a:cs typeface="Segoe UI" panose="020B0502040204020203" pitchFamily="34" charset="0"/>
              </a:rPr>
              <a:t>Von Aufgabe zu Aufgabe werden sich in diesem Level </a:t>
            </a:r>
            <a:r>
              <a:rPr lang="de-DE" sz="2000" b="1" dirty="0">
                <a:latin typeface="Segoe UI" panose="020B0502040204020203" pitchFamily="34" charset="0"/>
                <a:ea typeface="Segoe UI Black" panose="020B0A02040204020203" pitchFamily="34" charset="0"/>
                <a:cs typeface="Segoe UI" panose="020B0502040204020203" pitchFamily="34" charset="0"/>
              </a:rPr>
              <a:t>die Anzahl der Zielreize</a:t>
            </a:r>
            <a:r>
              <a:rPr lang="de-DE" sz="2000" dirty="0">
                <a:latin typeface="Segoe UI" panose="020B0502040204020203" pitchFamily="34" charset="0"/>
                <a:ea typeface="Segoe UI Black" panose="020B0A02040204020203" pitchFamily="34" charset="0"/>
                <a:cs typeface="Segoe UI" panose="020B0502040204020203" pitchFamily="34" charset="0"/>
              </a:rPr>
              <a:t> und </a:t>
            </a:r>
            <a:r>
              <a:rPr lang="de-DE" sz="2000" b="1" dirty="0">
                <a:latin typeface="Segoe UI" panose="020B0502040204020203" pitchFamily="34" charset="0"/>
                <a:ea typeface="Segoe UI Black" panose="020B0A02040204020203" pitchFamily="34" charset="0"/>
                <a:cs typeface="Segoe UI" panose="020B0502040204020203" pitchFamily="34" charset="0"/>
              </a:rPr>
              <a:t>die Anzahl der Kreise, die auf dem Bildschirm insgesamt zu sehen sind, steigern</a:t>
            </a:r>
            <a:r>
              <a:rPr lang="de-DE" sz="2000" dirty="0">
                <a:latin typeface="Segoe UI" panose="020B0502040204020203" pitchFamily="34" charset="0"/>
                <a:ea typeface="Segoe UI Black" panose="020B0A02040204020203" pitchFamily="34" charset="0"/>
                <a:cs typeface="Segoe UI" panose="020B0502040204020203" pitchFamily="34" charset="0"/>
              </a:rPr>
              <a:t>. Somit erhöht sich nach und nach die Schwierigkeit.</a:t>
            </a:r>
          </a:p>
          <a:p>
            <a:pPr algn="just"/>
            <a:r>
              <a:rPr lang="de-DE" sz="2000" dirty="0">
                <a:latin typeface="Segoe UI" panose="020B0502040204020203" pitchFamily="34" charset="0"/>
                <a:ea typeface="Segoe UI Black" panose="020B0A02040204020203" pitchFamily="34" charset="0"/>
                <a:cs typeface="Segoe UI" panose="020B0502040204020203" pitchFamily="34" charset="0"/>
              </a:rPr>
              <a:t>Eine Angabe über die beiden Anzahlen erhältst du links unten (z.B. 2 von 6, bedeutet zwei Zielreize bei insgesamt sechs Kreisen).</a:t>
            </a:r>
          </a:p>
          <a:p>
            <a:pPr algn="just"/>
            <a:endParaRPr lang="de-DE" sz="2000" dirty="0">
              <a:latin typeface="Segoe UI" panose="020B0502040204020203" pitchFamily="34" charset="0"/>
              <a:ea typeface="Segoe UI Black" panose="020B0A02040204020203" pitchFamily="34" charset="0"/>
              <a:cs typeface="Segoe UI" panose="020B0502040204020203" pitchFamily="34" charset="0"/>
            </a:endParaRPr>
          </a:p>
          <a:p>
            <a:pPr algn="just"/>
            <a:r>
              <a:rPr lang="de-DE" sz="2000" i="1" dirty="0">
                <a:latin typeface="Segoe UI" panose="020B0502040204020203" pitchFamily="34" charset="0"/>
                <a:ea typeface="Segoe UI Black" panose="020B0A02040204020203" pitchFamily="34" charset="0"/>
                <a:cs typeface="Segoe UI" panose="020B0502040204020203" pitchFamily="34" charset="0"/>
              </a:rPr>
              <a:t>Klicke, um mit dem Level zu beginnen.</a:t>
            </a:r>
          </a:p>
        </p:txBody>
      </p:sp>
    </p:spTree>
    <p:extLst>
      <p:ext uri="{BB962C8B-B14F-4D97-AF65-F5344CB8AC3E}">
        <p14:creationId xmlns:p14="http://schemas.microsoft.com/office/powerpoint/2010/main" val="1253607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3430452" y="415076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5198259" y="433534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1633103" y="444700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0800588" y="464748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3584896" y="268384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4332381" y="137539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1936482" y="304384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9643608" y="69803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10</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6148901" y="105557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2198467" y="101539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Textfeld 3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45062"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10826551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2" nodeType="withEffect">
                                  <p:stCondLst>
                                    <p:cond delay="0"/>
                                  </p:stCondLst>
                                  <p:childTnLst>
                                    <p:animClr clrSpc="rgb" dir="cw">
                                      <p:cBhvr override="childStyle">
                                        <p:cTn id="11" dur="500" autoRev="1" fill="remove"/>
                                        <p:tgtEl>
                                          <p:spTgt spid="79"/>
                                        </p:tgtEl>
                                        <p:attrNameLst>
                                          <p:attrName>style.color</p:attrName>
                                        </p:attrNameLst>
                                      </p:cBhvr>
                                      <p:to>
                                        <a:srgbClr val="B4C6E7"/>
                                      </p:to>
                                    </p:animClr>
                                    <p:animClr clrSpc="rgb" dir="cw">
                                      <p:cBhvr>
                                        <p:cTn id="12" dur="500" autoRev="1" fill="remove"/>
                                        <p:tgtEl>
                                          <p:spTgt spid="79"/>
                                        </p:tgtEl>
                                        <p:attrNameLst>
                                          <p:attrName>fillcolor</p:attrName>
                                        </p:attrNameLst>
                                      </p:cBhvr>
                                      <p:to>
                                        <a:srgbClr val="B4C6E7"/>
                                      </p:to>
                                    </p:animClr>
                                    <p:set>
                                      <p:cBhvr>
                                        <p:cTn id="13" dur="500" autoRev="1" fill="remove"/>
                                        <p:tgtEl>
                                          <p:spTgt spid="79"/>
                                        </p:tgtEl>
                                        <p:attrNameLst>
                                          <p:attrName>fill.type</p:attrName>
                                        </p:attrNameLst>
                                      </p:cBhvr>
                                      <p:to>
                                        <p:strVal val="solid"/>
                                      </p:to>
                                    </p:set>
                                    <p:set>
                                      <p:cBhvr>
                                        <p:cTn id="14" dur="500" autoRev="1" fill="remove"/>
                                        <p:tgtEl>
                                          <p:spTgt spid="7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FF000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vol="90000">
                                        <p:cTn display="0" masterRel="sameClick">
                                          <p:stCondLst>
                                            <p:cond evt="begin" delay="0">
                                              <p:tn val="2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FF0000"/>
                                      </p:to>
                                    </p:animClr>
                                    <p:animClr clrSpc="rgb" dir="cw">
                                      <p:cBhvr>
                                        <p:cTn id="34" dur="1000" fill="hold"/>
                                        <p:tgtEl>
                                          <p:spTgt spid="76"/>
                                        </p:tgtEl>
                                        <p:attrNameLst>
                                          <p:attrName>fillcolor</p:attrName>
                                        </p:attrNameLst>
                                      </p:cBhvr>
                                      <p:to>
                                        <a:srgbClr val="FF000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vol="77000">
                                        <p:cTn display="0" masterRel="sameClick">
                                          <p:stCondLst>
                                            <p:cond evt="begin" delay="0">
                                              <p:tn val="3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00B050"/>
                                      </p:to>
                                    </p:animClr>
                                    <p:animClr clrSpc="rgb" dir="cw">
                                      <p:cBhvr>
                                        <p:cTn id="50" dur="1000" fill="hold"/>
                                        <p:tgtEl>
                                          <p:spTgt spid="79"/>
                                        </p:tgtEl>
                                        <p:attrNameLst>
                                          <p:attrName>fillcolor</p:attrName>
                                        </p:attrNameLst>
                                      </p:cBhvr>
                                      <p:to>
                                        <a:srgbClr val="00B05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9" presetClass="emph" presetSubtype="0" fill="hold" grpId="0" nodeType="clickEffect">
                                  <p:stCondLst>
                                    <p:cond delay="0"/>
                                  </p:stCondLst>
                                  <p:childTnLst>
                                    <p:animClr clrSpc="rgb" dir="cw">
                                      <p:cBhvr override="childStyle">
                                        <p:cTn id="65" dur="1000" fill="hold"/>
                                        <p:tgtEl>
                                          <p:spTgt spid="21"/>
                                        </p:tgtEl>
                                        <p:attrNameLst>
                                          <p:attrName>style.color</p:attrName>
                                        </p:attrNameLst>
                                      </p:cBhvr>
                                      <p:to>
                                        <a:srgbClr val="FF0000"/>
                                      </p:to>
                                    </p:animClr>
                                    <p:animClr clrSpc="rgb" dir="cw">
                                      <p:cBhvr>
                                        <p:cTn id="66" dur="1000" fill="hold"/>
                                        <p:tgtEl>
                                          <p:spTgt spid="21"/>
                                        </p:tgtEl>
                                        <p:attrNameLst>
                                          <p:attrName>fillcolor</p:attrName>
                                        </p:attrNameLst>
                                      </p:cBhvr>
                                      <p:to>
                                        <a:srgbClr val="FF0000"/>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vol="100000">
                                        <p:cTn display="0" masterRel="sameClick">
                                          <p:stCondLst>
                                            <p:cond evt="begin" delay="0">
                                              <p:tn val="6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19" presetClass="emph" presetSubtype="0" fill="hold" grpId="0" nodeType="clickEffect">
                                  <p:stCondLst>
                                    <p:cond delay="0"/>
                                  </p:stCondLst>
                                  <p:childTnLst>
                                    <p:animClr clrSpc="rgb" dir="cw">
                                      <p:cBhvr override="childStyle">
                                        <p:cTn id="73" dur="1000" fill="hold"/>
                                        <p:tgtEl>
                                          <p:spTgt spid="22"/>
                                        </p:tgtEl>
                                        <p:attrNameLst>
                                          <p:attrName>style.color</p:attrName>
                                        </p:attrNameLst>
                                      </p:cBhvr>
                                      <p:to>
                                        <a:srgbClr val="FF0000"/>
                                      </p:to>
                                    </p:animClr>
                                    <p:animClr clrSpc="rgb" dir="cw">
                                      <p:cBhvr>
                                        <p:cTn id="74" dur="1000" fill="hold"/>
                                        <p:tgtEl>
                                          <p:spTgt spid="22"/>
                                        </p:tgtEl>
                                        <p:attrNameLst>
                                          <p:attrName>fillcolor</p:attrName>
                                        </p:attrNameLst>
                                      </p:cBhvr>
                                      <p:to>
                                        <a:srgbClr val="FF0000"/>
                                      </p:to>
                                    </p:animClr>
                                    <p:set>
                                      <p:cBhvr>
                                        <p:cTn id="75" dur="1000" fill="hold"/>
                                        <p:tgtEl>
                                          <p:spTgt spid="22"/>
                                        </p:tgtEl>
                                        <p:attrNameLst>
                                          <p:attrName>fill.type</p:attrName>
                                        </p:attrNameLst>
                                      </p:cBhvr>
                                      <p:to>
                                        <p:strVal val="solid"/>
                                      </p:to>
                                    </p:set>
                                    <p:set>
                                      <p:cBhvr>
                                        <p:cTn id="76" dur="1000" fill="hold"/>
                                        <p:tgtEl>
                                          <p:spTgt spid="22"/>
                                        </p:tgtEl>
                                        <p:attrNameLst>
                                          <p:attrName>fill.on</p:attrName>
                                        </p:attrNameLst>
                                      </p:cBhvr>
                                      <p:to>
                                        <p:strVal val="true"/>
                                      </p:to>
                                    </p:set>
                                  </p:childTnLst>
                                  <p:subTnLst>
                                    <p:audio>
                                      <p:cMediaNode vol="77000">
                                        <p:cTn display="0" masterRel="sameClick">
                                          <p:stCondLst>
                                            <p:cond evt="begin" delay="0">
                                              <p:tn val="7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33"/>
                    </p:tgtEl>
                  </p:cond>
                </p:stCondLst>
                <p:endSync evt="end" delay="0">
                  <p:rtn val="all"/>
                </p:endSync>
                <p:childTnLst>
                  <p:par>
                    <p:cTn id="78" fill="hold">
                      <p:stCondLst>
                        <p:cond delay="0"/>
                      </p:stCondLst>
                      <p:childTnLst>
                        <p:par>
                          <p:cTn id="79" fill="hold">
                            <p:stCondLst>
                              <p:cond delay="0"/>
                            </p:stCondLst>
                            <p:childTnLst>
                              <p:par>
                                <p:cTn id="80" presetID="19" presetClass="emph" presetSubtype="0" fill="hold" grpId="0" nodeType="clickEffect">
                                  <p:stCondLst>
                                    <p:cond delay="0"/>
                                  </p:stCondLst>
                                  <p:childTnLst>
                                    <p:animClr clrSpc="rgb" dir="cw">
                                      <p:cBhvr override="childStyle">
                                        <p:cTn id="81" dur="1000" fill="hold"/>
                                        <p:tgtEl>
                                          <p:spTgt spid="33"/>
                                        </p:tgtEl>
                                        <p:attrNameLst>
                                          <p:attrName>style.color</p:attrName>
                                        </p:attrNameLst>
                                      </p:cBhvr>
                                      <p:to>
                                        <a:srgbClr val="FF0000"/>
                                      </p:to>
                                    </p:animClr>
                                    <p:animClr clrSpc="rgb" dir="cw">
                                      <p:cBhvr>
                                        <p:cTn id="82" dur="1000" fill="hold"/>
                                        <p:tgtEl>
                                          <p:spTgt spid="33"/>
                                        </p:tgtEl>
                                        <p:attrNameLst>
                                          <p:attrName>fillcolor</p:attrName>
                                        </p:attrNameLst>
                                      </p:cBhvr>
                                      <p:to>
                                        <a:srgbClr val="FF0000"/>
                                      </p:to>
                                    </p:animClr>
                                    <p:set>
                                      <p:cBhvr>
                                        <p:cTn id="83" dur="1000" fill="hold"/>
                                        <p:tgtEl>
                                          <p:spTgt spid="33"/>
                                        </p:tgtEl>
                                        <p:attrNameLst>
                                          <p:attrName>fill.type</p:attrName>
                                        </p:attrNameLst>
                                      </p:cBhvr>
                                      <p:to>
                                        <p:strVal val="solid"/>
                                      </p:to>
                                    </p:set>
                                    <p:set>
                                      <p:cBhvr>
                                        <p:cTn id="84" dur="1000" fill="hold"/>
                                        <p:tgtEl>
                                          <p:spTgt spid="33"/>
                                        </p:tgtEl>
                                        <p:attrNameLst>
                                          <p:attrName>fill.on</p:attrName>
                                        </p:attrNameLst>
                                      </p:cBhvr>
                                      <p:to>
                                        <p:strVal val="true"/>
                                      </p:to>
                                    </p:set>
                                  </p:childTnLst>
                                  <p:subTnLst>
                                    <p:audio>
                                      <p:cMediaNode vol="77000">
                                        <p:cTn display="0" masterRel="sameClick">
                                          <p:stCondLst>
                                            <p:cond evt="begin" delay="0">
                                              <p:tn val="8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85" restart="whenNotActive" fill="hold" evtFilter="cancelBubble" nodeType="interactiveSeq">
                <p:stCondLst>
                  <p:cond evt="onClick" delay="0">
                    <p:tgtEl>
                      <p:spTgt spid="34"/>
                    </p:tgtEl>
                  </p:cond>
                </p:stCondLst>
                <p:endSync evt="end" delay="0">
                  <p:rtn val="all"/>
                </p:endSync>
                <p:childTnLst>
                  <p:par>
                    <p:cTn id="86" fill="hold">
                      <p:stCondLst>
                        <p:cond delay="0"/>
                      </p:stCondLst>
                      <p:childTnLst>
                        <p:par>
                          <p:cTn id="87" fill="hold">
                            <p:stCondLst>
                              <p:cond delay="0"/>
                            </p:stCondLst>
                            <p:childTnLst>
                              <p:par>
                                <p:cTn id="88" presetID="19" presetClass="emph" presetSubtype="0" fill="hold" grpId="0" nodeType="clickEffect">
                                  <p:stCondLst>
                                    <p:cond delay="0"/>
                                  </p:stCondLst>
                                  <p:childTnLst>
                                    <p:animClr clrSpc="rgb" dir="cw">
                                      <p:cBhvr override="childStyle">
                                        <p:cTn id="89" dur="1000" fill="hold"/>
                                        <p:tgtEl>
                                          <p:spTgt spid="34"/>
                                        </p:tgtEl>
                                        <p:attrNameLst>
                                          <p:attrName>style.color</p:attrName>
                                        </p:attrNameLst>
                                      </p:cBhvr>
                                      <p:to>
                                        <a:srgbClr val="FF0000"/>
                                      </p:to>
                                    </p:animClr>
                                    <p:animClr clrSpc="rgb" dir="cw">
                                      <p:cBhvr>
                                        <p:cTn id="90" dur="1000" fill="hold"/>
                                        <p:tgtEl>
                                          <p:spTgt spid="34"/>
                                        </p:tgtEl>
                                        <p:attrNameLst>
                                          <p:attrName>fillcolor</p:attrName>
                                        </p:attrNameLst>
                                      </p:cBhvr>
                                      <p:to>
                                        <a:srgbClr val="FF0000"/>
                                      </p:to>
                                    </p:animClr>
                                    <p:set>
                                      <p:cBhvr>
                                        <p:cTn id="91" dur="1000" fill="hold"/>
                                        <p:tgtEl>
                                          <p:spTgt spid="34"/>
                                        </p:tgtEl>
                                        <p:attrNameLst>
                                          <p:attrName>fill.type</p:attrName>
                                        </p:attrNameLst>
                                      </p:cBhvr>
                                      <p:to>
                                        <p:strVal val="solid"/>
                                      </p:to>
                                    </p:set>
                                    <p:set>
                                      <p:cBhvr>
                                        <p:cTn id="92" dur="1000" fill="hold"/>
                                        <p:tgtEl>
                                          <p:spTgt spid="34"/>
                                        </p:tgtEl>
                                        <p:attrNameLst>
                                          <p:attrName>fill.on</p:attrName>
                                        </p:attrNameLst>
                                      </p:cBhvr>
                                      <p:to>
                                        <p:strVal val="true"/>
                                      </p:to>
                                    </p:set>
                                  </p:childTnLst>
                                  <p:subTnLst>
                                    <p:audio>
                                      <p:cMediaNode vol="77000">
                                        <p:cTn display="0" masterRel="sameClick">
                                          <p:stCondLst>
                                            <p:cond evt="begin" delay="0">
                                              <p:tn val="8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93" restart="whenNotActive" fill="hold" evtFilter="cancelBubble" nodeType="interactiveSeq">
                <p:stCondLst>
                  <p:cond evt="onClick" delay="0">
                    <p:tgtEl>
                      <p:spTgt spid="28"/>
                    </p:tgtEl>
                  </p:cond>
                </p:stCondLst>
                <p:endSync evt="end" delay="0">
                  <p:rtn val="all"/>
                </p:endSync>
                <p:childTnLst>
                  <p:par>
                    <p:cTn id="94" fill="hold">
                      <p:stCondLst>
                        <p:cond delay="0"/>
                      </p:stCondLst>
                      <p:childTnLst>
                        <p:par>
                          <p:cTn id="95" fill="hold">
                            <p:stCondLst>
                              <p:cond delay="0"/>
                            </p:stCondLst>
                            <p:childTnLst>
                              <p:par>
                                <p:cTn id="96" presetID="0" presetClass="path" presetSubtype="0" accel="50000" decel="50000" fill="hold" grpId="1" nodeType="withEffect">
                                  <p:stCondLst>
                                    <p:cond delay="0"/>
                                  </p:stCondLst>
                                  <p:childTnLst>
                                    <p:animMotion origin="layout" path="M 0 0 L 0 0 C -0.10599 -0.01713 0.04467 0.00579 -0.2388 -0.00903 C -0.2401 -0.00903 -0.23945 -0.01366 -0.2401 -0.01574 C -0.2414 -0.02037 -0.24804 -0.03496 -0.24882 -0.03565 C -0.25546 -0.04259 -0.26302 -0.04584 -0.27005 -0.05116 C -0.27343 -0.05394 -0.27669 -0.05718 -0.28007 -0.06019 C -0.32278 -0.03472 -0.31145 -0.05278 -0.3 -0.04005 C -0.28932 -0.02824 -0.30247 -0.03704 -0.29257 -0.03125 C -0.28802 -0.05533 -0.29114 -0.03542 -0.2888 -0.0713 C -0.28776 -0.0882 -0.28632 -0.10533 -0.28502 -0.12246 C -0.28463 -0.14676 -0.28203 -0.17153 -0.28385 -0.1956 C -0.28632 -0.23056 -0.28359 -0.27315 -0.29752 -0.29792 C -0.30403 -0.30949 -0.30221 -0.30533 -0.30885 -0.32685 C -0.30937 -0.32894 -0.30937 -0.33148 -0.31002 -0.33357 C -0.31354 -0.34421 -0.31705 -0.35486 -0.32135 -0.36459 C -0.32291 -0.36829 -0.32565 -0.37014 -0.3276 -0.37361 C -0.35065 -0.41435 -0.33763 -0.39954 -0.3625 -0.42917 C -0.36406 -0.43079 -0.36588 -0.43195 -0.36757 -0.43357 C -0.37421 -0.44005 -0.3802 -0.44977 -0.3875 -0.45347 C -0.39843 -0.45903 -0.41002 -0.45787 -0.42135 -0.46019 C -0.45052 -0.45648 -0.47981 -0.45486 -0.50885 -0.44908 C -0.51289 -0.44815 -0.51653 -0.44398 -0.52005 -0.44028 C -0.5345 -0.42408 -0.54856 -0.40648 -0.5625 -0.38912 C -0.56523 -0.38565 -0.56809 -0.38264 -0.57005 -0.37801 C -0.58476 -0.34352 -0.58346 -0.34861 -0.5875 -0.32685 C -0.58593 -0.31945 -0.58502 -0.31134 -0.58255 -0.30463 C -0.57825 -0.29259 -0.57291 -0.28195 -0.56757 -0.2713 C -0.56575 -0.26783 -0.56354 -0.26482 -0.56132 -0.26227 C -0.54987 -0.25 -0.53828 -0.23773 -0.5263 -0.22685 C -0.52356 -0.22431 -0.52044 -0.22431 -0.51757 -0.22246 C -0.50338 -0.2132 -0.48932 -0.20255 -0.47513 -0.19352 C -0.47304 -0.19213 -0.47096 -0.1919 -0.46875 -0.19121 L -0.4151 -0.17801 C -0.41171 -0.1757 -0.40859 -0.17199 -0.40507 -0.1713 C -0.37408 -0.16459 -0.34505 -0.17338 -0.3138 -0.17801 C -0.31132 -0.1794 -0.30846 -0.17963 -0.30625 -0.18241 C -0.26849 -0.22824 -0.28528 -0.22384 -0.2763 -0.33796 C -0.27669 -0.34306 -0.27721 -0.34838 -0.2776 -0.35347 C -0.27968 -0.38449 -0.27968 -0.41644 -0.28385 -0.44676 C -0.28724 -0.47176 -0.29114 -0.49792 -0.3 -0.51806 C -0.30625 -0.53195 -0.30989 -0.55209 -0.31875 -0.56019 L -0.35755 -0.59584 C -0.35924 -0.59722 -0.36067 -0.59977 -0.3625 -0.60023 C -0.44713 -0.61898 -0.41575 -0.61366 -0.45625 -0.62014 C -0.50651 -0.64306 -0.52239 -0.65324 -0.57382 -0.66459 C -0.5875 -0.66759 -0.6013 -0.66759 -0.6151 -0.66898 L -0.76132 -0.6669 C -0.76731 -0.66644 -0.77304 -0.66134 -0.77877 -0.65787 C -0.78007 -0.65718 -0.78138 -0.65671 -0.78255 -0.65579 C -0.78893 -0.65 -0.78346 -0.65139 -0.7901 -0.65139 L -0.79375 -0.65139 " pathEditMode="relative" ptsTypes="AAAAAAAAAAAAAAAAAAAAAAAAAAAAAAAAAAAAAAAAAAAAAAAAAAAA">
                                      <p:cBhvr>
                                        <p:cTn id="97" dur="5000" fill="hold"/>
                                        <p:tgtEl>
                                          <p:spTgt spid="78"/>
                                        </p:tgtEl>
                                        <p:attrNameLst>
                                          <p:attrName>ppt_x</p:attrName>
                                          <p:attrName>ppt_y</p:attrName>
                                        </p:attrNameLst>
                                      </p:cBhvr>
                                    </p:animMotion>
                                  </p:childTnLst>
                                </p:cTn>
                              </p:par>
                              <p:par>
                                <p:cTn id="98" presetID="0" presetClass="path" presetSubtype="0" accel="50000" decel="50000" fill="hold" grpId="1" nodeType="withEffect">
                                  <p:stCondLst>
                                    <p:cond delay="0"/>
                                  </p:stCondLst>
                                  <p:childTnLst>
                                    <p:animMotion origin="layout" path="M 0 0 L 0 0 C -0.00299 0.0037 -0.00625 0.00648 -0.00885 0.01111 C -0.01054 0.01412 -0.0112 0.01852 -0.0125 0.02222 C -0.01367 0.02523 -0.01497 0.02824 -0.01627 0.03102 C -0.02331 0.04467 -0.03008 0.05833 -0.0375 0.07106 C -0.05221 0.0956 -0.06784 0.11782 -0.08255 0.14213 C -0.09297 0.15926 -0.1125 0.19537 -0.1125 0.19537 C -0.11758 0.21782 -0.11497 0.20856 -0.12877 0.23981 C -0.13034 0.24328 -0.13255 0.24514 -0.13385 0.24884 C -0.15403 0.30879 -0.13932 0.28078 -0.1526 0.3044 C -0.16862 0.36782 -0.15794 0.33356 -0.18255 0.39537 C -0.18633 0.40509 -0.19088 0.41389 -0.19375 0.4243 C -0.19466 0.42731 -0.19505 0.43078 -0.19635 0.43333 C -0.20052 0.4419 -0.20495 0.45046 -0.21002 0.45764 C -0.21028 0.4581 -0.22643 0.47801 -0.23255 0.48217 C -0.24166 0.48842 -0.25078 0.49444 -0.26002 0.5 C -0.26211 0.50115 -0.26419 0.50139 -0.26627 0.50208 L -0.37877 0.5 C -0.38177 0.49977 -0.38476 0.49953 -0.3875 0.49768 C -0.39804 0.49028 -0.40469 0.47291 -0.4125 0.45995 C -0.41367 0.4581 -0.41523 0.4574 -0.41627 0.45555 C -0.42031 0.44838 -0.4237 0.44051 -0.4276 0.43333 C -0.43125 0.42639 -0.43567 0.42083 -0.4388 0.41319 C -0.49271 0.2868 -0.45143 0.38796 -0.46002 0.35324 C -0.4612 0.34861 -0.46289 0.34467 -0.4638 0.33981 C -0.46549 0.33125 -0.46627 0.32222 -0.46758 0.31319 C -0.46692 0.30115 -0.46927 0.24838 -0.46002 0.22662 C -0.45794 0.22153 -0.45547 0.21666 -0.4526 0.21319 C -0.44583 0.20532 -0.42669 0.19653 -0.42135 0.19328 C -0.40338 0.18264 -0.4332 0.19328 -0.39258 0.18426 C -0.3901 0.18379 -0.38763 0.18264 -0.38502 0.18217 C -0.37383 0.17963 -0.3625 0.17778 -0.3513 0.17546 C -0.3263 0.17916 -0.30117 0.18055 -0.2763 0.18657 C -0.27018 0.18796 -0.26289 0.20324 -0.26002 0.21111 C -0.25508 0.22453 -0.24635 0.25324 -0.24635 0.25324 C -0.24583 0.25694 -0.24492 0.26065 -0.24505 0.26435 C -0.2457 0.2912 -0.24544 0.30208 -0.25377 0.32222 C -0.25963 0.33611 -0.26627 0.34884 -0.27252 0.36203 C -0.27942 0.37685 -0.27838 0.37731 -0.2888 0.38657 C -0.29362 0.39097 -0.29883 0.39421 -0.30377 0.39768 C -0.30625 0.3993 -0.30872 0.40162 -0.31133 0.40208 C -0.34166 0.40694 -0.37213 0.40949 -0.4026 0.41319 C -0.41823 0.42245 -0.4263 0.42778 -0.44258 0.43541 C -0.44791 0.43796 -0.45338 0.43958 -0.45885 0.44213 C -0.47057 0.44768 -0.48229 0.45301 -0.49375 0.45995 C -0.49922 0.46319 -0.50052 0.46412 -0.50755 0.46666 C -0.51041 0.46759 -0.52383 0.4706 -0.5263 0.47106 C -0.53047 0.47315 -0.5345 0.47615 -0.5388 0.47778 C -0.54297 0.47916 -0.54713 0.4787 -0.5513 0.47986 C -0.56172 0.48264 -0.57448 0.48889 -0.58385 0.49537 C -0.59609 0.50416 -0.5845 0.4949 -0.59505 0.50648 C -0.59661 0.50833 -0.59857 0.50903 -0.6 0.51111 C -0.60156 0.51296 -0.60234 0.51597 -0.60377 0.51759 C -0.60495 0.51898 -0.60638 0.51898 -0.60755 0.5199 C -0.60924 0.52129 -0.61081 0.52315 -0.6125 0.5243 C -0.6138 0.52523 -0.6151 0.52569 -0.61627 0.52662 C -0.61797 0.52801 -0.61953 0.53009 -0.62135 0.53102 C -0.625 0.5331 -0.62877 0.53379 -0.63255 0.53541 C -0.64414 0.54074 -0.62357 0.53449 -0.64505 0.53981 L -0.66002 0.54884 L -0.6638 0.55092 L -0.66758 0.55324 C -0.67083 0.55764 -0.67396 0.56296 -0.6776 0.56666 C -0.67851 0.56759 -0.69401 0.5787 -0.69752 0.57986 C -0.7013 0.58125 -0.70508 0.58125 -0.70885 0.58217 C -0.71927 0.58449 -0.71445 0.58426 -0.71875 0.58426 L -0.71875 0.58426 " pathEditMode="relative" ptsTypes="AAAAAAAAAAAAAAAAAAAAAAAAAAAAAAAAAAAAAAAAAAAAAAAAAAAAAAAAAAAAAAAAAAAA">
                                      <p:cBhvr>
                                        <p:cTn id="99" dur="5000" fill="hold"/>
                                        <p:tgtEl>
                                          <p:spTgt spid="22"/>
                                        </p:tgtEl>
                                        <p:attrNameLst>
                                          <p:attrName>ppt_x</p:attrName>
                                          <p:attrName>ppt_y</p:attrName>
                                        </p:attrNameLst>
                                      </p:cBhvr>
                                    </p:animMotion>
                                  </p:childTnLst>
                                </p:cTn>
                              </p:par>
                              <p:par>
                                <p:cTn id="100" presetID="0" presetClass="path" presetSubtype="0" accel="50000" decel="50000" fill="hold" grpId="1" nodeType="withEffect">
                                  <p:stCondLst>
                                    <p:cond delay="0"/>
                                  </p:stCondLst>
                                  <p:childTnLst>
                                    <p:animMotion origin="layout" path="M 0 0 L 0 0 C 0.00286 -0.00439 0.0056 -0.00925 0.00872 -0.01319 C 0.01406 -0.0199 0.01875 -0.02106 0.025 -0.0243 C 0.04622 -0.04953 0.02291 -0.02361 0.075 -0.05995 C 0.09804 -0.07592 0.11927 -0.10231 0.14362 -0.11087 C 0.17057 -0.1206 0.15208 -0.11342 0.19869 -0.13541 C 0.20117 -0.13912 0.2039 -0.14236 0.20612 -0.14652 C 0.21028 -0.1537 0.21562 -0.1618 0.20494 -0.16203 L -0.07761 -0.16643 C -0.08542 -0.16712 -0.09336 -0.16921 -0.10131 -0.16875 C -0.10769 -0.16828 -0.11485 -0.16481 -0.12123 -0.16203 C -0.13295 -0.16273 -0.1448 -0.16111 -0.15625 -0.16435 C -0.15782 -0.16458 -0.15495 -0.16944 -0.15378 -0.17083 C -0.15196 -0.17314 -0.14961 -0.17384 -0.14753 -0.17546 C -0.14375 -0.18125 -0.14011 -0.1875 -0.13633 -0.19305 C -0.12175 -0.21504 -0.09154 -0.23263 -0.08125 -0.23541 C 0.07851 -0.27777 -0.0737 -0.2412 0.08619 -0.26875 C 0.11419 -0.27361 0.14231 -0.27662 0.16992 -0.28657 C 0.17408 -0.28796 0.17838 -0.28888 0.18242 -0.29097 C 0.20338 -0.30162 0.19895 -0.29722 0.20872 -0.30856 C 0.11992 -0.32847 0.2233 -0.30578 -0.03633 -0.33078 C -0.04258 -0.33148 -0.04883 -0.33402 -0.05508 -0.33541 L -0.12253 -0.34861 C -0.12175 -0.35092 -0.1211 -0.35324 -0.12006 -0.35532 C -0.11459 -0.36597 -0.10899 -0.37546 -0.10248 -0.38425 C -0.09974 -0.38819 -0.09714 -0.39282 -0.09375 -0.39537 C -0.06706 -0.41574 -0.05092 -0.41527 -0.02006 -0.42638 C -0.01537 -0.428 -0.01094 -0.43171 -0.00625 -0.4331 C 0.01523 -0.43981 0.03698 -0.4456 0.05872 -0.45092 C 0.06406 -0.45208 0.06953 -0.45185 0.075 -0.453 C 0.1 -0.45856 0.12487 -0.46481 0.14987 -0.47083 C 0.15403 -0.47384 0.15807 -0.47754 0.16237 -0.47962 C 0.19192 -0.49444 0.19231 -0.49421 0.21119 -0.49976 C 0.21914 -0.50648 0.22682 -0.51388 0.23489 -0.51967 C 0.23724 -0.52129 0.23997 -0.52037 0.24244 -0.52199 C 0.25208 -0.528 0.26145 -0.53564 0.27109 -0.54189 C 0.27395 -0.54375 0.27695 -0.5456 0.27994 -0.54629 C 0.30026 -0.55231 0.32083 -0.55509 0.34114 -0.56203 C 0.35885 -0.56782 0.37604 -0.57708 0.39362 -0.58425 C 0.39609 -0.58518 0.39869 -0.58564 0.40117 -0.58634 C 0.40703 -0.59004 0.41354 -0.59143 0.41862 -0.59745 C 0.41992 -0.59907 0.42096 -0.60092 0.42239 -0.60185 C 0.42578 -0.60416 0.43828 -0.60601 0.43984 -0.60625 C 0.44687 -0.56875 0.44518 -0.58981 0.43606 -0.5287 C 0.42083 -0.425 0.42617 -0.46666 0.41862 -0.40416 C 0.41744 -0.37314 0.41692 -0.34189 0.41484 -0.31087 C 0.41445 -0.30393 0.41185 -0.29791 0.41119 -0.29097 C 0.40729 -0.25486 0.40742 -0.25625 0.40742 -0.2375 L 0.40742 -0.2375 L 0.40742 -0.2375 " pathEditMode="relative" ptsTypes="AAAAAAAAAAAAAAAAAAAAAAAAAAAAAAAAAAAAAAAAAAAAAAAAAAA">
                                      <p:cBhvr>
                                        <p:cTn id="101" dur="5000" fill="hold"/>
                                        <p:tgtEl>
                                          <p:spTgt spid="76"/>
                                        </p:tgtEl>
                                        <p:attrNameLst>
                                          <p:attrName>ppt_x</p:attrName>
                                          <p:attrName>ppt_y</p:attrName>
                                        </p:attrNameLst>
                                      </p:cBhvr>
                                    </p:animMotion>
                                  </p:childTnLst>
                                </p:cTn>
                              </p:par>
                              <p:par>
                                <p:cTn id="102" presetID="0" presetClass="path" presetSubtype="0" accel="50000" decel="50000" fill="hold" grpId="1" nodeType="withEffect">
                                  <p:stCondLst>
                                    <p:cond delay="0"/>
                                  </p:stCondLst>
                                  <p:childTnLst>
                                    <p:animMotion origin="layout" path="M 0 0 L 0 0 C -0.00078 0.07615 -0.00495 0.20162 -0.0013 0.2956 C -0.00117 0.3 -0.00052 0.3044 0 0.30879 C 0.00195 0.32523 0.00416 0.34143 0.00625 0.35764 C 0.00664 0.37176 0.00677 0.38588 0.00742 0.4 C 0.00755 0.40231 0.00807 0.40463 0.00872 0.40671 C 0.01015 0.41203 0.01198 0.41713 0.01367 0.42222 C 0.01497 0.46597 0.01588 0.50972 0.01745 0.55324 C 0.01758 0.55578 0.01927 0.55787 0.01875 0.55995 C 0.0181 0.56203 0.01627 0.56227 0.01497 0.56227 L -0.15378 0.56435 C -0.16459 0.56666 -0.17539 0.56944 -0.18633 0.57106 C -0.19076 0.57176 -0.228 0.57523 -0.23125 0.57569 C -0.23711 0.57477 -0.24323 0.57685 -0.2487 0.57338 C -0.25104 0.57199 -0.25156 0.5662 -0.25248 0.56227 C -0.25573 0.54907 -0.25834 0.53565 -0.2612 0.52222 C -0.26667 0.46481 -0.26498 0.47824 -0.28998 0.37338 C -0.29492 0.35277 -0.30091 0.33287 -0.30873 0.31551 C -0.31042 0.3118 -0.31237 0.30833 -0.3138 0.3044 C -0.31901 0.28981 -0.32344 0.2743 -0.32878 0.25995 C -0.33386 0.24629 -0.34089 0.23472 -0.34505 0.2199 C -0.34584 0.2169 -0.34636 0.21365 -0.34753 0.21111 C -0.35599 0.19282 -0.36419 0.17407 -0.3737 0.15764 C -0.3875 0.13402 -0.38047 0.15254 -0.3888 0.14444 C -0.39141 0.14166 -0.39388 0.13865 -0.39623 0.13541 L -0.40117 0.12662 L -0.40117 0.12662 " pathEditMode="relative" ptsTypes="AAAAAAAAAAAAAAAAAAAAAAAAAAAA">
                                      <p:cBhvr>
                                        <p:cTn id="103" dur="5000" fill="hold"/>
                                        <p:tgtEl>
                                          <p:spTgt spid="33"/>
                                        </p:tgtEl>
                                        <p:attrNameLst>
                                          <p:attrName>ppt_x</p:attrName>
                                          <p:attrName>ppt_y</p:attrName>
                                        </p:attrNameLst>
                                      </p:cBhvr>
                                    </p:animMotion>
                                  </p:childTnLst>
                                </p:cTn>
                              </p:par>
                              <p:par>
                                <p:cTn id="104" presetID="0" presetClass="path" presetSubtype="0" accel="50000" decel="50000" fill="hold" grpId="1" nodeType="withEffect">
                                  <p:stCondLst>
                                    <p:cond delay="0"/>
                                  </p:stCondLst>
                                  <p:childTnLst>
                                    <p:animMotion origin="layout" path="M 0 0 L 0 0 C -0.0099 -0.05324 -0.0362 -0.17917 -0.03255 -0.23542 C -0.03047 -0.26806 -0.01693 -0.29537 -0.00625 -0.32223 C -0.00365 -0.32894 0.00625 -0.33334 0.00625 -0.33334 C 0.01536 -0.35834 0.02708 -0.4 0.04622 -0.40649 C 0.04896 -0.40741 0.14674 -0.39422 0.15378 -0.39329 C 0.18372 -0.37199 0.15326 -0.39237 0.23503 -0.37778 C 0.2638 -0.37246 0.29245 -0.36574 0.32122 -0.35996 C 0.3487 -0.14028 0.34349 -0.2301 0.34505 0.03564 C 0.34531 0.0993 0.34492 0.16319 0.34375 0.22685 C 0.34362 0.23148 0.34128 0.24004 0.34128 0.24004 C 0.33945 0.26805 0.3418 0.30902 0.31497 0.31111 C 0.19141 0.32083 0.06745 0.30972 -0.05625 0.30902 C -0.07083 0.29606 -0.06549 0.3037 -0.07383 0.28888 C -0.07461 0.2824 -0.07682 0.27569 -0.0763 0.26898 C -0.075 0.25277 -0.06497 0.22777 -0.06003 0.21574 C -0.0569 0.20787 -0.05312 0.20115 -0.05 0.19351 C -0.04896 0.19074 -0.0457 0.18472 -0.04753 0.18449 C -0.05352 0.18356 -0.05924 0.18888 -0.06497 0.1912 C -0.07201 0.20138 -0.09818 0.23657 -0.10625 0.25555 C -0.10911 0.26226 -0.11042 0.27037 -0.1125 0.27777 C -0.11393 0.2993 -0.1138 0.2912 -0.1138 0.30231 L -0.11497 0.30463 " pathEditMode="relative" ptsTypes="AAAAAAAAAAAAAAAAAAAAAAAA">
                                      <p:cBhvr>
                                        <p:cTn id="105" dur="5000" fill="hold"/>
                                        <p:tgtEl>
                                          <p:spTgt spid="79"/>
                                        </p:tgtEl>
                                        <p:attrNameLst>
                                          <p:attrName>ppt_x</p:attrName>
                                          <p:attrName>ppt_y</p:attrName>
                                        </p:attrNameLst>
                                      </p:cBhvr>
                                    </p:animMotion>
                                  </p:childTnLst>
                                </p:cTn>
                              </p:par>
                              <p:par>
                                <p:cTn id="106" presetID="0" presetClass="path" presetSubtype="0" accel="50000" decel="50000" fill="hold" grpId="1" nodeType="withEffect">
                                  <p:stCondLst>
                                    <p:cond delay="0"/>
                                  </p:stCondLst>
                                  <p:childTnLst>
                                    <p:animMotion origin="layout" path="M 0 0 L 0 0 C 0.00157 -0.01111 0.003 -0.02246 0.00495 -0.03333 C 0.01641 -0.09954 0.0336 -0.1632 0.03998 -0.23125 C 0.04206 -0.25347 0.03933 -0.23681 0.04493 -0.25347 C 0.04766 -0.26158 0.04896 -0.27107 0.05248 -0.27801 C 0.05743 -0.2882 0.06302 -0.29884 0.06993 -0.30463 C 0.09662 -0.32662 0.125 -0.34167 0.15248 -0.36019 C 0.25599 -0.35556 0.23373 -0.39514 0.29115 -0.28681 C 0.29297 -0.28357 0.29284 -0.27801 0.29375 -0.27361 C 0.29414 -0.26829 0.2948 -0.2632 0.29493 -0.25787 C 0.29597 -0.22546 0.29779 -0.19283 0.2974 -0.16019 C 0.2974 -0.15509 0.29597 -0.14977 0.29375 -0.14676 C 0.27904 -0.12732 0.26289 -0.11134 0.2474 -0.09352 C 0.23021 -0.10278 0.17136 -0.11111 0.16498 -0.1713 C 0.16237 -0.1956 0.16146 -0.22917 0.1724 -0.24468 C 0.19154 -0.2713 0.21862 -0.27269 0.24245 -0.28033 C 0.26263 -0.28658 0.39206 -0.29097 0.3974 -0.29144 C 0.3987 -0.29213 0.40013 -0.29468 0.40118 -0.29352 C 0.40287 -0.2919 0.40274 -0.2875 0.40365 -0.28472 C 0.40443 -0.28241 0.40547 -0.28033 0.40625 -0.27801 C 0.41172 -0.26042 0.4155 -0.24074 0.4224 -0.22454 C 0.46537 -0.12546 0.45769 -0.15 0.49115 -0.0956 C 0.49427 -0.09074 0.49714 -0.08542 0.5 -0.08009 C 0.50339 -0.07361 0.50586 -0.06528 0.5099 -0.06019 C 0.51524 -0.05324 0.52201 -0.0507 0.52748 -0.04445 C 0.53842 -0.03195 0.54558 -0.01574 0.55495 0 C 0.55691 0.00324 0.55938 0.00555 0.5612 0.00879 C 0.56263 0.01134 0.56355 0.01504 0.56498 0.01759 C 0.56524 0.01829 0.56576 0.01759 0.56628 0.01759 L 0.56628 0.01759 " pathEditMode="relative" ptsTypes="AAAAAAAAAAAAAAAAAAAAAAAAAAAAAAA">
                                      <p:cBhvr>
                                        <p:cTn id="107" dur="5000" fill="hold"/>
                                        <p:tgtEl>
                                          <p:spTgt spid="2"/>
                                        </p:tgtEl>
                                        <p:attrNameLst>
                                          <p:attrName>ppt_x</p:attrName>
                                          <p:attrName>ppt_y</p:attrName>
                                        </p:attrNameLst>
                                      </p:cBhvr>
                                    </p:animMotion>
                                  </p:childTnLst>
                                </p:cTn>
                              </p:par>
                              <p:par>
                                <p:cTn id="108" presetID="0" presetClass="path" presetSubtype="0" accel="50000" decel="50000" fill="hold" grpId="1" nodeType="withEffect">
                                  <p:stCondLst>
                                    <p:cond delay="0"/>
                                  </p:stCondLst>
                                  <p:childTnLst>
                                    <p:animMotion origin="layout" path="M 0 0 L 0 0 C 0.00286 0.01111 0.00469 0.02361 0.00872 0.03334 C 0.01198 0.04167 0.01523 0.05 0.01875 0.05787 C 0.01979 0.06042 0.02135 0.06204 0.0224 0.06459 C 0.03581 0.09352 0.02422 0.075 0.04492 0.10903 C 0.05052 0.11829 0.05638 0.12732 0.0625 0.13565 C 0.06393 0.13773 0.06602 0.13797 0.06745 0.14005 C 0.07617 0.15394 0.09141 0.18264 0.1 0.2 C 0.1013 0.20278 0.10221 0.20625 0.10365 0.20903 C 0.10977 0.22037 0.1168 0.23033 0.1224 0.24236 C 0.12656 0.25116 0.13073 0.26019 0.1349 0.26898 C 0.13607 0.2713 0.13737 0.27361 0.13867 0.2757 C 0.14154 0.27963 0.14466 0.28287 0.1474 0.28681 C 0.15208 0.29329 0.15651 0.30047 0.1612 0.30672 C 0.16523 0.31227 0.16979 0.31644 0.1737 0.32223 C 0.18255 0.33565 0.17279 0.32848 0.18125 0.33334 C 0.18242 0.33125 0.18411 0.3294 0.1849 0.32686 C 0.1862 0.32269 0.18672 0.31783 0.1875 0.31343 C 0.18958 0.30023 0.19102 0.28635 0.19375 0.27338 C 0.19648 0.26042 0.20026 0.24815 0.20365 0.23565 C 0.20443 0.23334 0.20547 0.23125 0.20625 0.22894 C 0.20807 0.22246 0.20977 0.21574 0.2112 0.20903 C 0.21185 0.20602 0.21172 0.20278 0.2125 0.2 C 0.21458 0.19236 0.21745 0.18519 0.21992 0.17778 C 0.2207 0.1757 0.22148 0.17338 0.2224 0.1713 C 0.22526 0.16436 0.22813 0.15764 0.23125 0.15116 C 0.23229 0.14885 0.23385 0.14699 0.2349 0.14445 C 0.2513 0.10463 0.23685 0.14005 0.24245 0.12014 C 0.24492 0.11158 0.24688 0.10764 0.25 0.1 C 0.25078 0.09561 0.25 0.08496 0.25247 0.08681 C 0.25573 0.08912 0.25534 0.09838 0.25625 0.10463 C 0.26029 0.13172 0.25339 0.11042 0.2599 0.14676 C 0.2668 0.18426 0.27409 0.22153 0.28242 0.25787 C 0.29284 0.30301 0.29974 0.35232 0.31615 0.39121 C 0.31745 0.39422 0.31901 0.39676 0.31992 0.4 C 0.32695 0.42477 0.32865 0.44283 0.3375 0.46667 C 0.33971 0.47292 0.34622 0.48241 0.34622 0.48241 C 0.35339 0.46297 0.34401 0.49051 0.35 0.44005 C 0.35078 0.43357 0.35378 0.42848 0.35495 0.42223 C 0.36159 0.38843 0.36654 0.35348 0.3737 0.32014 C 0.38229 0.2801 0.40247 0.20232 0.40247 0.20232 C 0.40286 0.19792 0.40339 0.19352 0.40365 0.18889 C 0.40456 0.17778 0.40521 0.16667 0.40625 0.15556 C 0.40755 0.14074 0.40794 0.13959 0.41003 0.12894 C 0.40299 0.10857 0.4099 0.1257 0.39622 0.10463 C 0.36797 0.06111 0.4069 0.11482 0.37747 0.07778 C 0.35938 0.05533 0.3431 0.02755 0.3237 0.00903 L 0.29115 -0.02222 C 0.28984 -0.02338 0.2888 -0.02523 0.2875 -0.02662 C 0.27917 -0.03495 0.27083 -0.04328 0.2625 -0.05092 C 0.26133 -0.05208 0.2599 -0.05208 0.25872 -0.05324 C 0.23685 -0.07569 0.21732 -0.10648 0.19375 -0.12222 L 0.18372 -0.1287 C 0.18242 -0.12963 0.18112 -0.12986 0.17995 -0.13102 C 0.15169 -0.15625 0.16576 -0.15069 0.1474 -0.15555 C 0.14115 -0.16064 0.13503 -0.16597 0.12865 -0.17106 C 0.12552 -0.17338 0.12591 -0.17314 0.1237 -0.17314 L 0.1224 -0.17754 " pathEditMode="relative" ptsTypes="AAAAAAAAAAAAAAAAAAAAAAAAAAAAAAAAAAAAAAAAAAAAAAAAAAAAAAAAAAA">
                                      <p:cBhvr>
                                        <p:cTn id="109" dur="5000" fill="hold"/>
                                        <p:tgtEl>
                                          <p:spTgt spid="80"/>
                                        </p:tgtEl>
                                        <p:attrNameLst>
                                          <p:attrName>ppt_x</p:attrName>
                                          <p:attrName>ppt_y</p:attrName>
                                        </p:attrNameLst>
                                      </p:cBhvr>
                                    </p:animMotion>
                                  </p:childTnLst>
                                </p:cTn>
                              </p:par>
                              <p:par>
                                <p:cTn id="110" presetID="0" presetClass="path" presetSubtype="0" accel="50000" decel="50000" fill="hold" grpId="1" nodeType="withEffect">
                                  <p:stCondLst>
                                    <p:cond delay="0"/>
                                  </p:stCondLst>
                                  <p:childTnLst>
                                    <p:animMotion origin="layout" path="M 0 0 L 0 0 C 0.01276 -0.06829 -0.00352 0.01504 0.02864 -0.11991 C 0.03034 -0.12709 0.03073 -0.13519 0.03242 -0.14213 C 0.04036 -0.17593 0.04804 -0.20996 0.05742 -0.24213 C 0.0651 -0.26852 0.07513 -0.29236 0.08372 -0.31783 C 0.08437 -0.31991 0.08424 -0.32246 0.08489 -0.32454 C 0.08633 -0.32848 0.08828 -0.33172 0.08997 -0.33565 C 0.09088 -0.33773 0.09153 -0.34005 0.09245 -0.34213 C 0.09609 -0.35047 0.10026 -0.3581 0.10364 -0.36667 C 0.11484 -0.39445 0.12565 -0.42269 0.1362 -0.45116 C 0.13776 -0.45533 0.1388 -0.45996 0.13997 -0.46435 C 0.14505 -0.48588 0.14974 -0.50764 0.15495 -0.52894 C 0.15716 -0.53797 0.16041 -0.5463 0.1625 -0.55556 C 0.17096 -0.59422 0.16224 -0.56922 0.16875 -0.58658 C 0.17083 -0.58079 0.17239 -0.57408 0.175 -0.56898 C 0.19857 -0.52153 0.22304 -0.47523 0.24739 -0.42894 C 0.24883 -0.42616 0.25091 -0.42477 0.25247 -0.42223 L 0.44739 -0.09769 C 0.4862 -0.03357 0.41849 -0.14746 0.4737 -0.06227 C 0.48789 -0.04028 0.50195 -0.0176 0.51497 0.00671 C 0.52239 0.02083 0.5289 0.0368 0.5375 0.04884 C 0.54531 0.05995 0.55351 0.07083 0.5612 0.08217 C 0.56367 0.08588 0.56614 0.08981 0.56875 0.09328 C 0.56992 0.0949 0.57239 0.09791 0.57239 0.09791 L 0.57239 0.09791 " pathEditMode="relative" ptsTypes="AAAAAAAAAAAAAAAAAAAAAAAAAA">
                                      <p:cBhvr>
                                        <p:cTn id="111" dur="5000" fill="hold"/>
                                        <p:tgtEl>
                                          <p:spTgt spid="77"/>
                                        </p:tgtEl>
                                        <p:attrNameLst>
                                          <p:attrName>ppt_x</p:attrName>
                                          <p:attrName>ppt_y</p:attrName>
                                        </p:attrNameLst>
                                      </p:cBhvr>
                                    </p:animMotion>
                                  </p:childTnLst>
                                </p:cTn>
                              </p:par>
                              <p:par>
                                <p:cTn id="112" presetID="0" presetClass="path" presetSubtype="0" accel="50000" decel="50000" fill="hold" grpId="1" nodeType="withEffect">
                                  <p:stCondLst>
                                    <p:cond delay="0"/>
                                  </p:stCondLst>
                                  <p:childTnLst>
                                    <p:animMotion origin="layout" path="M 0 0 L 0 0 L 0.01367 0.01759 C 0.01654 0.02152 0.01901 0.02685 0.0224 0.0287 C 0.03737 0.03773 0.00925 0.02083 0.05248 0.05092 C 0.05729 0.0544 0.06237 0.0574 0.06745 0.05995 C 0.09115 0.07222 0.11511 0.08264 0.13867 0.09537 C 0.14505 0.09907 0.15091 0.10555 0.15742 0.10879 C 0.18308 0.12129 0.20899 0.13148 0.2349 0.14213 C 0.23946 0.14398 0.24414 0.14444 0.2487 0.14652 C 0.30183 0.17245 0.27331 0.16574 0.30248 0.17106 C 0.39102 0.21759 0.35222 0.2081 0.41745 0.21551 C 0.41901 0.2169 0.42058 0.21898 0.4224 0.2199 C 0.42487 0.22129 0.42761 0.22037 0.42995 0.22222 C 0.43177 0.22361 0.43308 0.22685 0.4349 0.2287 C 0.43646 0.23055 0.43841 0.23125 0.43985 0.23333 C 0.44128 0.23518 0.44219 0.23819 0.44362 0.23981 C 0.44558 0.24213 0.45339 0.24953 0.45742 0.25092 C 0.4599 0.25208 0.46237 0.25254 0.46485 0.25324 C 0.46615 0.25463 0.46732 0.25648 0.46862 0.25764 C 0.4737 0.26227 0.47578 0.25926 0.48242 0.25764 C 0.50573 0.23264 0.46172 0.28078 0.5224 0.19537 C 0.52839 0.18703 0.53568 0.18217 0.54245 0.17546 C 0.54388 0.17222 0.575 0.1125 0.58112 0.08426 C 0.5875 0.05509 0.59258 0.025 0.5987 -0.00463 C 0.6 -0.01135 0.60209 -0.01783 0.60365 -0.02454 C 0.62136 -0.10162 0.60196 -0.02037 0.61367 -0.06898 C 0.61406 -0.07269 0.61433 -0.07639 0.61485 -0.0801 C 0.61524 -0.08241 0.61576 -0.08449 0.61615 -0.08681 C 0.61667 -0.08982 0.61693 -0.0926 0.61745 -0.0956 C 0.61263 -0.11273 0.61641 -0.10255 0.60235 -0.12014 C 0.57617 -0.15278 0.58841 -0.13866 0.54115 -0.18449 C 0.53542 -0.19005 0.5293 -0.19422 0.5237 -0.2 C 0.50716 -0.21713 0.49128 -0.23588 0.47487 -0.25348 C 0.44779 -0.28241 0.45938 -0.25787 0.4211 -0.32454 C 0.4125 -0.33959 0.40573 -0.3581 0.3987 -0.3757 C 0.39649 -0.38102 0.39518 -0.3875 0.39362 -0.39352 C 0.39141 -0.40232 0.39271 -0.41783 0.38737 -0.42014 L 0.38242 -0.42223 C 0.36406 -0.4169 0.31914 -0.40324 0.30873 -0.40232 C 0.27084 -0.39885 0.23281 -0.40093 0.19492 -0.4 C 0.19115 -0.39861 0.1862 -0.4007 0.18373 -0.3956 C 0.18177 -0.39167 0.18347 -0.38473 0.1849 -0.3801 C 0.19571 -0.34723 0.20834 -0.31644 0.21992 -0.28449 C 0.22331 -0.275 0.22565 -0.26412 0.22995 -0.25556 C 0.2474 -0.22084 0.26433 -0.18496 0.28242 -0.15116 C 0.29805 -0.12199 0.31224 -0.08912 0.33112 -0.06667 C 0.33737 -0.05949 0.33386 -0.06412 0.34115 -0.05116 L 0.34245 -0.04445 L 0.34245 -0.04445 " pathEditMode="relative" ptsTypes="AAAAAAAAAAAAAAAAAAAAAAAAAAAAAAAAAAAAAAAAAAAAAAAAAA">
                                      <p:cBhvr>
                                        <p:cTn id="113" dur="5000" fill="hold"/>
                                        <p:tgtEl>
                                          <p:spTgt spid="21"/>
                                        </p:tgtEl>
                                        <p:attrNameLst>
                                          <p:attrName>ppt_x</p:attrName>
                                          <p:attrName>ppt_y</p:attrName>
                                        </p:attrNameLst>
                                      </p:cBhvr>
                                    </p:animMotion>
                                  </p:childTnLst>
                                </p:cTn>
                              </p:par>
                              <p:par>
                                <p:cTn id="114" presetID="0" presetClass="path" presetSubtype="0" accel="50000" decel="50000" fill="hold" grpId="1" nodeType="withEffect">
                                  <p:stCondLst>
                                    <p:cond delay="0"/>
                                  </p:stCondLst>
                                  <p:childTnLst>
                                    <p:animMotion origin="layout" path="M 0 0 L 0 0 C 0.03203 -0.01134 0.00638 -0.00417 0.07122 0.00232 C 0.11823 0.00695 0.16523 0.01389 0.21237 0.01551 C 0.31784 0.01921 0.42331 0.01713 0.52865 0.01783 C 0.52161 0.1331 0.52096 0.10903 0.52617 0.25787 C 0.5263 0.26088 0.52982 0.27917 0.53112 0.28681 C 0.53255 0.31435 0.53711 0.36088 0.53372 0.39352 C 0.53333 0.39607 0.53203 0.39792 0.53112 0.40023 L 0.2099 0.39792 C 0.20846 0.39792 0.20703 0.3956 0.20612 0.39352 C 0.20521 0.39097 0.20573 0.38727 0.20495 0.38449 C 0.20195 0.37384 0.19792 0.36412 0.19492 0.35347 C 0.17656 0.2882 0.1888 0.31134 0.17617 0.28889 C 0.17487 0.28009 0.17422 0.27083 0.1724 0.26227 C 0.17096 0.25509 0.16784 0.24931 0.16615 0.24236 C 0.16497 0.23727 0.16484 0.23171 0.16367 0.22662 C 0.16315 0.22431 0.16198 0.22246 0.1612 0.22014 C 0.16029 0.21713 0.15951 0.21412 0.15872 0.21111 C 0.16029 0.21042 0.16211 0.21019 0.16367 0.20903 C 0.16706 0.20648 0.18008 0.19352 0.1849 0.19121 C 0.24102 0.16366 0.29622 0.12778 0.35365 0.11111 L 0.49987 0.06898 C 0.50885 0.06597 0.51758 0.06111 0.52617 0.05556 C 0.53581 0.04931 0.57474 0.02593 0.59492 0.00671 C 0.60951 -0.00717 0.62396 -0.02199 0.63867 -0.03565 C 0.66003 -0.05532 0.65234 -0.04213 0.65872 -0.05324 L 0.65872 -0.05324 " pathEditMode="relative" ptsTypes="AAAAAAAAAAAAAAAAAAAAAAAAAAAA">
                                      <p:cBhvr>
                                        <p:cTn id="115" dur="5000" fill="hold"/>
                                        <p:tgtEl>
                                          <p:spTgt spid="34"/>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1" animBg="1"/>
      <p:bldP spid="76" grpId="0" animBg="1"/>
      <p:bldP spid="76" grpId="1" animBg="1"/>
      <p:bldP spid="77" grpId="0" animBg="1"/>
      <p:bldP spid="77" grpId="1" animBg="1"/>
      <p:bldP spid="78" grpId="0" animBg="1"/>
      <p:bldP spid="78" grpId="1" animBg="1"/>
      <p:bldP spid="79" grpId="0" animBg="1"/>
      <p:bldP spid="79" grpId="1" animBg="1"/>
      <p:bldP spid="79" grpId="2" animBg="1"/>
      <p:bldP spid="80" grpId="0" animBg="1"/>
      <p:bldP spid="80" grpId="1" animBg="1"/>
      <p:bldP spid="21" grpId="0" animBg="1"/>
      <p:bldP spid="21" grpId="1" animBg="1"/>
      <p:bldP spid="22" grpId="0" animBg="1"/>
      <p:bldP spid="22" grpId="1" animBg="1"/>
      <p:bldP spid="33" grpId="0" animBg="1"/>
      <p:bldP spid="33" grpId="1" animBg="1"/>
      <p:bldP spid="34" grpId="0" animBg="1"/>
      <p:bldP spid="34"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2603984" y="22198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4" name="bomb.wav"/>
            </a:hlinkClick>
          </p:cNvPr>
          <p:cNvSpPr/>
          <p:nvPr/>
        </p:nvSpPr>
        <p:spPr>
          <a:xfrm>
            <a:off x="10080588" y="224169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4" name="bomb.wav"/>
            </a:hlinkClick>
          </p:cNvPr>
          <p:cNvSpPr/>
          <p:nvPr/>
        </p:nvSpPr>
        <p:spPr>
          <a:xfrm>
            <a:off x="1633103" y="444700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666072" y="311518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4" name="bomb.wav"/>
            </a:hlinkClick>
          </p:cNvPr>
          <p:cNvSpPr/>
          <p:nvPr/>
        </p:nvSpPr>
        <p:spPr>
          <a:xfrm>
            <a:off x="3944896" y="374957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4" name="bomb.wav"/>
            </a:hlinkClick>
          </p:cNvPr>
          <p:cNvSpPr/>
          <p:nvPr/>
        </p:nvSpPr>
        <p:spPr>
          <a:xfrm>
            <a:off x="1833479" y="69557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4" name="bomb.wav"/>
            </a:hlinkClick>
          </p:cNvPr>
          <p:cNvSpPr/>
          <p:nvPr/>
        </p:nvSpPr>
        <p:spPr>
          <a:xfrm>
            <a:off x="7583720" y="378070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4" name="bomb.wav"/>
            </a:hlinkClick>
          </p:cNvPr>
          <p:cNvSpPr/>
          <p:nvPr/>
        </p:nvSpPr>
        <p:spPr>
          <a:xfrm>
            <a:off x="9643608" y="69803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10</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4" name="bomb.wav"/>
            </a:hlinkClick>
          </p:cNvPr>
          <p:cNvSpPr/>
          <p:nvPr/>
        </p:nvSpPr>
        <p:spPr>
          <a:xfrm>
            <a:off x="4902065" y="446957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4" name="bomb.wav"/>
            </a:hlinkClick>
          </p:cNvPr>
          <p:cNvSpPr/>
          <p:nvPr/>
        </p:nvSpPr>
        <p:spPr>
          <a:xfrm>
            <a:off x="8074856" y="141557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Textfeld 3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46086"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5302569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withEffect">
                                  <p:stCondLst>
                                    <p:cond delay="0"/>
                                  </p:stCondLst>
                                  <p:childTnLst>
                                    <p:animClr clrSpc="rgb" dir="cw">
                                      <p:cBhvr override="childStyle">
                                        <p:cTn id="6" dur="500" autoRev="1" fill="remove"/>
                                        <p:tgtEl>
                                          <p:spTgt spid="2"/>
                                        </p:tgtEl>
                                        <p:attrNameLst>
                                          <p:attrName>style.color</p:attrName>
                                        </p:attrNameLst>
                                      </p:cBhvr>
                                      <p:to>
                                        <a:srgbClr val="B4C6E7"/>
                                      </p:to>
                                    </p:animClr>
                                    <p:animClr clrSpc="rgb" dir="cw">
                                      <p:cBhvr>
                                        <p:cTn id="7" dur="500" autoRev="1" fill="remove"/>
                                        <p:tgtEl>
                                          <p:spTgt spid="2"/>
                                        </p:tgtEl>
                                        <p:attrNameLst>
                                          <p:attrName>fillcolor</p:attrName>
                                        </p:attrNameLst>
                                      </p:cBhvr>
                                      <p:to>
                                        <a:srgbClr val="B4C6E7"/>
                                      </p:to>
                                    </p:animClr>
                                    <p:set>
                                      <p:cBhvr>
                                        <p:cTn id="8" dur="500" autoRev="1" fill="remove"/>
                                        <p:tgtEl>
                                          <p:spTgt spid="2"/>
                                        </p:tgtEl>
                                        <p:attrNameLst>
                                          <p:attrName>fill.type</p:attrName>
                                        </p:attrNameLst>
                                      </p:cBhvr>
                                      <p:to>
                                        <p:strVal val="solid"/>
                                      </p:to>
                                    </p:set>
                                    <p:set>
                                      <p:cBhvr>
                                        <p:cTn id="9" dur="500" autoRev="1" fill="remove"/>
                                        <p:tgtEl>
                                          <p:spTgt spid="2"/>
                                        </p:tgtEl>
                                        <p:attrNameLst>
                                          <p:attrName>fill.on</p:attrName>
                                        </p:attrNameLst>
                                      </p:cBhvr>
                                      <p:to>
                                        <p:strVal val="true"/>
                                      </p:to>
                                    </p:set>
                                  </p:childTnLst>
                                </p:cTn>
                              </p:par>
                              <p:par>
                                <p:cTn id="10" presetID="27" presetClass="emph" presetSubtype="0" repeatCount="3000" fill="remove" grpId="2" nodeType="withEffect">
                                  <p:stCondLst>
                                    <p:cond delay="0"/>
                                  </p:stCondLst>
                                  <p:childTnLst>
                                    <p:animClr clrSpc="rgb" dir="cw">
                                      <p:cBhvr override="childStyle">
                                        <p:cTn id="11" dur="500" autoRev="1" fill="remove"/>
                                        <p:tgtEl>
                                          <p:spTgt spid="21"/>
                                        </p:tgtEl>
                                        <p:attrNameLst>
                                          <p:attrName>style.color</p:attrName>
                                        </p:attrNameLst>
                                      </p:cBhvr>
                                      <p:to>
                                        <a:srgbClr val="B4C6E7"/>
                                      </p:to>
                                    </p:animClr>
                                    <p:animClr clrSpc="rgb" dir="cw">
                                      <p:cBhvr>
                                        <p:cTn id="12" dur="500" autoRev="1" fill="remove"/>
                                        <p:tgtEl>
                                          <p:spTgt spid="21"/>
                                        </p:tgtEl>
                                        <p:attrNameLst>
                                          <p:attrName>fillcolor</p:attrName>
                                        </p:attrNameLst>
                                      </p:cBhvr>
                                      <p:to>
                                        <a:srgbClr val="B4C6E7"/>
                                      </p:to>
                                    </p:animClr>
                                    <p:set>
                                      <p:cBhvr>
                                        <p:cTn id="13" dur="500" autoRev="1" fill="remove"/>
                                        <p:tgtEl>
                                          <p:spTgt spid="21"/>
                                        </p:tgtEl>
                                        <p:attrNameLst>
                                          <p:attrName>fill.type</p:attrName>
                                        </p:attrNameLst>
                                      </p:cBhvr>
                                      <p:to>
                                        <p:strVal val="solid"/>
                                      </p:to>
                                    </p:set>
                                    <p:set>
                                      <p:cBhvr>
                                        <p:cTn id="14" dur="500" autoRev="1" fill="remove"/>
                                        <p:tgtEl>
                                          <p:spTgt spid="21"/>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FF000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00B05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vol="41000">
                                        <p:cTn display="0" masterRel="sameClick">
                                          <p:stCondLst>
                                            <p:cond evt="begin" delay="0">
                                              <p:tn val="25"/>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FF0000"/>
                                      </p:to>
                                    </p:animClr>
                                    <p:animClr clrSpc="rgb" dir="cw">
                                      <p:cBhvr>
                                        <p:cTn id="34" dur="1000" fill="hold"/>
                                        <p:tgtEl>
                                          <p:spTgt spid="76"/>
                                        </p:tgtEl>
                                        <p:attrNameLst>
                                          <p:attrName>fillcolor</p:attrName>
                                        </p:attrNameLst>
                                      </p:cBhvr>
                                      <p:to>
                                        <a:srgbClr val="FF000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vol="77000">
                                        <p:cTn display="0" masterRel="sameClick">
                                          <p:stCondLst>
                                            <p:cond evt="begin" delay="0">
                                              <p:tn val="3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9" presetClass="emph" presetSubtype="0" fill="hold" grpId="0" nodeType="clickEffect">
                                  <p:stCondLst>
                                    <p:cond delay="0"/>
                                  </p:stCondLst>
                                  <p:childTnLst>
                                    <p:animClr clrSpc="rgb" dir="cw">
                                      <p:cBhvr override="childStyle">
                                        <p:cTn id="65" dur="1000" fill="hold"/>
                                        <p:tgtEl>
                                          <p:spTgt spid="21"/>
                                        </p:tgtEl>
                                        <p:attrNameLst>
                                          <p:attrName>style.color</p:attrName>
                                        </p:attrNameLst>
                                      </p:cBhvr>
                                      <p:to>
                                        <a:srgbClr val="00B050"/>
                                      </p:to>
                                    </p:animClr>
                                    <p:animClr clrSpc="rgb" dir="cw">
                                      <p:cBhvr>
                                        <p:cTn id="66" dur="1000" fill="hold"/>
                                        <p:tgtEl>
                                          <p:spTgt spid="21"/>
                                        </p:tgtEl>
                                        <p:attrNameLst>
                                          <p:attrName>fillcolor</p:attrName>
                                        </p:attrNameLst>
                                      </p:cBhvr>
                                      <p:to>
                                        <a:srgbClr val="00B050"/>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19" presetClass="emph" presetSubtype="0" fill="hold" grpId="0" nodeType="clickEffect">
                                  <p:stCondLst>
                                    <p:cond delay="0"/>
                                  </p:stCondLst>
                                  <p:childTnLst>
                                    <p:animClr clrSpc="rgb" dir="cw">
                                      <p:cBhvr override="childStyle">
                                        <p:cTn id="73" dur="1000" fill="hold"/>
                                        <p:tgtEl>
                                          <p:spTgt spid="22"/>
                                        </p:tgtEl>
                                        <p:attrNameLst>
                                          <p:attrName>style.color</p:attrName>
                                        </p:attrNameLst>
                                      </p:cBhvr>
                                      <p:to>
                                        <a:srgbClr val="FF0000"/>
                                      </p:to>
                                    </p:animClr>
                                    <p:animClr clrSpc="rgb" dir="cw">
                                      <p:cBhvr>
                                        <p:cTn id="74" dur="1000" fill="hold"/>
                                        <p:tgtEl>
                                          <p:spTgt spid="22"/>
                                        </p:tgtEl>
                                        <p:attrNameLst>
                                          <p:attrName>fillcolor</p:attrName>
                                        </p:attrNameLst>
                                      </p:cBhvr>
                                      <p:to>
                                        <a:srgbClr val="FF0000"/>
                                      </p:to>
                                    </p:animClr>
                                    <p:set>
                                      <p:cBhvr>
                                        <p:cTn id="75" dur="1000" fill="hold"/>
                                        <p:tgtEl>
                                          <p:spTgt spid="22"/>
                                        </p:tgtEl>
                                        <p:attrNameLst>
                                          <p:attrName>fill.type</p:attrName>
                                        </p:attrNameLst>
                                      </p:cBhvr>
                                      <p:to>
                                        <p:strVal val="solid"/>
                                      </p:to>
                                    </p:set>
                                    <p:set>
                                      <p:cBhvr>
                                        <p:cTn id="76" dur="1000" fill="hold"/>
                                        <p:tgtEl>
                                          <p:spTgt spid="22"/>
                                        </p:tgtEl>
                                        <p:attrNameLst>
                                          <p:attrName>fill.on</p:attrName>
                                        </p:attrNameLst>
                                      </p:cBhvr>
                                      <p:to>
                                        <p:strVal val="true"/>
                                      </p:to>
                                    </p:set>
                                  </p:childTnLst>
                                  <p:subTnLst>
                                    <p:audio>
                                      <p:cMediaNode vol="77000">
                                        <p:cTn display="0" masterRel="sameClick">
                                          <p:stCondLst>
                                            <p:cond evt="begin" delay="0">
                                              <p:tn val="7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33"/>
                    </p:tgtEl>
                  </p:cond>
                </p:stCondLst>
                <p:endSync evt="end" delay="0">
                  <p:rtn val="all"/>
                </p:endSync>
                <p:childTnLst>
                  <p:par>
                    <p:cTn id="78" fill="hold">
                      <p:stCondLst>
                        <p:cond delay="0"/>
                      </p:stCondLst>
                      <p:childTnLst>
                        <p:par>
                          <p:cTn id="79" fill="hold">
                            <p:stCondLst>
                              <p:cond delay="0"/>
                            </p:stCondLst>
                            <p:childTnLst>
                              <p:par>
                                <p:cTn id="80" presetID="19" presetClass="emph" presetSubtype="0" fill="hold" grpId="0" nodeType="clickEffect">
                                  <p:stCondLst>
                                    <p:cond delay="0"/>
                                  </p:stCondLst>
                                  <p:childTnLst>
                                    <p:animClr clrSpc="rgb" dir="cw">
                                      <p:cBhvr override="childStyle">
                                        <p:cTn id="81" dur="1000" fill="hold"/>
                                        <p:tgtEl>
                                          <p:spTgt spid="33"/>
                                        </p:tgtEl>
                                        <p:attrNameLst>
                                          <p:attrName>style.color</p:attrName>
                                        </p:attrNameLst>
                                      </p:cBhvr>
                                      <p:to>
                                        <a:srgbClr val="FF0000"/>
                                      </p:to>
                                    </p:animClr>
                                    <p:animClr clrSpc="rgb" dir="cw">
                                      <p:cBhvr>
                                        <p:cTn id="82" dur="1000" fill="hold"/>
                                        <p:tgtEl>
                                          <p:spTgt spid="33"/>
                                        </p:tgtEl>
                                        <p:attrNameLst>
                                          <p:attrName>fillcolor</p:attrName>
                                        </p:attrNameLst>
                                      </p:cBhvr>
                                      <p:to>
                                        <a:srgbClr val="FF0000"/>
                                      </p:to>
                                    </p:animClr>
                                    <p:set>
                                      <p:cBhvr>
                                        <p:cTn id="83" dur="1000" fill="hold"/>
                                        <p:tgtEl>
                                          <p:spTgt spid="33"/>
                                        </p:tgtEl>
                                        <p:attrNameLst>
                                          <p:attrName>fill.type</p:attrName>
                                        </p:attrNameLst>
                                      </p:cBhvr>
                                      <p:to>
                                        <p:strVal val="solid"/>
                                      </p:to>
                                    </p:set>
                                    <p:set>
                                      <p:cBhvr>
                                        <p:cTn id="84" dur="1000" fill="hold"/>
                                        <p:tgtEl>
                                          <p:spTgt spid="33"/>
                                        </p:tgtEl>
                                        <p:attrNameLst>
                                          <p:attrName>fill.on</p:attrName>
                                        </p:attrNameLst>
                                      </p:cBhvr>
                                      <p:to>
                                        <p:strVal val="true"/>
                                      </p:to>
                                    </p:set>
                                  </p:childTnLst>
                                  <p:subTnLst>
                                    <p:audio>
                                      <p:cMediaNode vol="77000">
                                        <p:cTn display="0" masterRel="sameClick">
                                          <p:stCondLst>
                                            <p:cond evt="begin" delay="0">
                                              <p:tn val="8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3"/>
                  </p:tgtEl>
                </p:cond>
              </p:nextCondLst>
            </p:seq>
            <p:seq concurrent="1" nextAc="seek">
              <p:cTn id="85" restart="whenNotActive" fill="hold" evtFilter="cancelBubble" nodeType="interactiveSeq">
                <p:stCondLst>
                  <p:cond evt="onClick" delay="0">
                    <p:tgtEl>
                      <p:spTgt spid="34"/>
                    </p:tgtEl>
                  </p:cond>
                </p:stCondLst>
                <p:endSync evt="end" delay="0">
                  <p:rtn val="all"/>
                </p:endSync>
                <p:childTnLst>
                  <p:par>
                    <p:cTn id="86" fill="hold">
                      <p:stCondLst>
                        <p:cond delay="0"/>
                      </p:stCondLst>
                      <p:childTnLst>
                        <p:par>
                          <p:cTn id="87" fill="hold">
                            <p:stCondLst>
                              <p:cond delay="0"/>
                            </p:stCondLst>
                            <p:childTnLst>
                              <p:par>
                                <p:cTn id="88" presetID="19" presetClass="emph" presetSubtype="0" fill="hold" grpId="0" nodeType="clickEffect">
                                  <p:stCondLst>
                                    <p:cond delay="0"/>
                                  </p:stCondLst>
                                  <p:childTnLst>
                                    <p:animClr clrSpc="rgb" dir="cw">
                                      <p:cBhvr override="childStyle">
                                        <p:cTn id="89" dur="1000" fill="hold"/>
                                        <p:tgtEl>
                                          <p:spTgt spid="34"/>
                                        </p:tgtEl>
                                        <p:attrNameLst>
                                          <p:attrName>style.color</p:attrName>
                                        </p:attrNameLst>
                                      </p:cBhvr>
                                      <p:to>
                                        <a:srgbClr val="FF0000"/>
                                      </p:to>
                                    </p:animClr>
                                    <p:animClr clrSpc="rgb" dir="cw">
                                      <p:cBhvr>
                                        <p:cTn id="90" dur="1000" fill="hold"/>
                                        <p:tgtEl>
                                          <p:spTgt spid="34"/>
                                        </p:tgtEl>
                                        <p:attrNameLst>
                                          <p:attrName>fillcolor</p:attrName>
                                        </p:attrNameLst>
                                      </p:cBhvr>
                                      <p:to>
                                        <a:srgbClr val="FF0000"/>
                                      </p:to>
                                    </p:animClr>
                                    <p:set>
                                      <p:cBhvr>
                                        <p:cTn id="91" dur="1000" fill="hold"/>
                                        <p:tgtEl>
                                          <p:spTgt spid="34"/>
                                        </p:tgtEl>
                                        <p:attrNameLst>
                                          <p:attrName>fill.type</p:attrName>
                                        </p:attrNameLst>
                                      </p:cBhvr>
                                      <p:to>
                                        <p:strVal val="solid"/>
                                      </p:to>
                                    </p:set>
                                    <p:set>
                                      <p:cBhvr>
                                        <p:cTn id="92" dur="1000" fill="hold"/>
                                        <p:tgtEl>
                                          <p:spTgt spid="34"/>
                                        </p:tgtEl>
                                        <p:attrNameLst>
                                          <p:attrName>fill.on</p:attrName>
                                        </p:attrNameLst>
                                      </p:cBhvr>
                                      <p:to>
                                        <p:strVal val="true"/>
                                      </p:to>
                                    </p:set>
                                  </p:childTnLst>
                                  <p:subTnLst>
                                    <p:audio>
                                      <p:cMediaNode vol="77000">
                                        <p:cTn display="0" masterRel="sameClick">
                                          <p:stCondLst>
                                            <p:cond evt="begin" delay="0">
                                              <p:tn val="8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4"/>
                  </p:tgtEl>
                </p:cond>
              </p:nextCondLst>
            </p:seq>
            <p:seq concurrent="1" nextAc="seek">
              <p:cTn id="93" restart="whenNotActive" fill="hold" evtFilter="cancelBubble" nodeType="interactiveSeq">
                <p:stCondLst>
                  <p:cond evt="onClick" delay="0">
                    <p:tgtEl>
                      <p:spTgt spid="28"/>
                    </p:tgtEl>
                  </p:cond>
                </p:stCondLst>
                <p:endSync evt="end" delay="0">
                  <p:rtn val="all"/>
                </p:endSync>
                <p:childTnLst>
                  <p:par>
                    <p:cTn id="94" fill="hold">
                      <p:stCondLst>
                        <p:cond delay="0"/>
                      </p:stCondLst>
                      <p:childTnLst>
                        <p:par>
                          <p:cTn id="95" fill="hold">
                            <p:stCondLst>
                              <p:cond delay="0"/>
                            </p:stCondLst>
                            <p:childTnLst>
                              <p:par>
                                <p:cTn id="96" presetID="0" presetClass="path" presetSubtype="0" accel="50000" decel="50000" fill="hold" grpId="1" nodeType="withEffect">
                                  <p:stCondLst>
                                    <p:cond delay="0"/>
                                  </p:stCondLst>
                                  <p:childTnLst>
                                    <p:animMotion origin="layout" path="M 0 0 L 0 0 C 0.00703 0.0007 0.01433 -0.00092 0.02123 0.00232 C 0.0263 0.0044 0.03021 0.01135 0.0349 0.01551 C 0.03607 0.01667 0.03737 0.01737 0.03867 0.01783 C 0.04362 0.01945 0.04857 0.02176 0.05365 0.02223 C 0.07448 0.02408 0.09531 0.02362 0.11615 0.02454 C 0.18581 0.05371 0.16393 0.04537 0.2987 0.07778 C 0.31276 0.08125 0.32696 0.08079 0.34115 0.08218 C 0.39922 0.09792 0.47865 0.1213 0.53607 0.12894 L 0.6211 0.14005 C 0.66276 0.1463 0.60834 0.147 0.67982 0.15325 C 0.71602 0.15649 0.75235 0.15625 0.78854 0.15787 C 0.79271 0.15695 0.79714 0.15811 0.80104 0.15556 C 0.80235 0.15487 0.80209 0.15116 0.80235 0.14885 C 0.80404 0.13612 0.80521 0.12408 0.80612 0.11112 C 0.81472 -0.01782 0.80534 0.03195 0.8211 -0.03773 C 0.82448 -0.07546 0.828 -0.11319 0.83112 -0.15115 C 0.83177 -0.15995 0.83203 -0.16898 0.83229 -0.17777 C 0.83321 -0.20231 0.83399 -0.22662 0.8349 -0.25115 C 0.83438 -0.27708 0.84818 -0.32662 0.8336 -0.32893 C 0.76758 -0.33888 0.64531 -0.28865 0.56485 -0.25787 C 0.56524 -0.2199 0.56367 -0.18194 0.56615 -0.14444 C 0.56667 -0.13657 0.57058 -0.13055 0.57357 -0.12453 C 0.58399 -0.1037 0.59544 -0.08472 0.60612 -0.06435 C 0.60794 -0.06088 0.60925 -0.05671 0.61107 -0.05324 C 0.6155 -0.0456 0.62044 -0.03888 0.62487 -0.03101 C 0.63216 -0.01805 0.63919 -0.00463 0.6461 0.0088 C 0.64831 0.0132 0.65013 0.01806 0.65235 0.02223 C 0.66433 0.04399 0.67617 0.06575 0.68867 0.08658 C 0.69206 0.0926 0.69584 0.09769 0.69987 0.10232 C 0.73138 0.1382 0.70938 0.1132 0.72735 0.12662 C 0.73281 0.13079 0.73815 0.13565 0.74362 0.14005 C 0.74479 0.14098 0.7461 0.14213 0.7474 0.14213 C 0.76198 0.14422 0.77656 0.14514 0.79115 0.14676 C 0.79818 0.14514 0.8056 0.1463 0.81237 0.14213 C 0.81719 0.13936 0.82175 0.1338 0.82487 0.12662 C 0.82748 0.12061 0.82748 0.11181 0.82865 0.1044 C 0.83477 0.06459 0.83021 0.08936 0.8336 0.07107 C 0.83399 0.06227 0.83425 0.05325 0.8349 0.04445 C 0.83594 0.02801 0.83815 0.01204 0.83854 -0.00439 C 0.83972 -0.05092 0.84232 -0.05115 0.82865 -0.07777 C 0.82761 -0.07986 0.82604 -0.08078 0.82487 -0.08217 C 0.78802 -0.07314 0.76472 -0.06944 0.73112 -0.05555 C 0.72357 -0.05231 0.71589 -0.04907 0.7086 -0.04444 C 0.70209 -0.04027 0.69597 -0.03472 0.68985 -0.02893 C 0.6836 -0.02291 0.67735 -0.01736 0.6711 -0.01111 C 0.66393 -0.00393 0.65664 0.00301 0.64987 0.01112 C 0.64857 0.0125 0.6474 0.01412 0.6461 0.01551 C 0.64115 0.02084 0.63607 0.02593 0.63112 0.03102 C 0.62266 0.05371 0.63034 0.0345 0.60482 0.07547 C 0.60065 0.08241 0.59128 0.10162 0.58985 0.1044 C 0.58946 0.10672 0.58933 0.10926 0.58867 0.11112 C 0.57305 0.15255 0.58542 0.11806 0.57617 0.13774 C 0.57487 0.14051 0.56732 0.15695 0.56485 0.16436 C 0.56276 0.17107 0.56094 0.17801 0.5586 0.1845 C 0.55651 0.19005 0.55235 0.20325 0.5474 0.20672 C 0.54128 0.21088 0.53503 0.21459 0.52865 0.21783 L 0.51107 0.22662 C 0.50443 0.22987 0.50808 0.22709 0.50365 0.23125 L 0.50235 0.23125 " pathEditMode="relative" ptsTypes="AAAAAAAAAAAAAAAAAAAAAAAAAAAAAAAAAAAAAAAAAAAAAAAAAAAAAAAAAAAAA">
                                      <p:cBhvr>
                                        <p:cTn id="97" dur="5000" fill="hold"/>
                                        <p:tgtEl>
                                          <p:spTgt spid="78"/>
                                        </p:tgtEl>
                                        <p:attrNameLst>
                                          <p:attrName>ppt_x</p:attrName>
                                          <p:attrName>ppt_y</p:attrName>
                                        </p:attrNameLst>
                                      </p:cBhvr>
                                    </p:animMotion>
                                  </p:childTnLst>
                                </p:cTn>
                              </p:par>
                              <p:par>
                                <p:cTn id="98" presetID="0" presetClass="path" presetSubtype="0" accel="50000" decel="50000" fill="hold" grpId="1" nodeType="withEffect">
                                  <p:stCondLst>
                                    <p:cond delay="0"/>
                                  </p:stCondLst>
                                  <p:childTnLst>
                                    <p:animMotion origin="layout" path="M 0 0 L 0 0 C -0.02083 -0.00069 -0.04179 0.00232 -0.0625 -0.00208 C -0.07916 -0.00579 -0.09531 -0.01505 -0.11133 -0.0243 C -0.11432 -0.02616 -0.11666 -0.03125 -0.11875 -0.03542 C -0.16367 -0.12592 -0.15195 -0.09051 -0.17122 -0.17315 C -0.16875 -0.19838 -0.17161 -0.22731 -0.1638 -0.24884 C -0.15963 -0.26018 -0.14883 -0.2537 -0.14127 -0.25555 C -0.12877 -0.25833 -0.11627 -0.26088 -0.10377 -0.26204 C 0.12044 -0.28472 -0.02812 -0.26435 0.06628 -0.27778 C 0.06797 -0.27847 0.06966 -0.27917 0.07123 -0.27986 C 0.07253 -0.28055 0.0737 -0.28194 0.075 -0.28217 C 0.09675 -0.28356 0.11836 -0.28356 0.14011 -0.28426 C 0.15261 -0.29907 0.14844 -0.29699 0.14505 -0.2287 C 0.14388 -0.20625 0.14987 -0.16805 0.1375 -0.16204 C 0.09414 -0.1412 0.04753 -0.16065 0.00248 -0.15995 L -0.0263 -0.15555 C -0.02877 -0.15509 -0.03125 -0.15393 -0.03372 -0.15324 C -0.04297 -0.15092 -0.05208 -0.14792 -0.0612 -0.14653 C -0.08034 -0.14352 -0.09961 -0.14213 -0.11875 -0.13981 L -0.12747 -0.13773 L -0.175 -0.12662 C -0.20182 -0.10278 -0.18229 -0.12338 -0.18125 0.00903 C -0.18086 0.07037 -0.18099 0.13218 -0.17747 0.19352 C -0.17643 0.21273 -0.17135 0.23079 -0.16758 0.24908 C -0.16341 0.26921 -0.1582 0.28889 -0.15377 0.30903 C -0.15312 0.31181 -0.15312 0.31505 -0.15247 0.31783 C -0.14778 0.34329 -0.14883 0.32708 -0.14883 0.35116 L 0.01133 0.39352 " pathEditMode="relative" ptsTypes="AAAAAAAAAAAAAAAAAAAAAAAAAAAAA">
                                      <p:cBhvr>
                                        <p:cTn id="99" dur="5000" fill="hold"/>
                                        <p:tgtEl>
                                          <p:spTgt spid="2"/>
                                        </p:tgtEl>
                                        <p:attrNameLst>
                                          <p:attrName>ppt_x</p:attrName>
                                          <p:attrName>ppt_y</p:attrName>
                                        </p:attrNameLst>
                                      </p:cBhvr>
                                    </p:animMotion>
                                  </p:childTnLst>
                                </p:cTn>
                              </p:par>
                              <p:par>
                                <p:cTn id="100" presetID="0" presetClass="path" presetSubtype="0" accel="50000" decel="50000" fill="hold" grpId="1" nodeType="withEffect">
                                  <p:stCondLst>
                                    <p:cond delay="0"/>
                                  </p:stCondLst>
                                  <p:childTnLst>
                                    <p:animMotion origin="layout" path="M 0 0 L 0 0 C 0.01081 -0.0963 0.00026 0.00393 0.00495 -0.24236 C 0.00521 -0.25648 0.00664 -0.2706 0.00742 -0.28449 C 0.00664 -0.31505 0.00677 -0.34537 0.00495 -0.3757 C 0.00429 -0.38635 0.0013 -0.3963 0 -0.40672 C -0.00156 -0.41852 -0.00182 -0.43079 -0.00378 -0.44236 C -0.00794 -0.4669 -0.00612 -0.45718 -0.00873 -0.4713 C -0.00716 -0.50162 -0.0069 -0.53241 -0.00378 -0.56227 C -0.00339 -0.56574 -0.00052 -0.56551 0.00117 -0.5669 C 0.03763 -0.5956 0.00495 -0.57246 0.02747 -0.58241 C 0.03958 -0.58773 0.05169 -0.59422 0.06367 -0.60023 C 0.09583 -0.59861 0.09831 -0.60834 0.11745 -0.59121 C 0.11888 -0.59005 0.11992 -0.5882 0.12122 -0.58681 C 0.12461 -0.57431 0.12812 -0.56181 0.13125 -0.54908 C 0.13229 -0.54468 0.13255 -0.53982 0.13372 -0.53565 C 0.16328 -0.43611 0.14778 -0.49861 0.15872 -0.45348 C 0.15833 -0.44167 0.15898 -0.4294 0.15742 -0.41783 C 0.15443 -0.39352 0.14505 -0.37037 0.13867 -0.34908 C 0.13763 -0.3456 0.13724 -0.34144 0.1362 -0.33797 C 0.13216 -0.32361 0.12799 -0.30973 0.1237 -0.2956 C 0.12304 -0.29329 0.12187 -0.29144 0.12122 -0.28912 C 0.11601 -0.26783 0.1112 -0.24607 0.10625 -0.22454 C 0.10586 -0.22084 0.10534 -0.21713 0.10495 -0.21343 C 0.09896 -0.14491 0.10286 -0.17385 0.0987 -0.14468 C 0.09961 -0.13056 0.09349 -0.10533 0.10117 -0.10232 C 0.13372 -0.08959 0.16797 -0.10255 0.20117 -0.10463 C 0.21497 -0.10533 0.22877 -0.10903 0.24245 -0.11135 C 0.24791 -0.11204 0.25338 -0.11273 0.25872 -0.11343 C 0.25833 -0.12824 0.25963 -0.14352 0.25755 -0.15787 C 0.2526 -0.19005 0.24453 -0.22037 0.2375 -0.25116 C 0.23086 -0.28033 0.22109 -0.30764 0.21627 -0.33797 C 0.21041 -0.37385 0.21471 -0.34838 0.20247 -0.41343 C 0.20169 -0.43056 0.2013 -0.44769 0.2 -0.46459 C 0.19961 -0.46922 0.19818 -0.47338 0.19752 -0.47801 C 0.19648 -0.48519 0.19583 -0.49283 0.19492 -0.50023 C 0.19453 -0.51135 0.19375 -0.52246 0.19375 -0.53357 C 0.19375 -0.54398 0.19492 -0.56459 0.19492 -0.56459 L 0.19492 -0.56459 " pathEditMode="relative" ptsTypes="AAAAAAAAAAAAAAAAAAAAAAAAAAAAAAAAAAAAAAA">
                                      <p:cBhvr>
                                        <p:cTn id="101" dur="5000" fill="hold"/>
                                        <p:tgtEl>
                                          <p:spTgt spid="77"/>
                                        </p:tgtEl>
                                        <p:attrNameLst>
                                          <p:attrName>ppt_x</p:attrName>
                                          <p:attrName>ppt_y</p:attrName>
                                        </p:attrNameLst>
                                      </p:cBhvr>
                                    </p:animMotion>
                                  </p:childTnLst>
                                </p:cTn>
                              </p:par>
                              <p:par>
                                <p:cTn id="102" presetID="0" presetClass="path" presetSubtype="0" accel="50000" decel="50000" fill="hold" grpId="1" nodeType="withEffect">
                                  <p:stCondLst>
                                    <p:cond delay="0"/>
                                  </p:stCondLst>
                                  <p:childTnLst>
                                    <p:animMotion origin="layout" path="M 0 0 L 0 0 C -0.01081 0.01643 -0.02018 0.03611 -0.03242 0.04907 C -0.05391 0.0713 -0.1 0.10463 -0.1 0.10463 C -0.11914 0.09792 -0.13919 0.09699 -0.15755 0.08449 C -0.19049 0.06204 -0.21042 0.00903 -0.23255 -0.03542 C -0.24128 -0.08148 -0.2569 -0.12477 -0.25872 -0.17315 C -0.26042 -0.21713 -0.24987 -0.25995 -0.24245 -0.30208 C -0.23815 -0.32708 -0.23411 -0.3544 -0.2237 -0.37315 C -0.19167 -0.43125 -0.15039 -0.43333 -0.10872 -0.44861 C 0.04206 -0.44144 0.19375 -0.45486 0.34375 -0.42662 C 0.44961 -0.40648 0.44792 -0.40532 0.47005 -0.32662 C 0.47344 -0.28495 0.48828 -0.24144 0.48008 -0.20208 C 0.44271 -0.02176 0.41016 -0.03102 0.3276 0.01782 C 0.32474 0.01968 0.32174 0.02083 0.31875 0.02222 C 0.17331 0.0169 0.22539 0.03889 0.09375 -0.03982 C 0.08958 -0.04236 0.07812 -0.06111 0.0763 -0.06435 C 0.06237 -0.08773 0.04883 -0.11181 0.03503 -0.13542 C 0.03216 -0.16505 0.02578 -0.19421 0.0263 -0.22431 C 0.02656 -0.2412 0.03255 -0.25648 0.0375 -0.27107 C 0.03867 -0.27431 0.04154 -0.27454 0.04375 -0.27546 C 0.04909 -0.27755 0.05456 -0.27917 0.06003 -0.27986 C 0.08997 -0.28357 0.12005 -0.28588 0.15 -0.28866 C 0.16198 -0.28611 0.17148 -0.28542 0.18255 -0.27107 C 0.18906 -0.2625 0.19258 -0.24884 0.19753 -0.23773 C 0.19714 -0.225 0.19922 -0.21134 0.19635 -0.19977 C 0.19479 -0.19421 0.18971 -0.19514 0.18633 -0.19329 C 0.17591 -0.18773 0.16536 -0.1831 0.15508 -0.17755 C 0.15286 -0.17662 0.15091 -0.17431 0.14883 -0.17315 C 0.14505 -0.1713 0.1375 -0.16875 0.1375 -0.16875 L 0.1375 -0.16875 " pathEditMode="relative" ptsTypes="AAAAAAAAAAAAAAAAAAAAAAAAAAAAAAA">
                                      <p:cBhvr>
                                        <p:cTn id="103" dur="5000" fill="hold"/>
                                        <p:tgtEl>
                                          <p:spTgt spid="79"/>
                                        </p:tgtEl>
                                        <p:attrNameLst>
                                          <p:attrName>ppt_x</p:attrName>
                                          <p:attrName>ppt_y</p:attrName>
                                        </p:attrNameLst>
                                      </p:cBhvr>
                                    </p:animMotion>
                                  </p:childTnLst>
                                </p:cTn>
                              </p:par>
                              <p:par>
                                <p:cTn id="104" presetID="0" presetClass="path" presetSubtype="0" accel="50000" decel="50000" fill="hold" grpId="1" nodeType="withEffect">
                                  <p:stCondLst>
                                    <p:cond delay="0"/>
                                  </p:stCondLst>
                                  <p:childTnLst>
                                    <p:animMotion origin="layout" path="M 0 0 L 0 0 C 0.00364 -0.00092 0.00742 -0.00231 0.01119 -0.00231 L 0.43867 -0.01134 C 0.44049 -0.01134 0.44036 -0.01713 0.44114 -0.02013 C 0.44075 -0.02754 0.44101 -0.03518 0.43984 -0.04236 C 0.43554 -0.07199 0.42955 -0.10046 0.42369 -0.12893 C 0.4207 -0.16018 0.41875 -0.19166 0.41484 -0.22245 C 0.41419 -0.22824 0.41119 -0.2324 0.40989 -0.23796 C 0.37643 -0.37939 0.40039 -0.27222 0.39362 -0.31805 C 0.38177 -0.3993 0.39023 -0.34305 0.38372 -0.38009 C 0.38242 -0.3875 0.38216 -0.39583 0.37994 -0.40254 C 0.37903 -0.40532 0.37656 -0.40532 0.37487 -0.40694 C 0.36731 -0.40416 0.35768 -0.40115 0.35117 -0.39583 C 0.34648 -0.39189 0.34336 -0.38379 0.33867 -0.38009 C 0.33229 -0.37546 0.26002 -0.33055 0.23242 -0.30694 C 0.16263 -0.24676 0.19323 -0.26041 0.15872 -0.24676 C 0.12122 -0.2125 0.12669 -0.23634 0.12122 -0.20694 C 0.12487 -0.20324 0.12851 -0.19884 0.13242 -0.19583 C 0.14036 -0.18958 0.16354 -0.17662 0.17122 -0.17338 C 0.21315 -0.15648 0.25481 -0.13518 0.29739 -0.12453 L 0.43112 -0.0912 C 0.44036 -0.08888 0.44948 -0.08495 0.45859 -0.0824 C 0.47695 -0.07731 0.49531 -0.07338 0.51367 -0.06898 C 0.51666 -0.0956 0.51354 -0.06041 0.51237 -0.10231 C 0.50586 -0.34676 0.52018 -0.18865 0.48867 -0.42916 L 0.48867 -0.42916 C 0.48619 -0.46319 0.48424 -0.49745 0.48112 -0.53125 C 0.48046 -0.53819 0.47916 -0.54513 0.47734 -0.55138 C 0.475 -0.55995 0.46862 -0.57569 0.46862 -0.57569 L 0.46862 -0.57569 " pathEditMode="relative" ptsTypes="AAAAAAAAAAAAAAAAAAAAAAAAAAAAAAA">
                                      <p:cBhvr>
                                        <p:cTn id="105" dur="5000" fill="hold"/>
                                        <p:tgtEl>
                                          <p:spTgt spid="33"/>
                                        </p:tgtEl>
                                        <p:attrNameLst>
                                          <p:attrName>ppt_x</p:attrName>
                                          <p:attrName>ppt_y</p:attrName>
                                        </p:attrNameLst>
                                      </p:cBhvr>
                                    </p:animMotion>
                                  </p:childTnLst>
                                </p:cTn>
                              </p:par>
                              <p:par>
                                <p:cTn id="106" presetID="0" presetClass="path" presetSubtype="0" accel="50000" decel="50000" fill="hold" grpId="1" nodeType="withEffect">
                                  <p:stCondLst>
                                    <p:cond delay="0"/>
                                  </p:stCondLst>
                                  <p:childTnLst>
                                    <p:animMotion origin="layout" path="M 0 0 L 0 0 C -0.12904 -0.17315 -0.0849 -0.22778 -0.13243 -0.16436 C -0.15404 -0.07477 -0.18412 0.00995 -0.1974 0.10463 C -0.19935 0.11828 -0.19792 0.11064 -0.20235 0.12685 C 0.19492 0.14375 0.20377 0.08796 -0.13373 0.26666 C -0.13998 0.27014 -0.14623 0.27407 -0.15248 0.27777 C -0.14362 0.28981 -0.13659 0.30694 -0.12618 0.31342 C 0.09557 0.45324 0.01184 0.34305 0.07122 0.42245 C 0.09414 0.42014 0.11718 0.41921 0.13997 0.41574 C 0.15507 0.41342 0.17005 0.40856 0.18502 0.40463 C 0.18632 0.40416 0.1888 0.40231 0.1888 0.40231 L 0.1888 0.40231 " pathEditMode="relative" ptsTypes="AAAAAAAAAAAAA">
                                      <p:cBhvr>
                                        <p:cTn id="107" dur="5000" fill="hold"/>
                                        <p:tgtEl>
                                          <p:spTgt spid="34"/>
                                        </p:tgtEl>
                                        <p:attrNameLst>
                                          <p:attrName>ppt_x</p:attrName>
                                          <p:attrName>ppt_y</p:attrName>
                                        </p:attrNameLst>
                                      </p:cBhvr>
                                    </p:animMotion>
                                  </p:childTnLst>
                                </p:cTn>
                              </p:par>
                              <p:par>
                                <p:cTn id="108" presetID="0" presetClass="path" presetSubtype="0" accel="50000" decel="50000" fill="hold" grpId="1" nodeType="withEffect">
                                  <p:stCondLst>
                                    <p:cond delay="0"/>
                                  </p:stCondLst>
                                  <p:childTnLst>
                                    <p:animMotion origin="layout" path="M 0 0 L 0 0 C -0.04505 -0.00139 -0.09011 -0.00116 -0.13503 -0.0044 C -0.14141 -0.00486 -0.14753 -0.00926 -0.15378 -0.01111 L -0.24011 -0.03333 C -0.24505 -0.03449 -0.25013 -0.03449 -0.25508 -0.03565 C -0.34362 -0.05532 -0.26237 -0.03889 -0.3013 -0.04676 C -0.31094 -0.04583 -0.32097 -0.04977 -0.33008 -0.04444 C -0.3336 -0.04236 -0.33347 -0.03264 -0.33503 -0.02662 C -0.33685 -0.02014 -0.3388 -0.01366 -0.34011 -0.00671 C -0.34427 0.01829 -0.34753 0.04375 -0.3513 0.06898 C -0.3543 0.1169 -0.35313 0.1037 -0.3638 0.18449 C -0.36459 0.19074 -0.36667 0.19606 -0.36758 0.20231 C -0.37214 0.2331 -0.37591 0.26458 -0.38008 0.2956 C -0.38086 0.31643 -0.38138 0.33704 -0.38255 0.35787 C -0.38268 0.36018 -0.38347 0.36227 -0.38386 0.36458 C -0.38464 0.37037 -0.38542 0.37639 -0.38633 0.38218 C -0.38594 0.39491 -0.3875 0.40833 -0.38503 0.42014 C -0.38425 0.42361 -0.38073 0.41921 -0.37878 0.41782 C -0.37617 0.4162 -0.37383 0.41319 -0.37136 0.41111 C -0.36016 0.40278 -0.3487 0.39514 -0.3375 0.38681 C -0.33125 0.38194 -0.32513 0.37593 -0.31875 0.37106 C -0.29636 0.3544 -0.27357 0.33958 -0.2513 0.32222 C -0.2336 0.30856 -0.21432 0.29861 -0.19883 0.27778 C -0.19714 0.27569 -0.19531 0.27361 -0.19375 0.27106 C -0.18906 0.26319 -0.18451 0.25509 -0.18008 0.24676 C -0.17787 0.24259 -0.17591 0.23773 -0.17383 0.23333 C -0.17292 0.32755 -0.17253 0.42153 -0.17136 0.51551 C -0.17123 0.51944 -0.16966 0.52292 -0.17005 0.52662 C -0.17057 0.53171 -0.17188 0.53657 -0.17383 0.54005 C -0.17539 0.54282 -0.17787 0.54398 -0.18008 0.54444 C -0.19336 0.54699 -0.20677 0.54745 -0.22005 0.54907 L -0.325 0.53773 C -0.33125 0.53727 -0.33763 0.53727 -0.34375 0.53565 C -0.36758 0.52917 -0.39128 0.5213 -0.41511 0.51343 C -0.46615 0.49653 -0.43568 0.50324 -0.4625 0.49792 C -0.46042 0.46736 -0.46263 0.49259 -0.45886 0.46227 C -0.45169 0.40509 -0.45248 0.41134 -0.44753 0.36458 C -0.44623 0.32685 -0.43529 0.27708 -0.44753 0.24005 C -0.453 0.22338 -0.45912 0.20741 -0.46511 0.1912 C -0.46706 0.18588 -0.47123 0.17569 -0.47123 0.17569 L -0.47123 0.17569 " pathEditMode="relative" ptsTypes="AAAAAAAAAAAAAAAAAAAAAAAAAAAAAAAAAAAAAAAAAA">
                                      <p:cBhvr>
                                        <p:cTn id="109" dur="5000" fill="hold"/>
                                        <p:tgtEl>
                                          <p:spTgt spid="22"/>
                                        </p:tgtEl>
                                        <p:attrNameLst>
                                          <p:attrName>ppt_x</p:attrName>
                                          <p:attrName>ppt_y</p:attrName>
                                        </p:attrNameLst>
                                      </p:cBhvr>
                                    </p:animMotion>
                                  </p:childTnLst>
                                </p:cTn>
                              </p:par>
                              <p:par>
                                <p:cTn id="110" presetID="0" presetClass="path" presetSubtype="0" accel="50000" decel="50000" fill="hold" grpId="1" nodeType="withEffect">
                                  <p:stCondLst>
                                    <p:cond delay="0"/>
                                  </p:stCondLst>
                                  <p:childTnLst>
                                    <p:animMotion origin="layout" path="M 0 0 L 0 0 C 0.00039 0.00741 0.00065 0.01482 0.0013 0.02223 C 0.00182 0.02963 0.0039 0.03773 0.00507 0.04445 C 0.00559 0.04815 0.00586 0.05185 0.00625 0.05556 C 0.00872 0.07477 0.01028 0.09445 0.0138 0.11343 C 0.01796 0.13635 0.02291 0.1588 0.0263 0.18218 C 0.02799 0.19398 0.02929 0.20602 0.03125 0.21783 C 0.03177 0.22084 0.03307 0.22361 0.03372 0.22662 C 0.03645 0.23912 0.03984 0.25139 0.04127 0.26435 C 0.04596 0.30903 0.04336 0.2882 0.04882 0.32662 C 0.04791 0.34306 0.04961 0.36042 0.04622 0.37547 C 0.04466 0.3831 0.03906 0.38519 0.03502 0.38889 C 0.01914 0.40371 0.01979 0.4 0.0013 0.40232 C -0.02253 0.39931 -0.04623 0.39723 -0.06993 0.39329 C -0.07266 0.39283 -0.075 0.39051 -0.07748 0.38889 C -0.11185 0.36598 -0.08907 0.38403 -0.11875 0.34885 C -0.14401 0.31875 -0.09271 0.39815 -0.14623 0.3088 C -0.14701 0.29491 -0.1487 0.28079 -0.1487 0.26667 C -0.1487 0.2206 -0.14987 0.17431 -0.14623 0.12894 C -0.14558 0.1206 -0.14024 0.11574 -0.1362 0.11111 C -0.13164 0.10579 -0.12631 0.10348 -0.12123 0.1 C -0.09883 0.08519 -0.11289 0.09699 -0.10118 0.08658 C -0.09336 0.09028 -0.0849 0.09144 -0.07748 0.09769 C -0.07552 0.09954 -0.07605 0.10533 -0.075 0.1088 C -0.07097 0.12315 -0.06667 0.13704 -0.0625 0.15116 C -0.05886 0.17662 -0.05782 0.1831 -0.05625 0.22223 C -0.05586 0.23264 -0.05508 0.24398 -0.05743 0.25324 C -0.0599 0.26273 -0.0655 0.26875 -0.06993 0.27547 C -0.07513 0.28357 -0.0806 0.29074 -0.0862 0.29769 C -0.09584 0.30996 -0.10664 0.32199 -0.11875 0.32454 C -0.13529 0.32755 -0.15209 0.32593 -0.16875 0.32662 C -0.18998 0.32454 -0.21133 0.32431 -0.23243 0.31991 C -0.24063 0.31829 -0.24818 0.31204 -0.25625 0.3088 C -0.26537 0.30533 -0.27461 0.30301 -0.28373 0.3 C -0.28581 0.29861 -0.28776 0.29653 -0.28998 0.2956 C -0.29987 0.29074 -0.31016 0.28797 -0.31993 0.28218 C -0.32279 0.28056 -0.32487 0.27616 -0.32748 0.27338 C -0.33151 0.26898 -0.35912 0.24283 -0.36498 0.23102 C -0.38399 0.19329 -0.3862 0.1706 -0.39753 0.12223 C -0.40417 0.03912 -0.40196 0.07338 -0.39493 -0.10671 C -0.3948 -0.11203 -0.39115 -0.11504 -0.38998 -0.1199 C -0.3862 -0.13518 -0.38334 -0.15115 -0.37995 -0.16666 C -0.37917 -0.17777 -0.37774 -0.18889 -0.37748 -0.2 C -0.37735 -0.20879 -0.37709 -0.21828 -0.37878 -0.22662 C -0.37943 -0.22986 -0.38191 -0.23102 -0.38373 -0.23102 C -0.4112 -0.2331 -0.43868 -0.23264 -0.46628 -0.23333 C -0.49779 -0.23889 -0.45612 -0.23171 -0.51875 -0.24004 L -0.56368 -0.24652 C -0.65495 -0.23912 -0.59961 -0.24259 -0.72995 -0.24004 C -0.73737 -0.23727 -0.74011 -0.23611 -0.7487 -0.23565 C -0.75795 -0.23495 -0.76706 -0.23565 -0.77618 -0.23565 L -0.77618 -0.23565 " pathEditMode="relative" ptsTypes="AAAAAAAAAAAAAAAAAAAAAAAAAAAAAAAAAAAAAAAAAAAAAAAAAAAAA">
                                      <p:cBhvr>
                                        <p:cTn id="111" dur="5000" fill="hold"/>
                                        <p:tgtEl>
                                          <p:spTgt spid="76"/>
                                        </p:tgtEl>
                                        <p:attrNameLst>
                                          <p:attrName>ppt_x</p:attrName>
                                          <p:attrName>ppt_y</p:attrName>
                                        </p:attrNameLst>
                                      </p:cBhvr>
                                    </p:animMotion>
                                  </p:childTnLst>
                                </p:cTn>
                              </p:par>
                              <p:par>
                                <p:cTn id="112" presetID="0" presetClass="path" presetSubtype="0" accel="50000" decel="50000" fill="hold" grpId="1" nodeType="withEffect">
                                  <p:stCondLst>
                                    <p:cond delay="0"/>
                                  </p:stCondLst>
                                  <p:childTnLst>
                                    <p:animMotion origin="layout" path="M 0 0 L 0 0 C 0.03112 0.04676 0.04088 0.06389 0.08997 0.1088 C 0.15911 0.17246 0.23073 0.22755 0.30117 0.28658 C 0.31224 0.29584 0.33424 0.31366 0.34375 0.31991 L 0.50495 0.42662 C 0.5082 0.42871 0.51185 0.42894 0.51497 0.43102 C 0.53763 0.44676 0.56002 0.46389 0.58255 0.4801 C 0.60338 0.49491 0.62591 0.50371 0.64505 0.52454 L 0.67383 0.55556 C 0.67591 0.55787 0.67786 0.56042 0.68008 0.56227 C 0.68841 0.56898 0.69622 0.57824 0.70508 0.58218 C 0.72552 0.59121 0.67487 0.56875 0.7388 0.6 C 0.74127 0.60116 0.74375 0.60139 0.74635 0.60232 C 0.72877 0.58449 0.71068 0.56829 0.69375 0.54885 C 0.68672 0.54074 0.68008 0.53125 0.67252 0.52454 C 0.625 0.48148 0.57539 0.44607 0.52877 0.4 C 0.51002 0.38148 0.4901 0.36621 0.47252 0.34445 C 0.44831 0.31482 0.42669 0.27917 0.40377 0.24676 C 0.35794 0.08403 0.3694 0.16273 0.36002 0.01551 C 0.36041 0.00741 0.35898 -0.00185 0.3612 -0.00879 C 0.36966 -0.03518 0.3789 -0.0368 0.39245 -0.04884 C 0.39388 -0.05 0.39479 -0.05278 0.39622 -0.05324 C 0.39987 -0.05486 0.40377 -0.05486 0.40755 -0.05555 L 0.41745 -0.05764 C 0.44036 -0.04953 0.46341 -0.04236 0.4862 -0.03333 C 0.48971 -0.03194 0.49622 -0.02662 0.49622 -0.02662 L 0.49622 -0.02662 " pathEditMode="relative" ptsTypes="AAAAAAAAAAAAAAAAAAAAAAAAAAAA">
                                      <p:cBhvr>
                                        <p:cTn id="113" dur="5000" fill="hold"/>
                                        <p:tgtEl>
                                          <p:spTgt spid="80"/>
                                        </p:tgtEl>
                                        <p:attrNameLst>
                                          <p:attrName>ppt_x</p:attrName>
                                          <p:attrName>ppt_y</p:attrName>
                                        </p:attrNameLst>
                                      </p:cBhvr>
                                    </p:animMotion>
                                  </p:childTnLst>
                                </p:cTn>
                              </p:par>
                              <p:par>
                                <p:cTn id="114" presetID="0" presetClass="path" presetSubtype="0" accel="50000" decel="50000" fill="hold" grpId="1" nodeType="withEffect">
                                  <p:stCondLst>
                                    <p:cond delay="0"/>
                                  </p:stCondLst>
                                  <p:childTnLst>
                                    <p:animMotion origin="layout" path="M 0 0 L 0 0 C -0.00222 -0.00902 -0.00417 -0.01782 -0.00638 -0.02662 C -0.00743 -0.03125 -0.00899 -0.03541 -0.01003 -0.04004 C -0.01654 -0.06689 -0.01055 -0.04884 -0.01888 -0.07338 C -0.02305 -0.08588 -0.03503 -0.11041 -0.03633 -0.11342 C -0.0431 -0.1287 -0.05039 -0.14352 -0.05638 -0.15995 L -0.08138 -0.22893 C -0.08594 -0.24143 -0.0905 -0.25393 -0.09506 -0.26666 C -0.10352 -0.29051 -0.09818 -0.28379 -0.12006 -0.31342 C -0.12448 -0.31944 -0.12995 -0.32291 -0.13503 -0.32662 C -0.13711 -0.32824 -0.1392 -0.32963 -0.14128 -0.33102 C -0.14258 -0.33194 -0.14375 -0.33333 -0.14506 -0.33333 C -0.16094 -0.33472 -0.1767 -0.33472 -0.19258 -0.33564 C -0.20378 -0.33472 -0.21511 -0.33472 -0.22631 -0.33333 C -0.22761 -0.3331 -0.22904 -0.33264 -0.23008 -0.33102 C -0.23464 -0.3243 -0.23842 -0.3162 -0.24258 -0.30879 C -0.24297 -0.30602 -0.24362 -0.30301 -0.24388 -0.3 C -0.24766 -0.24282 -0.24753 -0.25324 -0.24011 -0.18889 C -0.23959 -0.18495 -0.23815 -0.18171 -0.23763 -0.17777 C -0.23529 -0.16389 -0.23438 -0.14907 -0.23138 -0.13564 C -0.2293 -0.12662 -0.22526 -0.11967 -0.22253 -0.11111 C -0.21836 -0.09768 -0.21654 -0.08564 -0.21381 -0.07106 C -0.2142 -0.06736 -0.21302 -0.05995 -0.21511 -0.05995 C -0.22618 -0.05995 -0.23685 -0.06666 -0.24753 -0.07106 C -0.24935 -0.07199 -0.25118 -0.07338 -0.25261 -0.07569 C -0.26576 -0.09583 -0.27852 -0.11689 -0.29128 -0.13773 C -0.29388 -0.14213 -0.29675 -0.14606 -0.29883 -0.15115 C -0.30834 -0.17477 -0.31198 -0.19189 -0.31888 -0.21782 C -0.31967 -0.25995 -0.30026 -0.325 -0.32136 -0.34444 C -0.35105 -0.37199 -0.38672 -0.31574 -0.42006 -0.31111 L -0.43633 -0.30879 C -0.4823 -0.25439 -0.44089 -0.30023 -0.58256 -0.2956 C -0.57969 -0.29421 -0.57657 -0.29352 -0.57383 -0.2912 C -0.54701 -0.26713 -0.57474 -0.28495 -0.55508 -0.27338 C -0.54467 -0.26088 -0.53464 -0.24722 -0.52383 -0.23564 C -0.50769 -0.21782 -0.47774 -0.20092 -0.46381 -0.1912 C -0.4612 -0.18935 -0.45886 -0.18657 -0.45638 -0.18449 C -0.4431 -0.17384 -0.42943 -0.16458 -0.41641 -0.15347 C -0.41394 -0.15139 -0.41263 -0.1456 -0.41016 -0.14444 C -0.40274 -0.1412 -0.39506 -0.14189 -0.38763 -0.14004 C -0.38256 -0.13889 -0.37761 -0.13703 -0.37266 -0.13564 C -0.37513 -0.13264 -0.37787 -0.13032 -0.38008 -0.12662 C -0.38125 -0.125 -0.38125 -0.12129 -0.38256 -0.12014 C -0.38568 -0.11736 -0.38933 -0.11713 -0.39258 -0.11551 C -0.39467 -0.11273 -0.39636 -0.1081 -0.39883 -0.10671 C -0.40899 -0.10069 -0.41967 -0.09791 -0.43008 -0.09328 C -0.43138 -0.09282 -0.43269 -0.09189 -0.43386 -0.0912 C -0.43802 -0.08819 -0.44232 -0.08564 -0.44636 -0.08217 C -0.45274 -0.07685 -0.45834 -0.06805 -0.46511 -0.06458 C -0.47214 -0.06088 -0.4793 -0.05694 -0.48633 -0.05347 C -0.48842 -0.05231 -0.4905 -0.05208 -0.49258 -0.05115 C -0.49844 -0.04838 -0.5043 -0.04514 -0.51016 -0.04236 C -0.50013 -0.04074 -0.49011 -0.03981 -0.48008 -0.03773 C -0.47214 -0.03611 -0.46433 -0.0324 -0.45638 -0.03125 C -0.43724 -0.02801 -0.41797 -0.02662 -0.39883 -0.02453 C -0.39714 -0.02291 -0.39297 -0.02291 -0.39388 -0.02014 C -0.39766 -0.00625 -0.40717 -0.00578 -0.41381 -0.00231 C -0.42605 0.00417 -0.43789 0.01158 -0.45013 0.01783 C -0.45378 0.01968 -0.45769 0.02014 -0.46133 0.02223 C -0.51081 0.04861 -0.48855 0.04098 -0.53763 0.06227 C -0.5405 0.06343 -0.54349 0.06366 -0.54636 0.06436 C -0.56172 0.07361 -0.56667 0.07315 -0.56016 0.07315 L -0.55886 0.07315 " pathEditMode="relative" ptsTypes="AAAAAAAAAAAAAAAAAAAAAAAAAAAAAAAAAAAAAAAAAAAAAAAAAAAAAAAAAAAAAAAA">
                                      <p:cBhvr>
                                        <p:cTn id="115" dur="5000" fill="hold"/>
                                        <p:tgtEl>
                                          <p:spTgt spid="21"/>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1" animBg="1"/>
      <p:bldP spid="79" grpId="0" animBg="1"/>
      <p:bldP spid="79" grpId="1" animBg="1"/>
      <p:bldP spid="80" grpId="0" animBg="1"/>
      <p:bldP spid="80" grpId="1" animBg="1"/>
      <p:bldP spid="21" grpId="0" animBg="1"/>
      <p:bldP spid="21" grpId="1" animBg="1"/>
      <p:bldP spid="21" grpId="2" animBg="1"/>
      <p:bldP spid="22" grpId="0" animBg="1"/>
      <p:bldP spid="22" grpId="1" animBg="1"/>
      <p:bldP spid="33" grpId="0" animBg="1"/>
      <p:bldP spid="33" grpId="1" animBg="1"/>
      <p:bldP spid="34" grpId="0" animBg="1"/>
      <p:bldP spid="34"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5678482" y="249557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8340180" y="244032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2117513" y="340318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2137022" y="213557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2685738" y="486686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4009128" y="16580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6196061" y="418508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6096000" y="61778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10</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4034896" y="306900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2837513" y="4785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Textfeld 3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47110"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1951639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2" nodeType="withEffect">
                                  <p:stCondLst>
                                    <p:cond delay="0"/>
                                  </p:stCondLst>
                                  <p:childTnLst>
                                    <p:animClr clrSpc="rgb" dir="cw">
                                      <p:cBhvr override="childStyle">
                                        <p:cTn id="11" dur="500" autoRev="1" fill="remove"/>
                                        <p:tgtEl>
                                          <p:spTgt spid="76"/>
                                        </p:tgtEl>
                                        <p:attrNameLst>
                                          <p:attrName>style.color</p:attrName>
                                        </p:attrNameLst>
                                      </p:cBhvr>
                                      <p:to>
                                        <a:srgbClr val="B4C6E7"/>
                                      </p:to>
                                    </p:animClr>
                                    <p:animClr clrSpc="rgb" dir="cw">
                                      <p:cBhvr>
                                        <p:cTn id="12" dur="500" autoRev="1" fill="remove"/>
                                        <p:tgtEl>
                                          <p:spTgt spid="76"/>
                                        </p:tgtEl>
                                        <p:attrNameLst>
                                          <p:attrName>fillcolor</p:attrName>
                                        </p:attrNameLst>
                                      </p:cBhvr>
                                      <p:to>
                                        <a:srgbClr val="B4C6E7"/>
                                      </p:to>
                                    </p:animClr>
                                    <p:set>
                                      <p:cBhvr>
                                        <p:cTn id="13" dur="500" autoRev="1" fill="remove"/>
                                        <p:tgtEl>
                                          <p:spTgt spid="76"/>
                                        </p:tgtEl>
                                        <p:attrNameLst>
                                          <p:attrName>fill.type</p:attrName>
                                        </p:attrNameLst>
                                      </p:cBhvr>
                                      <p:to>
                                        <p:strVal val="solid"/>
                                      </p:to>
                                    </p:set>
                                    <p:set>
                                      <p:cBhvr>
                                        <p:cTn id="14" dur="500" autoRev="1" fill="remove"/>
                                        <p:tgtEl>
                                          <p:spTgt spid="76"/>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FF000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00B050"/>
                                      </p:to>
                                    </p:animClr>
                                    <p:animClr clrSpc="rgb" dir="cw">
                                      <p:cBhvr>
                                        <p:cTn id="34" dur="1000" fill="hold"/>
                                        <p:tgtEl>
                                          <p:spTgt spid="76"/>
                                        </p:tgtEl>
                                        <p:attrNameLst>
                                          <p:attrName>fillcolor</p:attrName>
                                        </p:attrNameLst>
                                      </p:cBhvr>
                                      <p:to>
                                        <a:srgbClr val="00B05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9" presetClass="emph" presetSubtype="0" fill="hold" grpId="0" nodeType="clickEffect">
                                  <p:stCondLst>
                                    <p:cond delay="0"/>
                                  </p:stCondLst>
                                  <p:childTnLst>
                                    <p:animClr clrSpc="rgb" dir="cw">
                                      <p:cBhvr override="childStyle">
                                        <p:cTn id="65" dur="1000" fill="hold"/>
                                        <p:tgtEl>
                                          <p:spTgt spid="21"/>
                                        </p:tgtEl>
                                        <p:attrNameLst>
                                          <p:attrName>style.color</p:attrName>
                                        </p:attrNameLst>
                                      </p:cBhvr>
                                      <p:to>
                                        <a:srgbClr val="FF0000"/>
                                      </p:to>
                                    </p:animClr>
                                    <p:animClr clrSpc="rgb" dir="cw">
                                      <p:cBhvr>
                                        <p:cTn id="66" dur="1000" fill="hold"/>
                                        <p:tgtEl>
                                          <p:spTgt spid="21"/>
                                        </p:tgtEl>
                                        <p:attrNameLst>
                                          <p:attrName>fillcolor</p:attrName>
                                        </p:attrNameLst>
                                      </p:cBhvr>
                                      <p:to>
                                        <a:srgbClr val="FF0000"/>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vol="100000">
                                        <p:cTn display="0" masterRel="sameClick">
                                          <p:stCondLst>
                                            <p:cond evt="begin" delay="0">
                                              <p:tn val="6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19" presetClass="emph" presetSubtype="0" fill="hold" grpId="0" nodeType="clickEffect">
                                  <p:stCondLst>
                                    <p:cond delay="0"/>
                                  </p:stCondLst>
                                  <p:childTnLst>
                                    <p:animClr clrSpc="rgb" dir="cw">
                                      <p:cBhvr override="childStyle">
                                        <p:cTn id="73" dur="1000" fill="hold"/>
                                        <p:tgtEl>
                                          <p:spTgt spid="22"/>
                                        </p:tgtEl>
                                        <p:attrNameLst>
                                          <p:attrName>style.color</p:attrName>
                                        </p:attrNameLst>
                                      </p:cBhvr>
                                      <p:to>
                                        <a:srgbClr val="FF0000"/>
                                      </p:to>
                                    </p:animClr>
                                    <p:animClr clrSpc="rgb" dir="cw">
                                      <p:cBhvr>
                                        <p:cTn id="74" dur="1000" fill="hold"/>
                                        <p:tgtEl>
                                          <p:spTgt spid="22"/>
                                        </p:tgtEl>
                                        <p:attrNameLst>
                                          <p:attrName>fillcolor</p:attrName>
                                        </p:attrNameLst>
                                      </p:cBhvr>
                                      <p:to>
                                        <a:srgbClr val="FF0000"/>
                                      </p:to>
                                    </p:animClr>
                                    <p:set>
                                      <p:cBhvr>
                                        <p:cTn id="75" dur="1000" fill="hold"/>
                                        <p:tgtEl>
                                          <p:spTgt spid="22"/>
                                        </p:tgtEl>
                                        <p:attrNameLst>
                                          <p:attrName>fill.type</p:attrName>
                                        </p:attrNameLst>
                                      </p:cBhvr>
                                      <p:to>
                                        <p:strVal val="solid"/>
                                      </p:to>
                                    </p:set>
                                    <p:set>
                                      <p:cBhvr>
                                        <p:cTn id="76" dur="1000" fill="hold"/>
                                        <p:tgtEl>
                                          <p:spTgt spid="22"/>
                                        </p:tgtEl>
                                        <p:attrNameLst>
                                          <p:attrName>fill.on</p:attrName>
                                        </p:attrNameLst>
                                      </p:cBhvr>
                                      <p:to>
                                        <p:strVal val="true"/>
                                      </p:to>
                                    </p:set>
                                  </p:childTnLst>
                                  <p:subTnLst>
                                    <p:audio>
                                      <p:cMediaNode vol="77000">
                                        <p:cTn display="0" masterRel="sameClick">
                                          <p:stCondLst>
                                            <p:cond evt="begin" delay="0">
                                              <p:tn val="7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33"/>
                    </p:tgtEl>
                  </p:cond>
                </p:stCondLst>
                <p:endSync evt="end" delay="0">
                  <p:rtn val="all"/>
                </p:endSync>
                <p:childTnLst>
                  <p:par>
                    <p:cTn id="78" fill="hold">
                      <p:stCondLst>
                        <p:cond delay="0"/>
                      </p:stCondLst>
                      <p:childTnLst>
                        <p:par>
                          <p:cTn id="79" fill="hold">
                            <p:stCondLst>
                              <p:cond delay="0"/>
                            </p:stCondLst>
                            <p:childTnLst>
                              <p:par>
                                <p:cTn id="80" presetID="19" presetClass="emph" presetSubtype="0" fill="hold" grpId="0" nodeType="clickEffect">
                                  <p:stCondLst>
                                    <p:cond delay="0"/>
                                  </p:stCondLst>
                                  <p:childTnLst>
                                    <p:animClr clrSpc="rgb" dir="cw">
                                      <p:cBhvr override="childStyle">
                                        <p:cTn id="81" dur="1000" fill="hold"/>
                                        <p:tgtEl>
                                          <p:spTgt spid="33"/>
                                        </p:tgtEl>
                                        <p:attrNameLst>
                                          <p:attrName>style.color</p:attrName>
                                        </p:attrNameLst>
                                      </p:cBhvr>
                                      <p:to>
                                        <a:srgbClr val="FF0000"/>
                                      </p:to>
                                    </p:animClr>
                                    <p:animClr clrSpc="rgb" dir="cw">
                                      <p:cBhvr>
                                        <p:cTn id="82" dur="1000" fill="hold"/>
                                        <p:tgtEl>
                                          <p:spTgt spid="33"/>
                                        </p:tgtEl>
                                        <p:attrNameLst>
                                          <p:attrName>fillcolor</p:attrName>
                                        </p:attrNameLst>
                                      </p:cBhvr>
                                      <p:to>
                                        <a:srgbClr val="FF0000"/>
                                      </p:to>
                                    </p:animClr>
                                    <p:set>
                                      <p:cBhvr>
                                        <p:cTn id="83" dur="1000" fill="hold"/>
                                        <p:tgtEl>
                                          <p:spTgt spid="33"/>
                                        </p:tgtEl>
                                        <p:attrNameLst>
                                          <p:attrName>fill.type</p:attrName>
                                        </p:attrNameLst>
                                      </p:cBhvr>
                                      <p:to>
                                        <p:strVal val="solid"/>
                                      </p:to>
                                    </p:set>
                                    <p:set>
                                      <p:cBhvr>
                                        <p:cTn id="84" dur="1000" fill="hold"/>
                                        <p:tgtEl>
                                          <p:spTgt spid="33"/>
                                        </p:tgtEl>
                                        <p:attrNameLst>
                                          <p:attrName>fill.on</p:attrName>
                                        </p:attrNameLst>
                                      </p:cBhvr>
                                      <p:to>
                                        <p:strVal val="true"/>
                                      </p:to>
                                    </p:set>
                                  </p:childTnLst>
                                  <p:subTnLst>
                                    <p:audio>
                                      <p:cMediaNode vol="77000">
                                        <p:cTn display="0" masterRel="sameClick">
                                          <p:stCondLst>
                                            <p:cond evt="begin" delay="0">
                                              <p:tn val="8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85" restart="whenNotActive" fill="hold" evtFilter="cancelBubble" nodeType="interactiveSeq">
                <p:stCondLst>
                  <p:cond evt="onClick" delay="0">
                    <p:tgtEl>
                      <p:spTgt spid="34"/>
                    </p:tgtEl>
                  </p:cond>
                </p:stCondLst>
                <p:endSync evt="end" delay="0">
                  <p:rtn val="all"/>
                </p:endSync>
                <p:childTnLst>
                  <p:par>
                    <p:cTn id="86" fill="hold">
                      <p:stCondLst>
                        <p:cond delay="0"/>
                      </p:stCondLst>
                      <p:childTnLst>
                        <p:par>
                          <p:cTn id="87" fill="hold">
                            <p:stCondLst>
                              <p:cond delay="0"/>
                            </p:stCondLst>
                            <p:childTnLst>
                              <p:par>
                                <p:cTn id="88" presetID="19" presetClass="emph" presetSubtype="0" fill="hold" grpId="0" nodeType="clickEffect">
                                  <p:stCondLst>
                                    <p:cond delay="0"/>
                                  </p:stCondLst>
                                  <p:childTnLst>
                                    <p:animClr clrSpc="rgb" dir="cw">
                                      <p:cBhvr override="childStyle">
                                        <p:cTn id="89" dur="1000" fill="hold"/>
                                        <p:tgtEl>
                                          <p:spTgt spid="34"/>
                                        </p:tgtEl>
                                        <p:attrNameLst>
                                          <p:attrName>style.color</p:attrName>
                                        </p:attrNameLst>
                                      </p:cBhvr>
                                      <p:to>
                                        <a:srgbClr val="FF0000"/>
                                      </p:to>
                                    </p:animClr>
                                    <p:animClr clrSpc="rgb" dir="cw">
                                      <p:cBhvr>
                                        <p:cTn id="90" dur="1000" fill="hold"/>
                                        <p:tgtEl>
                                          <p:spTgt spid="34"/>
                                        </p:tgtEl>
                                        <p:attrNameLst>
                                          <p:attrName>fillcolor</p:attrName>
                                        </p:attrNameLst>
                                      </p:cBhvr>
                                      <p:to>
                                        <a:srgbClr val="FF0000"/>
                                      </p:to>
                                    </p:animClr>
                                    <p:set>
                                      <p:cBhvr>
                                        <p:cTn id="91" dur="1000" fill="hold"/>
                                        <p:tgtEl>
                                          <p:spTgt spid="34"/>
                                        </p:tgtEl>
                                        <p:attrNameLst>
                                          <p:attrName>fill.type</p:attrName>
                                        </p:attrNameLst>
                                      </p:cBhvr>
                                      <p:to>
                                        <p:strVal val="solid"/>
                                      </p:to>
                                    </p:set>
                                    <p:set>
                                      <p:cBhvr>
                                        <p:cTn id="92" dur="1000" fill="hold"/>
                                        <p:tgtEl>
                                          <p:spTgt spid="34"/>
                                        </p:tgtEl>
                                        <p:attrNameLst>
                                          <p:attrName>fill.on</p:attrName>
                                        </p:attrNameLst>
                                      </p:cBhvr>
                                      <p:to>
                                        <p:strVal val="true"/>
                                      </p:to>
                                    </p:set>
                                  </p:childTnLst>
                                  <p:subTnLst>
                                    <p:audio>
                                      <p:cMediaNode vol="77000">
                                        <p:cTn display="0" masterRel="sameClick">
                                          <p:stCondLst>
                                            <p:cond evt="begin" delay="0">
                                              <p:tn val="8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93" restart="whenNotActive" fill="hold" evtFilter="cancelBubble" nodeType="interactiveSeq">
                <p:stCondLst>
                  <p:cond evt="onClick" delay="0">
                    <p:tgtEl>
                      <p:spTgt spid="28"/>
                    </p:tgtEl>
                  </p:cond>
                </p:stCondLst>
                <p:endSync evt="end" delay="0">
                  <p:rtn val="all"/>
                </p:endSync>
                <p:childTnLst>
                  <p:par>
                    <p:cTn id="94" fill="hold">
                      <p:stCondLst>
                        <p:cond delay="0"/>
                      </p:stCondLst>
                      <p:childTnLst>
                        <p:par>
                          <p:cTn id="95" fill="hold">
                            <p:stCondLst>
                              <p:cond delay="0"/>
                            </p:stCondLst>
                            <p:childTnLst>
                              <p:par>
                                <p:cTn id="96" presetID="0" presetClass="path" presetSubtype="0" accel="50000" decel="50000" fill="hold" grpId="1" nodeType="withEffect">
                                  <p:stCondLst>
                                    <p:cond delay="0"/>
                                  </p:stCondLst>
                                  <p:childTnLst>
                                    <p:animMotion origin="layout" path="M 0 0 L 0 0 C 0.00052 -0.00116 0.00885 -0.02199 0.0125 -0.02662 C 0.01575 -0.03079 0.0194 -0.03357 0.02252 -0.03774 C 0.02435 -0.04028 0.02552 -0.04445 0.02747 -0.04676 C 0.07604 -0.09908 0.03424 -0.05255 0.06133 -0.07547 C 0.08138 -0.09283 0.1013 -0.11111 0.12122 -0.12894 C 0.1237 -0.13473 0.12552 -0.1419 0.12877 -0.14676 C 0.18958 -0.2338 0.15208 -0.16829 0.17122 -0.20209 C 0.15547 -0.06204 0.17044 0.08356 0.17122 0.22662 C 0.17135 0.23842 0.172 0.25023 0.17252 0.26203 C 0.172 0.26805 0.17304 0.275 0.17122 0.27986 C 0.17005 0.2831 0.16706 0.28217 0.16497 0.28217 C 0.13411 0.28148 0.10338 0.27916 0.07252 0.27777 C 0.06732 0.25463 0.06901 0.26805 0.075 0.22662 C 0.07786 0.20694 0.07956 0.2081 0.08125 0.18889 C 0.0845 0.15347 0.08711 0.11782 0.08997 0.08217 C 0.08958 0.07037 0.08945 0.05856 0.0888 0.04652 C 0.08854 0.04351 0.08698 0.04074 0.0875 0.03773 C 0.08841 0.03264 0.09062 0.0287 0.09245 0.0243 C 0.09362 0.02199 0.09466 0.01921 0.09622 0.01782 C 0.10221 0.01157 0.10898 0.00833 0.11497 0.00231 C 0.125 -0.00811 0.13515 -0.01783 0.14505 -0.02894 C 0.15104 -0.03565 0.15612 -0.04537 0.1625 -0.05116 C 0.16419 -0.05255 0.16588 -0.05371 0.16745 -0.05556 C 0.17513 -0.06482 0.18216 -0.07547 0.18997 -0.08449 C 0.21354 -0.11181 0.17682 -0.06135 0.20247 -0.09769 C 0.20495 -0.09098 0.20625 -0.08866 0.20742 -0.0801 C 0.2082 -0.075 0.20781 -0.06945 0.20872 -0.06436 C 0.2095 -0.05973 0.21133 -0.05579 0.2125 -0.05116 C 0.21354 -0.04676 0.21406 -0.04213 0.21497 -0.03774 C 0.22318 0.00069 0.23997 0.07777 0.23997 0.07777 C 0.24114 0.09699 0.24179 0.11643 0.24375 0.13541 C 0.2457 0.15555 0.24831 0.12731 0.24492 0.15115 C 0.23489 0.14398 0.23502 0.14514 0.2237 0.12662 C 0.21328 0.10972 0.20377 0.09097 0.19375 0.07338 C 0.17239 0.03541 0.17669 0.04398 0.14375 -0.03102 C 0.12903 -0.06459 0.11536 -0.09931 0.1013 -0.13334 C 0.1 -0.13635 0.09883 -0.13936 0.09752 -0.14213 L 0.08502 -0.17107 C 0.08463 -0.17338 0.0845 -0.17593 0.08372 -0.17778 C 0.08125 -0.18449 0.0789 -0.18542 0.075 -0.18889 C 0.07331 -0.18588 0.07135 -0.18334 0.07005 -0.1801 C 0.06458 -0.16621 0.06484 -0.15232 0.0625 -0.13565 C 0.05885 -0.1088 0.05508 -0.08218 0.0513 -0.05556 C 0.05 0.01342 0.04948 0.08217 0.04752 0.15115 C 0.04739 0.15717 0.04596 0.16296 0.04505 0.16875 C 0.04466 0.17106 0.04466 0.17384 0.04375 0.17546 C 0.04245 0.17777 0.04062 0.17986 0.0388 0.17986 C 0.02252 0.18125 0.00625 0.17986 -0.0099 0.17986 L -0.0099 0.17986 " pathEditMode="relative" ptsTypes="AAAAAAAAAAAAAAAAAAAAAAAAAAAAAAAAAAAAAAAAAAAAAAAAAAA">
                                      <p:cBhvr>
                                        <p:cTn id="97" dur="5000" fill="hold"/>
                                        <p:tgtEl>
                                          <p:spTgt spid="76"/>
                                        </p:tgtEl>
                                        <p:attrNameLst>
                                          <p:attrName>ppt_x</p:attrName>
                                          <p:attrName>ppt_y</p:attrName>
                                        </p:attrNameLst>
                                      </p:cBhvr>
                                    </p:animMotion>
                                  </p:childTnLst>
                                </p:cTn>
                              </p:par>
                              <p:par>
                                <p:cTn id="98" presetID="0" presetClass="path" presetSubtype="0" accel="50000" decel="50000" fill="hold" grpId="1" nodeType="withEffect">
                                  <p:stCondLst>
                                    <p:cond delay="0"/>
                                  </p:stCondLst>
                                  <p:childTnLst>
                                    <p:animMotion origin="layout" path="M 0 0 L 0 0 C -0.00131 -0.00649 -0.00196 -0.01366 -0.00378 -0.01991 C -0.00456 -0.02223 -0.00651 -0.02246 -0.00756 -0.02431 C -0.01537 -0.04005 -0.02123 -0.05741 -0.03008 -0.07107 C -0.04323 -0.09167 -0.03855 -0.08797 -0.04753 -0.09329 C -0.05899 -0.11343 -0.04935 -0.09422 -0.06003 -0.12431 C -0.07605 -0.16899 -0.06732 -0.13913 -0.07383 -0.16204 C -0.07383 -0.16112 -0.07487 -0.12223 -0.07631 -0.1132 C -0.07761 -0.10556 -0.07969 -0.09838 -0.08125 -0.09098 C -0.08177 -0.08588 -0.08177 -0.08056 -0.08256 -0.07547 C -0.08373 -0.06829 -0.09193 -0.02038 -0.09636 -0.00209 C -0.11628 0.08194 -0.10079 0.01319 -0.10873 0.04907 C -0.07175 0.09305 -0.10769 0.05185 0.01497 0.06226 C 0.11796 0.07106 -0.04375 0.06412 0.13489 0.06898 L 0.34987 0.06458 C 0.35208 0.06435 0.35065 0.05717 0.35117 0.05347 C 0.35182 0.04814 0.35273 0.04305 0.35364 0.03796 C 0.35403 0.03564 0.35442 0.03333 0.35494 0.03125 C 0.35533 0.01782 0.3556 0.00462 0.35612 -0.0088 C 0.35677 -0.025 0.36341 -0.04375 0.35859 -0.05764 C 0.35586 -0.06598 0.35026 -0.04375 0.34492 -0.04213 C 0.34244 -0.04144 0.33984 -0.04121 0.33737 -0.03982 C 0.32109 -0.03149 0.3056 -0.01528 0.28867 -0.0132 L 0.21237 -0.0044 C 0.18867 -0.00579 0.16406 0.00231 0.14114 -0.0088 C 0.13593 -0.01135 0.14153 -0.02871 0.14362 -0.03774 C 0.14752 -0.05371 0.15325 -0.06783 0.15872 -0.08218 C 0.16367 -0.09538 0.16406 -0.09792 0.17617 -0.1088 C 0.17617 -0.1088 0.2052 -0.12987 0.21497 -0.13334 C 0.22448 -0.13658 0.23411 -0.13913 0.24362 -0.14213 C 0.25625 -0.15325 0.23828 -0.1382 0.26119 -0.15093 C 0.2638 -0.15255 0.26601 -0.15579 0.26862 -0.15764 C 0.27031 -0.1588 0.272 -0.15926 0.27369 -0.15996 L 0.03619 -0.16436 C 0.03242 -0.16482 0.03658 -0.17778 0.0375 -0.18426 C 0.04192 -0.21713 0.04765 -0.24954 0.05247 -0.28218 C 0.05312 -0.28658 0.05325 -0.29098 0.05364 -0.29538 C 0.05416 -0.31852 0.05403 -0.34144 0.05494 -0.36436 C 0.0552 -0.37269 0.05729 -0.38056 0.05742 -0.38889 C 0.05781 -0.41991 0.0569 -0.45093 0.05625 -0.48218 C 0.05586 -0.49746 0.05599 -0.49491 0.05247 -0.5044 C 0.05625 -0.50741 0.05976 -0.51112 0.06367 -0.5132 C 0.07187 -0.51737 0.08528 -0.51875 0.09362 -0.51991 C 0.13268 -0.5338 0.10664 -0.52663 0.17487 -0.52871 C 0.24557 -0.53102 0.22395 -0.53102 0.25742 -0.53102 L 0.25989 -0.53311 " pathEditMode="relative" ptsTypes="AAAAAAAAAAAAAAAAAAAAAAAAAAAAAAAAAAAAAAAAAAAAAAA">
                                      <p:cBhvr>
                                        <p:cTn id="99" dur="5000" fill="hold"/>
                                        <p:tgtEl>
                                          <p:spTgt spid="21"/>
                                        </p:tgtEl>
                                        <p:attrNameLst>
                                          <p:attrName>ppt_x</p:attrName>
                                          <p:attrName>ppt_y</p:attrName>
                                        </p:attrNameLst>
                                      </p:cBhvr>
                                    </p:animMotion>
                                  </p:childTnLst>
                                </p:cTn>
                              </p:par>
                              <p:par>
                                <p:cTn id="100" presetID="0" presetClass="path" presetSubtype="0" accel="50000" decel="50000" fill="hold" grpId="1" nodeType="withEffect">
                                  <p:stCondLst>
                                    <p:cond delay="0"/>
                                  </p:stCondLst>
                                  <p:childTnLst>
                                    <p:animMotion origin="layout" path="M 0 0 L 0 0 C 0.01627 -0.02083 0.00065 -0.00462 0.01875 -0.01342 C 0.02018 -0.01412 0.02096 -0.01736 0.02252 -0.01782 C 0.09531 -0.0412 0.08411 -0.03287 0.16992 -0.03564 L 0.3638 -0.04236 C 0.36745 -0.04305 0.37174 -0.04791 0.375 -0.04444 C 0.37825 -0.04097 0.38164 -0.01319 0.38255 -0.00671 C 0.38333 0.00741 0.38646 0.05487 0.3862 0.07107 C 0.38607 0.08149 0.38359 0.12616 0.38255 0.14445 C 0.38333 0.25718 0.38333 0.36968 0.38502 0.48218 C 0.38568 0.52593 0.38854 0.55186 0.39127 0.59121 C 0.39166 0.59792 0.39206 0.60463 0.39245 0.61112 C 0.38789 0.61852 0.38411 0.62778 0.37877 0.63334 C 0.37552 0.63704 0.37135 0.6375 0.36745 0.63797 C 0.35 0.63982 0.33255 0.63959 0.31497 0.64005 L 0.16992 0.64445 C 0.09153 0.65 0.0612 0.65371 -0.03008 0.64676 C -0.06641 0.64399 -0.10391 0.6301 -0.14011 0.62223 C -0.14961 0.62038 -0.15925 0.61945 -0.16875 0.61783 C -0.16055 0.60325 -0.16732 0.61783 -0.1625 0.58241 C -0.16172 0.57616 -0.16029 0.57014 -0.15886 0.56459 C -0.15365 0.54514 -0.14805 0.52593 -0.14258 0.50672 C -0.13932 0.49561 -0.13542 0.48496 -0.13255 0.47338 C -0.13086 0.46667 -0.12891 0.46019 -0.12761 0.45348 C -0.12643 0.44769 -0.12643 0.44121 -0.125 0.43565 C -0.12383 0.43079 -0.12175 0.42663 -0.12005 0.42223 C -0.07669 0.42593 -0.03321 0.42477 0.00989 0.43334 C 0.03711 0.43889 0.06341 0.45371 0.08997 0.46459 C 0.09427 0.46621 0.10247 0.47107 0.10247 0.47107 L 0.10247 0.47107 " pathEditMode="relative" ptsTypes="AAAAAAAAAAAAAAAAAAAAAAAAAAAAAAA">
                                      <p:cBhvr>
                                        <p:cTn id="101" dur="5000" fill="hold"/>
                                        <p:tgtEl>
                                          <p:spTgt spid="22"/>
                                        </p:tgtEl>
                                        <p:attrNameLst>
                                          <p:attrName>ppt_x</p:attrName>
                                          <p:attrName>ppt_y</p:attrName>
                                        </p:attrNameLst>
                                      </p:cBhvr>
                                    </p:animMotion>
                                  </p:childTnLst>
                                </p:cTn>
                              </p:par>
                              <p:par>
                                <p:cTn id="102" presetID="0" presetClass="path" presetSubtype="0" accel="50000" decel="50000" fill="hold" grpId="1" nodeType="withEffect">
                                  <p:stCondLst>
                                    <p:cond delay="0"/>
                                  </p:stCondLst>
                                  <p:childTnLst>
                                    <p:animMotion origin="layout" path="M 0 0 L 0 0 C 0.01732 -0.04607 0.00079 -0.00509 0.0112 -0.02662 C 0.01263 -0.0294 0.01316 -0.03357 0.01498 -0.03542 C 0.02045 -0.0412 0.02683 -0.04375 0.03243 -0.04884 C 0.11368 -0.12083 0.03399 -0.0581 0.13373 -0.13542 C 0.14362 -0.14306 0.15495 -0.14653 0.16381 -0.15764 L 0.18125 -0.17986 C 0.18451 -0.16088 0.1862 -0.15532 0.1862 -0.13542 C 0.1862 0.34375 0.24271 0.18588 -0.08007 0.1912 L -0.1151 0.2 C -0.11718 0.20069 -0.11914 0.20185 -0.12135 0.20231 C -0.20156 0.21458 -0.14466 0.20255 -0.2013 0.21574 C -0.22838 0.21412 -0.25573 0.21736 -0.28255 0.21111 C -0.28541 0.21065 -0.28033 0.20208 -0.27877 0.19792 C -0.27265 0.18009 -0.26145 0.15486 -0.25755 0.13565 C -0.25546 0.12523 -0.25507 0.11343 -0.2513 0.10463 C -0.25013 0.10162 -0.24856 0.09884 -0.24752 0.0956 C -0.2388 0.0662 -0.23802 0.04514 -0.22005 0.02222 C -0.21419 0.01481 -0.20781 0.0088 -0.2026 0 C -0.19713 -0.0088 -0.19179 -0.01782 -0.18632 -0.02662 C -0.18138 -0.03426 -0.17591 -0.04051 -0.17135 -0.04884 L -0.1625 -0.06435 C -0.15807 -0.10394 -0.16054 -0.07685 -0.1651 -0.16435 C -0.16523 -0.16736 -0.16562 -0.17037 -0.16627 -0.17315 C -0.17656 -0.21574 -0.17018 -0.18241 -0.17382 -0.20208 C -0.17513 -0.21806 -0.17461 -0.21782 -0.1776 -0.2331 C -0.17825 -0.23704 -0.18216 -0.24282 -0.18007 -0.24421 C -0.17656 -0.24699 -0.17252 -0.24144 -0.16875 -0.23982 C -0.15885 -0.23102 -0.16237 -0.23333 -0.15 -0.22662 C -0.14713 -0.225 -0.14427 -0.22361 -0.14127 -0.22199 C -0.13971 -0.2213 -0.13802 -0.22014 -0.13632 -0.21991 C -0.12252 -0.21782 -0.10885 -0.21644 -0.09505 -0.21551 L 0.02123 -0.2088 L 0.0375 -0.20648 C 0.06381 -0.20232 0.05782 -0.21435 0.06498 -0.19537 C 0.05612 -0.1875 0.05743 -0.18889 0.04493 -0.17546 C 0.04245 -0.17269 0.04011 -0.16898 0.0375 -0.16644 C 0.01342 -0.14444 -0.01054 -0.12269 -0.03502 -0.10208 C -0.03984 -0.09815 -0.04518 -0.09699 -0.05 -0.09329 C -0.0677 -0.07986 -0.08541 -0.0662 -0.1026 -0.05093 C -0.15586 -0.0037 -0.14309 -0.02338 -0.16757 0.02454 C -0.15117 0.03611 -0.16367 0.0294 -0.12877 0.02222 C -0.07747 0.01204 -0.09804 0.01481 -0.06002 0.01111 C -0.05625 0.00972 -0.05247 0.00833 -0.04882 0.00671 C -0.04752 0.00625 -0.04635 0.00486 -0.04505 0.00463 C -0.04296 0.00417 -0.04088 0.00463 -0.0388 0.00463 L -0.0388 0.00463 " pathEditMode="relative" ptsTypes="AAAAAAAAAAAAAAAAAAAAAAAAAAAAAAAAAAAAAAAAAAAAAAAA">
                                      <p:cBhvr>
                                        <p:cTn id="103" dur="5000" fill="hold"/>
                                        <p:tgtEl>
                                          <p:spTgt spid="2"/>
                                        </p:tgtEl>
                                        <p:attrNameLst>
                                          <p:attrName>ppt_x</p:attrName>
                                          <p:attrName>ppt_y</p:attrName>
                                        </p:attrNameLst>
                                      </p:cBhvr>
                                    </p:animMotion>
                                  </p:childTnLst>
                                </p:cTn>
                              </p:par>
                              <p:par>
                                <p:cTn id="104" presetID="0" presetClass="path" presetSubtype="0" accel="50000" decel="50000" fill="hold" grpId="1" nodeType="withEffect">
                                  <p:stCondLst>
                                    <p:cond delay="0"/>
                                  </p:stCondLst>
                                  <p:childTnLst>
                                    <p:animMotion origin="layout" path="M 0 0 L 0 0 C 0.05925 -0.00139 0.12592 -0.05556 0.17761 -0.0044 C 0.22605 0.04352 0.06667 0.00532 0.01133 0.01111 C 0.00456 0.01181 -0.00208 0.01412 -0.00872 0.01574 C -0.02148 0.08056 -0.03138 0.14676 -0.05364 0.20463 C -0.05546 0.20903 -0.0556 0.19421 -0.05625 0.18889 C -0.05976 0.15857 -0.06289 0.12824 -0.06614 0.09792 C -0.06276 -0.04838 -0.06653 0.06597 -0.05494 0.29792 C -0.0513 0.37083 -0.0608 0.36042 -0.04244 0.37338 C 0.00886 0.37199 0.06068 0.38264 0.11133 0.36898 C 0.11823 0.36713 0.10821 0.34444 0.10508 0.33333 C 0.10222 0.32338 0.09714 0.3162 0.09388 0.30671 C 0.07201 0.24329 0.06771 0.23611 0.05261 0.17778 C 0.05131 0.17292 0.04831 0.15347 0.04753 0.14907 C 0.04623 0.12685 0.04636 0.13565 0.04636 0.12222 L 0.04636 0.12222 " pathEditMode="relative" ptsTypes="AAAAAAAAAAAAAAAAA">
                                      <p:cBhvr>
                                        <p:cTn id="105" dur="5000" fill="hold"/>
                                        <p:tgtEl>
                                          <p:spTgt spid="80"/>
                                        </p:tgtEl>
                                        <p:attrNameLst>
                                          <p:attrName>ppt_x</p:attrName>
                                          <p:attrName>ppt_y</p:attrName>
                                        </p:attrNameLst>
                                      </p:cBhvr>
                                    </p:animMotion>
                                  </p:childTnLst>
                                </p:cTn>
                              </p:par>
                              <p:par>
                                <p:cTn id="106" presetID="0" presetClass="path" presetSubtype="0" accel="50000" decel="50000" fill="hold" grpId="1" nodeType="withEffect">
                                  <p:stCondLst>
                                    <p:cond delay="0"/>
                                  </p:stCondLst>
                                  <p:childTnLst>
                                    <p:animMotion origin="layout" path="M 0 0 L 0 0 C -0.00365 -0.00093 -0.00755 -0.00093 -0.0112 -0.00232 C -0.01302 -0.00301 -0.01432 -0.00625 -0.01615 -0.00671 C -0.03503 -0.01181 -0.06289 -0.01227 -0.08112 -0.01343 C -0.03424 -0.02593 -0.05755 -0.02176 0.01758 -0.02222 L 0.49622 -0.02454 C 0.49714 -0.02755 0.4987 -0.03009 0.49883 -0.03334 C 0.49987 -0.0757 0.49388 -0.10278 0.48997 -0.14676 C 0.48594 -0.19306 0.48542 -0.22801 0.48372 -0.27546 L 0.36758 -0.27338 C 0.36432 -0.27315 0.36185 -0.26852 0.35872 -0.26667 C 0.35677 -0.26551 0.35456 -0.26528 0.35247 -0.26459 C 0.34453 -0.26088 0.33685 -0.25579 0.32878 -0.25347 L 0.2763 -0.23773 C 0.24753 -0.23935 0.21875 -0.23959 0.1901 -0.24236 C 0.17878 -0.24329 0.16758 -0.24722 0.15625 -0.24884 C 0.1474 -0.25023 0.09505 -0.25301 0.0901 -0.25347 C 0.05599 -0.26088 0.09232 -0.25347 0.01133 -0.25996 C 0.00716 -0.26042 0.00299 -0.26158 -0.00117 -0.26227 C -0.01576 -0.26088 -0.03281 -0.27222 -0.04492 -0.25787 C -0.05065 -0.25116 -0.04661 -0.25463 -0.05365 -0.25116 C -0.05495 -0.25046 -0.05742 -0.24884 -0.05742 -0.24884 L -0.05742 -0.24884 " pathEditMode="relative" ptsTypes="AAAAAAAAAAAAAAAAAAAAAAAA">
                                      <p:cBhvr>
                                        <p:cTn id="107" dur="5000" fill="hold"/>
                                        <p:tgtEl>
                                          <p:spTgt spid="33"/>
                                        </p:tgtEl>
                                        <p:attrNameLst>
                                          <p:attrName>ppt_x</p:attrName>
                                          <p:attrName>ppt_y</p:attrName>
                                        </p:attrNameLst>
                                      </p:cBhvr>
                                    </p:animMotion>
                                  </p:childTnLst>
                                </p:cTn>
                              </p:par>
                              <p:par>
                                <p:cTn id="108" presetID="0" presetClass="path" presetSubtype="0" accel="50000" decel="50000" fill="hold" grpId="1" nodeType="withEffect">
                                  <p:stCondLst>
                                    <p:cond delay="0"/>
                                  </p:stCondLst>
                                  <p:childTnLst>
                                    <p:animMotion origin="layout" path="M 0 0 L 0 0 C 0.00377 -0.00093 0.00755 -0.00116 0.0112 -0.00232 C 0.03255 -0.00857 -0.00716 0 0.01992 -0.00672 C 0.02708 -0.00857 0.03411 -0.00949 0.04127 -0.01111 C 0.07825 -0.01991 0.08815 -0.02593 0.13502 -0.02894 C 0.2 -0.03334 0.26497 -0.03334 0.32995 -0.03565 C 0.43502 -0.03264 0.5431 -0.06991 0.64505 -0.02454 C 0.61953 -0.02384 0.59414 -0.02477 0.56875 -0.02222 C 0.56237 -0.02176 0.55638 -0.01574 0.55 -0.01574 C 0.46289 -0.01574 0.37578 -0.02014 0.28867 -0.02222 C 0.28372 -0.02523 0.2789 -0.0294 0.2737 -0.03125 C 0.19088 -0.05903 0.2457 -0.0382 0.2112 -0.04676 C 0.197 -0.05023 0.18281 -0.05371 0.16875 -0.05787 C 0.16575 -0.0588 0.16302 -0.06134 0.16002 -0.06227 C 0.11054 -0.07871 0.14349 -0.06667 0.11992 -0.07338 C 0.10742 -0.07709 0.09505 -0.08172 0.08242 -0.08449 C 0.07174 -0.08704 0.06081 -0.08727 0.05 -0.08889 C -0.00964 -0.09792 0.05495 -0.09259 -0.05378 -0.0956 C -0.05664 -0.0963 -0.05964 -0.09722 -0.0625 -0.09792 C -0.06758 -0.09884 -0.07539 -0.09213 -0.07748 -0.1 C -0.08268 -0.11968 -0.07709 -0.14375 -0.08008 -0.16459 C -0.08138 -0.17361 -0.08646 -0.17986 -0.08998 -0.18681 C -0.09518 -0.19676 -0.10091 -0.20602 -0.10625 -0.21574 C -0.10925 -0.22084 -0.11315 -0.22477 -0.11498 -0.23125 C -0.11836 -0.24236 -0.12188 -0.25324 -0.125 -0.26459 C -0.12565 -0.26667 -0.12565 -0.26898 -0.1263 -0.2713 C -0.12917 -0.28148 -0.13073 -0.28519 -0.13373 -0.29329 C -0.13776 -0.26528 -0.13164 -0.30926 -0.13633 -0.2713 C -0.13946 -0.24445 -0.13828 -0.26204 -0.14128 -0.23334 C -0.1418 -0.22824 -0.1418 -0.22292 -0.14258 -0.21783 C -0.14466 -0.20278 -0.14753 -0.1882 -0.15 -0.17338 C -0.15039 -0.15741 -0.1513 -0.10023 -0.15248 -0.07778 C -0.15521 -0.02986 -0.15235 -0.10023 -0.15508 -0.06227 C -0.15534 -0.05857 -0.15508 -0.05486 -0.15508 -0.05116 L -0.15508 -0.05116 " pathEditMode="relative" ptsTypes="AAAAAAAAAAAAAAAAAAAAAAAAAAAAAAAAAAAA">
                                      <p:cBhvr>
                                        <p:cTn id="109" dur="5000" fill="hold"/>
                                        <p:tgtEl>
                                          <p:spTgt spid="79"/>
                                        </p:tgtEl>
                                        <p:attrNameLst>
                                          <p:attrName>ppt_x</p:attrName>
                                          <p:attrName>ppt_y</p:attrName>
                                        </p:attrNameLst>
                                      </p:cBhvr>
                                    </p:animMotion>
                                  </p:childTnLst>
                                </p:cTn>
                              </p:par>
                              <p:par>
                                <p:cTn id="110" presetID="0" presetClass="path" presetSubtype="0" accel="50000" decel="50000" fill="hold" grpId="1" nodeType="withEffect">
                                  <p:stCondLst>
                                    <p:cond delay="0"/>
                                  </p:stCondLst>
                                  <p:childTnLst>
                                    <p:animMotion origin="layout" path="M 0 0 L 0 0 C 0.02331 -0.0125 0.00143 -0.00116 0.02748 -0.01342 C 0.03047 -0.01481 0.03334 -0.0169 0.03633 -0.01782 C 0.04896 -0.02129 0.08125 -0.02917 0.1 -0.03102 C 0.13086 -0.03426 0.16172 -0.03889 0.19258 -0.04004 C 0.26289 -0.04259 0.33334 -0.04143 0.40378 -0.04213 L 0.46003 -0.05787 C 0.46133 -0.0581 0.4625 -0.05949 0.4638 -0.05995 C 0.46836 -0.06227 0.47305 -0.06412 0.47761 -0.06667 C 0.48255 -0.06944 0.49258 -0.07546 0.49258 -0.07546 L 0.58255 -0.07338 C 0.58438 -0.07315 0.58021 -0.06852 0.57878 -0.06667 C 0.57253 -0.05879 0.5668 -0.05555 0.56003 -0.04884 C 0.55078 -0.03958 0.54167 -0.02986 0.53255 -0.01991 C 0.52995 -0.01736 0.52735 -0.01481 0.52513 -0.01111 C 0.51888 -0.00139 0.51341 0.00972 0.50755 0.01991 C 0.50547 0.03102 0.50287 0.0419 0.5013 0.05324 C 0.50039 0.06065 0.50052 0.06806 0.5 0.07546 C 0.49974 0.08009 0.50039 0.08519 0.49883 0.08889 C 0.49753 0.09213 0.49479 0.09329 0.49258 0.09329 C 0.42305 0.09537 0.35339 0.09491 0.28386 0.0956 L -0.01497 0.09769 C -0.01211 0.11783 -0.01627 0.09375 -0.00742 0.11991 C -0.00534 0.12616 -0.00364 0.1331 -0.00247 0.14005 C 0.02448 0.29236 -0.01263 0.1044 0.01758 0.25324 C 0.01797 0.26528 0.0181 0.27708 0.01875 0.28889 C 0.02097 0.32338 0.02253 0.30232 0.02005 0.32454 C 0.01211 0.32361 0.00404 0.32454 -0.00377 0.32222 C -0.00859 0.32083 -0.01289 0.31597 -0.01745 0.31343 C -0.01914 0.31227 -0.02083 0.31158 -0.02252 0.31111 C -0.03372 0.30741 -0.04101 0.30787 -0.05377 0.30671 C -0.05416 0.23264 -0.04075 0.16158 -0.05872 0.09769 C -0.09114 -0.01736 -0.04271 0.15533 -0.08372 0.02894 C -0.0875 0.01713 -0.08958 0.00371 -0.09245 -0.00879 C -0.09336 -0.0125 -0.09492 -0.01991 -0.09492 -0.01991 L -0.09492 -0.01991 " pathEditMode="relative" ptsTypes="AAAAAAAAAAAAAAAAAAAAAAAAAAAAAAAAAAAAA">
                                      <p:cBhvr>
                                        <p:cTn id="111" dur="5000" fill="hold"/>
                                        <p:tgtEl>
                                          <p:spTgt spid="34"/>
                                        </p:tgtEl>
                                        <p:attrNameLst>
                                          <p:attrName>ppt_x</p:attrName>
                                          <p:attrName>ppt_y</p:attrName>
                                        </p:attrNameLst>
                                      </p:cBhvr>
                                    </p:animMotion>
                                  </p:childTnLst>
                                </p:cTn>
                              </p:par>
                              <p:par>
                                <p:cTn id="112" presetID="0" presetClass="path" presetSubtype="0" accel="50000" decel="50000" fill="hold" grpId="1" nodeType="withEffect">
                                  <p:stCondLst>
                                    <p:cond delay="0"/>
                                  </p:stCondLst>
                                  <p:childTnLst>
                                    <p:animMotion origin="layout" path="M 0 0 L 0 0 C -0.00495 -0.0007 -0.00989 -0.00116 -0.01497 -0.00209 C -0.01666 -0.00255 -0.01836 -0.00325 -0.01992 -0.0044 C -0.02956 -0.01135 -0.03958 -0.01737 -0.0487 -0.02663 C -0.075 -0.05371 -0.06484 -0.04213 -0.07995 -0.05996 C -0.08242 -0.06667 -0.08515 -0.07292 -0.0875 -0.07987 C -0.08815 -0.08195 -0.08815 -0.0845 -0.08867 -0.08658 C -0.09193 -0.09792 -0.09557 -0.10857 -0.0987 -0.11991 C -0.09935 -0.122 -0.09948 -0.12454 -0.1 -0.12663 C -0.10156 -0.13334 -0.10325 -0.13982 -0.10495 -0.14653 C -0.10325 -0.17848 -0.10312 -0.21065 -0.1 -0.24213 C -0.09518 -0.28936 -0.09622 -0.25834 -0.08867 -0.27315 C -0.08594 -0.27871 -0.08359 -0.28496 -0.08125 -0.29098 C -0.08034 -0.29329 -0.07982 -0.29607 -0.07864 -0.29769 C -0.07435 -0.30417 -0.06966 -0.30996 -0.06497 -0.31551 C -0.06015 -0.32107 -0.05508 -0.32616 -0.05 -0.33102 C -0.04883 -0.33218 -0.04752 -0.33288 -0.04622 -0.33334 C -0.04284 -0.33426 -0.03958 -0.33496 -0.0362 -0.33542 L -0.00872 -0.33982 C 0.00794 -0.33843 0.02474 -0.3382 0.04128 -0.33542 C 0.04349 -0.33519 0.04557 -0.33264 0.04753 -0.33102 C 0.06498 -0.3176 0.05586 -0.32315 0.06511 -0.3176 L 0.08386 -0.28889 C 0.08802 -0.28218 0.09232 -0.27593 0.09636 -0.26875 C 0.09753 -0.26667 0.0987 -0.26413 0.10013 -0.26204 C 0.10169 -0.25973 0.10339 -0.25764 0.10508 -0.25556 C 0.10638 -0.25186 0.10768 -0.24815 0.10886 -0.24445 C 0.11094 -0.23704 0.11094 -0.22408 0.11133 -0.2176 C 0.10886 -0.20371 0.10834 -0.18774 0.10378 -0.17547 C 0.10078 -0.16737 0.09505 -0.16389 0.09011 -0.15996 C 0.07279 -0.1463 0.06836 -0.14862 0.05013 -0.14653 C 0.02188 -0.14792 0.0168 -0.14028 0 -0.15093 C -0.00325 -0.15325 -0.00664 -0.15556 -0.00989 -0.15764 C -0.01406 -0.16505 -0.01901 -0.17153 -0.02239 -0.17987 C -0.02578 -0.18797 -0.02995 -0.20649 -0.02995 -0.20649 C -0.02956 -0.21551 -0.03177 -0.22616 -0.02864 -0.23334 C -0.02422 -0.24352 -0.00846 -0.24815 -0.00117 -0.25093 C 0.03307 -0.24561 -0.0026 -0.25718 0.01875 -0.23542 C 0.02878 -0.22547 0.04063 -0.22223 0.05013 -0.21112 C 0.0513 -0.2095 0.05274 -0.20834 0.05378 -0.20649 C 0.0556 -0.20394 0.0569 -0.20024 0.05886 -0.19769 C 0.06276 -0.1926 0.06745 -0.18959 0.07136 -0.18426 C 0.07709 -0.17639 0.08203 -0.16621 0.08763 -0.15764 C 0.09401 -0.14769 0.10039 -0.13727 0.10755 -0.12871 C 0.10886 -0.12732 0.11016 -0.12616 0.11133 -0.12431 C 0.11966 -0.11204 0.12149 -0.10625 0.13008 -0.09769 C 0.13125 -0.09653 0.13255 -0.0963 0.13386 -0.09538 C 0.15235 -0.07153 0.14362 -0.08473 0.16003 -0.05556 C 0.16302 -0.05024 0.16628 -0.04584 0.16888 -0.03982 L 0.18138 -0.01112 C 0.18216 -0.00649 0.18529 0.01018 0.18503 0.01111 C 0.18294 0.0199 0.17826 0.02615 0.17383 0.03125 C 0.16511 0.04097 0.13464 0.04189 0.13138 0.04236 C 0.11055 0.04421 0.08972 0.04537 0.06888 0.04675 C 0.06172 0.04814 0.05456 0.04907 0.04753 0.05115 C 0.04037 0.05347 0.0263 0.06018 0.0263 0.06018 C 0.025 0.06226 0.02409 0.06527 0.02253 0.06666 C 0.0013 0.08819 0.01524 0.07245 0.00508 0.08009 C 0.0013 0.08287 -0.00234 0.08634 -0.00625 0.08888 C -0.00898 0.09074 -0.01211 0.09166 -0.01497 0.09351 C -0.01706 0.09467 -0.01901 0.09675 -0.02122 0.09791 C -0.02578 0.10046 -0.03034 0.10231 -0.03489 0.10462 C -0.04661 0.1037 -0.05846 0.10532 -0.06992 0.10231 C -0.07252 0.10162 -0.07396 0.09606 -0.07617 0.09351 C -0.09674 0.06898 -0.05937 0.11921 -0.0875 0.07777 C -0.09974 0.05972 -0.11237 0.04212 -0.125 0.02453 C -0.12773 0.0206 -0.13125 0.01805 -0.13372 0.01342 C -0.14088 0.00023 -0.14687 -0.01482 -0.15364 -0.02871 C -0.15989 -0.04167 -0.16028 -0.03473 -0.16745 -0.05764 C -0.17122 -0.06968 -0.18372 -0.09746 -0.17617 -0.09538 C -0.16146 -0.09167 -0.1569 -0.0919 -0.14622 -0.08658 C -0.14323 -0.08519 -0.14036 -0.0838 -0.1375 -0.08218 C -0.1362 -0.08149 -0.13489 -0.08079 -0.13372 -0.07987 C -0.12578 -0.07362 -0.12617 -0.07801 -0.12617 -0.07107 L -0.12239 -0.07107 L -0.11875 -0.07107 L -0.11875 -0.07107 " pathEditMode="relative" ptsTypes="AAAAAAAAAAAAAAAAAAAAAAAAAAAAAAAAAAAAAAAAAAAAAAAAAAAAAAAAAAAAAAAAAAAAAAAAAAAAAA">
                                      <p:cBhvr>
                                        <p:cTn id="113" dur="5000" fill="hold"/>
                                        <p:tgtEl>
                                          <p:spTgt spid="77"/>
                                        </p:tgtEl>
                                        <p:attrNameLst>
                                          <p:attrName>ppt_x</p:attrName>
                                          <p:attrName>ppt_y</p:attrName>
                                        </p:attrNameLst>
                                      </p:cBhvr>
                                    </p:animMotion>
                                  </p:childTnLst>
                                </p:cTn>
                              </p:par>
                              <p:par>
                                <p:cTn id="114" presetID="0" presetClass="path" presetSubtype="0" accel="50000" decel="50000" fill="hold" grpId="1" nodeType="withEffect">
                                  <p:stCondLst>
                                    <p:cond delay="0"/>
                                  </p:stCondLst>
                                  <p:childTnLst>
                                    <p:animMotion origin="layout" path="M 0 0 L 0 0 L 0.04127 -0.01343 C 0.04336 -0.01389 0.04544 -0.01505 0.04752 -0.01551 L 0.10495 -0.02894 C 0.2526 -0.13033 0.23607 -0.21482 0.25117 -0.09769 C 0.2487 -0.04676 0.247 0.00462 0.24375 0.05555 C 0.24284 0.06851 0.23984 0.08055 0.23867 0.09328 L 0.23372 0.14884 C 0.23203 0.18819 0.2319 0.22777 0.22877 0.26666 C 0.22851 0.26967 0.22539 0.26921 0.2237 0.26898 C 0.20364 0.2662 0.18372 0.26157 0.16367 0.25787 C 0.15534 0.24212 0.13919 0.23263 0.13867 0.21111 C 0.13633 0.09791 0.14896 0.15208 0.16497 0.13773 C 0.16719 0.13587 0.16901 0.13287 0.17122 0.13101 C 0.17409 0.12893 0.17721 0.12893 0.17995 0.12662 C 0.18854 0.11944 0.19635 0.10949 0.20495 0.10231 C 0.21302 0.09537 0.222 0.09189 0.22995 0.08449 C 0.33164 -0.0095 0.36549 -0.01482 0.31875 -0.0044 C 0.25026 0.04421 0.27239 0.0331 0.1375 0.04444 C 0.11081 0.04675 0.08411 0.03703 0.05755 0.03333 C 0.04427 0.00972 0.04284 0.00462 0.0263 -0.01343 C 0.01315 -0.02755 -0.00065 -0.03936 -0.01367 -0.05325 C -0.01524 -0.05487 -0.01615 -0.05811 -0.01745 -0.05996 C -0.02279 -0.0676 -0.02774 -0.07639 -0.03373 -0.08218 C -0.05612 -0.10371 -0.06133 -0.1044 -0.08125 -0.11343 C -0.10404 -0.08797 -0.11524 -0.09005 -0.0987 -0.02223 C -0.09623 -0.01181 -0.08125 -0.0088 -0.08125 -0.0088 L -0.08125 -0.0088 " pathEditMode="relative" ptsTypes="AAAAAAAAAAAAAAAAAAAAAAAAAAAAA">
                                      <p:cBhvr>
                                        <p:cTn id="115" dur="5000" fill="hold"/>
                                        <p:tgtEl>
                                          <p:spTgt spid="78"/>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4" grpId="0" animBg="1"/>
      <p:bldP spid="34"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5539812" y="250459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3255955" y="440763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4" name="bomb.wav"/>
            </a:hlinkClick>
          </p:cNvPr>
          <p:cNvSpPr/>
          <p:nvPr/>
        </p:nvSpPr>
        <p:spPr>
          <a:xfrm>
            <a:off x="1192385" y="380189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3257081" y="25798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4" name="bomb.wav"/>
            </a:hlinkClick>
          </p:cNvPr>
          <p:cNvSpPr/>
          <p:nvPr/>
        </p:nvSpPr>
        <p:spPr>
          <a:xfrm>
            <a:off x="5801080" y="32913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4" name="bomb.wav"/>
            </a:hlinkClick>
          </p:cNvPr>
          <p:cNvSpPr/>
          <p:nvPr/>
        </p:nvSpPr>
        <p:spPr>
          <a:xfrm>
            <a:off x="4874515" y="369363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4" name="bomb.wav"/>
            </a:hlinkClick>
          </p:cNvPr>
          <p:cNvSpPr/>
          <p:nvPr/>
        </p:nvSpPr>
        <p:spPr>
          <a:xfrm>
            <a:off x="1496213" y="248431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4" name="bomb.wav"/>
            </a:hlinkClick>
          </p:cNvPr>
          <p:cNvSpPr/>
          <p:nvPr/>
        </p:nvSpPr>
        <p:spPr>
          <a:xfrm>
            <a:off x="4370552" y="151817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3 von 10</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4" name="bomb.wav"/>
            </a:hlinkClick>
          </p:cNvPr>
          <p:cNvSpPr/>
          <p:nvPr/>
        </p:nvSpPr>
        <p:spPr>
          <a:xfrm>
            <a:off x="2963984" y="18464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4" name="bomb.wav"/>
            </a:hlinkClick>
          </p:cNvPr>
          <p:cNvSpPr/>
          <p:nvPr/>
        </p:nvSpPr>
        <p:spPr>
          <a:xfrm>
            <a:off x="1525657" y="94433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Textfeld 3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48135"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5884064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1" nodeType="withEffect">
                                  <p:stCondLst>
                                    <p:cond delay="0"/>
                                  </p:stCondLst>
                                  <p:childTnLst>
                                    <p:animClr clrSpc="rgb" dir="cw">
                                      <p:cBhvr override="childStyle">
                                        <p:cTn id="6" dur="500" autoRev="1" fill="remove"/>
                                        <p:tgtEl>
                                          <p:spTgt spid="76"/>
                                        </p:tgtEl>
                                        <p:attrNameLst>
                                          <p:attrName>style.color</p:attrName>
                                        </p:attrNameLst>
                                      </p:cBhvr>
                                      <p:to>
                                        <a:srgbClr val="B4C6E7"/>
                                      </p:to>
                                    </p:animClr>
                                    <p:animClr clrSpc="rgb" dir="cw">
                                      <p:cBhvr>
                                        <p:cTn id="7" dur="500" autoRev="1" fill="remove"/>
                                        <p:tgtEl>
                                          <p:spTgt spid="76"/>
                                        </p:tgtEl>
                                        <p:attrNameLst>
                                          <p:attrName>fillcolor</p:attrName>
                                        </p:attrNameLst>
                                      </p:cBhvr>
                                      <p:to>
                                        <a:srgbClr val="B4C6E7"/>
                                      </p:to>
                                    </p:animClr>
                                    <p:set>
                                      <p:cBhvr>
                                        <p:cTn id="8" dur="500" autoRev="1" fill="remove"/>
                                        <p:tgtEl>
                                          <p:spTgt spid="76"/>
                                        </p:tgtEl>
                                        <p:attrNameLst>
                                          <p:attrName>fill.type</p:attrName>
                                        </p:attrNameLst>
                                      </p:cBhvr>
                                      <p:to>
                                        <p:strVal val="solid"/>
                                      </p:to>
                                    </p:set>
                                    <p:set>
                                      <p:cBhvr>
                                        <p:cTn id="9" dur="500" autoRev="1" fill="remove"/>
                                        <p:tgtEl>
                                          <p:spTgt spid="76"/>
                                        </p:tgtEl>
                                        <p:attrNameLst>
                                          <p:attrName>fill.on</p:attrName>
                                        </p:attrNameLst>
                                      </p:cBhvr>
                                      <p:to>
                                        <p:strVal val="true"/>
                                      </p:to>
                                    </p:set>
                                  </p:childTnLst>
                                </p:cTn>
                              </p:par>
                              <p:par>
                                <p:cTn id="10" presetID="27" presetClass="emph" presetSubtype="0" repeatCount="3000" fill="remove" grpId="2" nodeType="withEffect">
                                  <p:stCondLst>
                                    <p:cond delay="0"/>
                                  </p:stCondLst>
                                  <p:childTnLst>
                                    <p:animClr clrSpc="rgb" dir="cw">
                                      <p:cBhvr override="childStyle">
                                        <p:cTn id="11" dur="500" autoRev="1" fill="remove"/>
                                        <p:tgtEl>
                                          <p:spTgt spid="21"/>
                                        </p:tgtEl>
                                        <p:attrNameLst>
                                          <p:attrName>style.color</p:attrName>
                                        </p:attrNameLst>
                                      </p:cBhvr>
                                      <p:to>
                                        <a:srgbClr val="B4C6E7"/>
                                      </p:to>
                                    </p:animClr>
                                    <p:animClr clrSpc="rgb" dir="cw">
                                      <p:cBhvr>
                                        <p:cTn id="12" dur="500" autoRev="1" fill="remove"/>
                                        <p:tgtEl>
                                          <p:spTgt spid="21"/>
                                        </p:tgtEl>
                                        <p:attrNameLst>
                                          <p:attrName>fillcolor</p:attrName>
                                        </p:attrNameLst>
                                      </p:cBhvr>
                                      <p:to>
                                        <a:srgbClr val="B4C6E7"/>
                                      </p:to>
                                    </p:animClr>
                                    <p:set>
                                      <p:cBhvr>
                                        <p:cTn id="13" dur="500" autoRev="1" fill="remove"/>
                                        <p:tgtEl>
                                          <p:spTgt spid="21"/>
                                        </p:tgtEl>
                                        <p:attrNameLst>
                                          <p:attrName>fill.type</p:attrName>
                                        </p:attrNameLst>
                                      </p:cBhvr>
                                      <p:to>
                                        <p:strVal val="solid"/>
                                      </p:to>
                                    </p:set>
                                    <p:set>
                                      <p:cBhvr>
                                        <p:cTn id="14" dur="500" autoRev="1" fill="remove"/>
                                        <p:tgtEl>
                                          <p:spTgt spid="21"/>
                                        </p:tgtEl>
                                        <p:attrNameLst>
                                          <p:attrName>fill.on</p:attrName>
                                        </p:attrNameLst>
                                      </p:cBhvr>
                                      <p:to>
                                        <p:strVal val="true"/>
                                      </p:to>
                                    </p:set>
                                  </p:childTnLst>
                                </p:cTn>
                              </p:par>
                              <p:par>
                                <p:cTn id="15" presetID="27" presetClass="emph" presetSubtype="0" repeatCount="3000" fill="remove" grpId="2" nodeType="withEffect">
                                  <p:stCondLst>
                                    <p:cond delay="0"/>
                                  </p:stCondLst>
                                  <p:childTnLst>
                                    <p:animClr clrSpc="rgb" dir="cw">
                                      <p:cBhvr override="childStyle">
                                        <p:cTn id="16" dur="500" autoRev="1" fill="remove"/>
                                        <p:tgtEl>
                                          <p:spTgt spid="22"/>
                                        </p:tgtEl>
                                        <p:attrNameLst>
                                          <p:attrName>style.color</p:attrName>
                                        </p:attrNameLst>
                                      </p:cBhvr>
                                      <p:to>
                                        <a:srgbClr val="B4C6E7"/>
                                      </p:to>
                                    </p:animClr>
                                    <p:animClr clrSpc="rgb" dir="cw">
                                      <p:cBhvr>
                                        <p:cTn id="17" dur="500" autoRev="1" fill="remove"/>
                                        <p:tgtEl>
                                          <p:spTgt spid="22"/>
                                        </p:tgtEl>
                                        <p:attrNameLst>
                                          <p:attrName>fillcolor</p:attrName>
                                        </p:attrNameLst>
                                      </p:cBhvr>
                                      <p:to>
                                        <a:srgbClr val="B4C6E7"/>
                                      </p:to>
                                    </p:animClr>
                                    <p:set>
                                      <p:cBhvr>
                                        <p:cTn id="18" dur="500" autoRev="1" fill="remove"/>
                                        <p:tgtEl>
                                          <p:spTgt spid="22"/>
                                        </p:tgtEl>
                                        <p:attrNameLst>
                                          <p:attrName>fill.type</p:attrName>
                                        </p:attrNameLst>
                                      </p:cBhvr>
                                      <p:to>
                                        <p:strVal val="solid"/>
                                      </p:to>
                                    </p:set>
                                    <p:set>
                                      <p:cBhvr>
                                        <p:cTn id="19" dur="500" autoRev="1" fill="remove"/>
                                        <p:tgtEl>
                                          <p:spTgt spid="2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78"/>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8"/>
                                        </p:tgtEl>
                                        <p:attrNameLst>
                                          <p:attrName>fillcolor</p:attrName>
                                        </p:attrNameLst>
                                      </p:cBhvr>
                                      <p:to>
                                        <a:srgbClr val="FF0000"/>
                                      </p:to>
                                    </p:animClr>
                                    <p:set>
                                      <p:cBhvr>
                                        <p:cTn id="25" dur="1000" fill="hold"/>
                                        <p:tgtEl>
                                          <p:spTgt spid="78"/>
                                        </p:tgtEl>
                                        <p:attrNameLst>
                                          <p:attrName>fill.type</p:attrName>
                                        </p:attrNameLst>
                                      </p:cBhvr>
                                      <p:to>
                                        <p:strVal val="solid"/>
                                      </p:to>
                                    </p:set>
                                    <p:set>
                                      <p:cBhvr>
                                        <p:cTn id="26" dur="1000" fill="hold"/>
                                        <p:tgtEl>
                                          <p:spTgt spid="78"/>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8"/>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2"/>
                                        </p:tgtEl>
                                        <p:attrNameLst>
                                          <p:attrName>fillcolor</p:attrName>
                                        </p:attrNameLst>
                                      </p:cBhvr>
                                      <p:to>
                                        <a:srgbClr val="FF0000"/>
                                      </p:to>
                                    </p:animClr>
                                    <p:set>
                                      <p:cBhvr>
                                        <p:cTn id="32" dur="1000" fill="hold"/>
                                        <p:tgtEl>
                                          <p:spTgt spid="2"/>
                                        </p:tgtEl>
                                        <p:attrNameLst>
                                          <p:attrName>fill.type</p:attrName>
                                        </p:attrNameLst>
                                      </p:cBhvr>
                                      <p:to>
                                        <p:strVal val="solid"/>
                                      </p:to>
                                    </p:set>
                                    <p:set>
                                      <p:cBhvr>
                                        <p:cTn id="33" dur="1000" fill="hold"/>
                                        <p:tgtEl>
                                          <p:spTgt spid="2"/>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76"/>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withEffect">
                                  <p:stCondLst>
                                    <p:cond delay="0"/>
                                  </p:stCondLst>
                                  <p:childTnLst>
                                    <p:animClr clrSpc="rgb" dir="cw">
                                      <p:cBhvr override="childStyle">
                                        <p:cTn id="38" dur="1000" fill="hold"/>
                                        <p:tgtEl>
                                          <p:spTgt spid="76"/>
                                        </p:tgtEl>
                                        <p:attrNameLst>
                                          <p:attrName>style.color</p:attrName>
                                        </p:attrNameLst>
                                      </p:cBhvr>
                                      <p:to>
                                        <a:srgbClr val="00B050"/>
                                      </p:to>
                                    </p:animClr>
                                    <p:animClr clrSpc="rgb" dir="cw">
                                      <p:cBhvr>
                                        <p:cTn id="39" dur="1000" fill="hold"/>
                                        <p:tgtEl>
                                          <p:spTgt spid="76"/>
                                        </p:tgtEl>
                                        <p:attrNameLst>
                                          <p:attrName>fillcolor</p:attrName>
                                        </p:attrNameLst>
                                      </p:cBhvr>
                                      <p:to>
                                        <a:srgbClr val="00B050"/>
                                      </p:to>
                                    </p:animClr>
                                    <p:set>
                                      <p:cBhvr>
                                        <p:cTn id="40" dur="1000" fill="hold"/>
                                        <p:tgtEl>
                                          <p:spTgt spid="76"/>
                                        </p:tgtEl>
                                        <p:attrNameLst>
                                          <p:attrName>fill.type</p:attrName>
                                        </p:attrNameLst>
                                      </p:cBhvr>
                                      <p:to>
                                        <p:strVal val="solid"/>
                                      </p:to>
                                    </p:set>
                                    <p:set>
                                      <p:cBhvr>
                                        <p:cTn id="41" dur="1000" fill="hold"/>
                                        <p:tgtEl>
                                          <p:spTgt spid="7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76"/>
                  </p:tgtEl>
                </p:cond>
              </p:nextCondLst>
            </p:seq>
            <p:seq concurrent="1" nextAc="seek">
              <p:cTn id="42" restart="whenNotActive" fill="hold" evtFilter="cancelBubble" nodeType="interactiveSeq">
                <p:stCondLst>
                  <p:cond evt="onClick" delay="0">
                    <p:tgtEl>
                      <p:spTgt spid="80"/>
                    </p:tgtEl>
                  </p:cond>
                </p:stCondLst>
                <p:endSync evt="end" delay="0">
                  <p:rtn val="all"/>
                </p:endSync>
                <p:childTnLst>
                  <p:par>
                    <p:cTn id="43" fill="hold">
                      <p:stCondLst>
                        <p:cond delay="0"/>
                      </p:stCondLst>
                      <p:childTnLst>
                        <p:par>
                          <p:cTn id="44" fill="hold">
                            <p:stCondLst>
                              <p:cond delay="0"/>
                            </p:stCondLst>
                            <p:childTnLst>
                              <p:par>
                                <p:cTn id="45" presetID="19" presetClass="emph" presetSubtype="0" fill="hold" grpId="0" nodeType="clickEffect">
                                  <p:stCondLst>
                                    <p:cond delay="0"/>
                                  </p:stCondLst>
                                  <p:childTnLst>
                                    <p:animClr clrSpc="rgb" dir="cw">
                                      <p:cBhvr override="childStyle">
                                        <p:cTn id="46" dur="1000" fill="hold"/>
                                        <p:tgtEl>
                                          <p:spTgt spid="80"/>
                                        </p:tgtEl>
                                        <p:attrNameLst>
                                          <p:attrName>style.color</p:attrName>
                                        </p:attrNameLst>
                                      </p:cBhvr>
                                      <p:to>
                                        <a:srgbClr val="FF0000"/>
                                      </p:to>
                                    </p:animClr>
                                    <p:animClr clrSpc="rgb" dir="cw">
                                      <p:cBhvr>
                                        <p:cTn id="47" dur="1000" fill="hold"/>
                                        <p:tgtEl>
                                          <p:spTgt spid="80"/>
                                        </p:tgtEl>
                                        <p:attrNameLst>
                                          <p:attrName>fillcolor</p:attrName>
                                        </p:attrNameLst>
                                      </p:cBhvr>
                                      <p:to>
                                        <a:srgbClr val="FF0000"/>
                                      </p:to>
                                    </p:animClr>
                                    <p:set>
                                      <p:cBhvr>
                                        <p:cTn id="48" dur="1000" fill="hold"/>
                                        <p:tgtEl>
                                          <p:spTgt spid="80"/>
                                        </p:tgtEl>
                                        <p:attrNameLst>
                                          <p:attrName>fill.type</p:attrName>
                                        </p:attrNameLst>
                                      </p:cBhvr>
                                      <p:to>
                                        <p:strVal val="solid"/>
                                      </p:to>
                                    </p:set>
                                    <p:set>
                                      <p:cBhvr>
                                        <p:cTn id="49" dur="1000" fill="hold"/>
                                        <p:tgtEl>
                                          <p:spTgt spid="80"/>
                                        </p:tgtEl>
                                        <p:attrNameLst>
                                          <p:attrName>fill.on</p:attrName>
                                        </p:attrNameLst>
                                      </p:cBhvr>
                                      <p:to>
                                        <p:strVal val="true"/>
                                      </p:to>
                                    </p:set>
                                  </p:childTnLst>
                                  <p:subTnLst>
                                    <p:audio>
                                      <p:cMediaNode vol="77000">
                                        <p:cTn display="0" masterRel="sameClick">
                                          <p:stCondLst>
                                            <p:cond evt="begin" delay="0">
                                              <p:tn val="4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80"/>
                  </p:tgtEl>
                </p:cond>
              </p:nextCondLst>
            </p:seq>
            <p:seq concurrent="1" nextAc="seek">
              <p:cTn id="50" restart="whenNotActive" fill="hold" evtFilter="cancelBubble" nodeType="interactiveSeq">
                <p:stCondLst>
                  <p:cond evt="onClick" delay="0">
                    <p:tgtEl>
                      <p:spTgt spid="79"/>
                    </p:tgtEl>
                  </p:cond>
                </p:stCondLst>
                <p:endSync evt="end" delay="0">
                  <p:rtn val="all"/>
                </p:endSync>
                <p:childTnLst>
                  <p:par>
                    <p:cTn id="51" fill="hold">
                      <p:stCondLst>
                        <p:cond delay="0"/>
                      </p:stCondLst>
                      <p:childTnLst>
                        <p:par>
                          <p:cTn id="52" fill="hold">
                            <p:stCondLst>
                              <p:cond delay="0"/>
                            </p:stCondLst>
                            <p:childTnLst>
                              <p:par>
                                <p:cTn id="53" presetID="19" presetClass="emph" presetSubtype="0" fill="hold" grpId="0" nodeType="clickEffect">
                                  <p:stCondLst>
                                    <p:cond delay="0"/>
                                  </p:stCondLst>
                                  <p:childTnLst>
                                    <p:animClr clrSpc="rgb" dir="cw">
                                      <p:cBhvr override="childStyle">
                                        <p:cTn id="54" dur="1000" fill="hold"/>
                                        <p:tgtEl>
                                          <p:spTgt spid="79"/>
                                        </p:tgtEl>
                                        <p:attrNameLst>
                                          <p:attrName>style.color</p:attrName>
                                        </p:attrNameLst>
                                      </p:cBhvr>
                                      <p:to>
                                        <a:srgbClr val="FF0000"/>
                                      </p:to>
                                    </p:animClr>
                                    <p:animClr clrSpc="rgb" dir="cw">
                                      <p:cBhvr>
                                        <p:cTn id="55" dur="1000" fill="hold"/>
                                        <p:tgtEl>
                                          <p:spTgt spid="79"/>
                                        </p:tgtEl>
                                        <p:attrNameLst>
                                          <p:attrName>fillcolor</p:attrName>
                                        </p:attrNameLst>
                                      </p:cBhvr>
                                      <p:to>
                                        <a:srgbClr val="FF0000"/>
                                      </p:to>
                                    </p:animClr>
                                    <p:set>
                                      <p:cBhvr>
                                        <p:cTn id="56" dur="1000" fill="hold"/>
                                        <p:tgtEl>
                                          <p:spTgt spid="79"/>
                                        </p:tgtEl>
                                        <p:attrNameLst>
                                          <p:attrName>fill.type</p:attrName>
                                        </p:attrNameLst>
                                      </p:cBhvr>
                                      <p:to>
                                        <p:strVal val="solid"/>
                                      </p:to>
                                    </p:set>
                                    <p:set>
                                      <p:cBhvr>
                                        <p:cTn id="57" dur="1000" fill="hold"/>
                                        <p:tgtEl>
                                          <p:spTgt spid="79"/>
                                        </p:tgtEl>
                                        <p:attrNameLst>
                                          <p:attrName>fill.on</p:attrName>
                                        </p:attrNameLst>
                                      </p:cBhvr>
                                      <p:to>
                                        <p:strVal val="true"/>
                                      </p:to>
                                    </p:set>
                                  </p:childTnLst>
                                  <p:subTnLst>
                                    <p:audio>
                                      <p:cMediaNode vol="77000">
                                        <p:cTn display="0" masterRel="sameClick">
                                          <p:stCondLst>
                                            <p:cond evt="begin" delay="0">
                                              <p:tn val="5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9"/>
                  </p:tgtEl>
                </p:cond>
              </p:nextCondLst>
            </p:seq>
            <p:seq concurrent="1" nextAc="seek">
              <p:cTn id="58" restart="whenNotActive" fill="hold" evtFilter="cancelBubble" nodeType="interactiveSeq">
                <p:stCondLst>
                  <p:cond evt="onClick" delay="0">
                    <p:tgtEl>
                      <p:spTgt spid="77"/>
                    </p:tgtEl>
                  </p:cond>
                </p:stCondLst>
                <p:endSync evt="end" delay="0">
                  <p:rtn val="all"/>
                </p:endSync>
                <p:childTnLst>
                  <p:par>
                    <p:cTn id="59" fill="hold">
                      <p:stCondLst>
                        <p:cond delay="0"/>
                      </p:stCondLst>
                      <p:childTnLst>
                        <p:par>
                          <p:cTn id="60" fill="hold">
                            <p:stCondLst>
                              <p:cond delay="0"/>
                            </p:stCondLst>
                            <p:childTnLst>
                              <p:par>
                                <p:cTn id="61" presetID="19" presetClass="emph" presetSubtype="0" fill="hold" grpId="0" nodeType="clickEffect">
                                  <p:stCondLst>
                                    <p:cond delay="0"/>
                                  </p:stCondLst>
                                  <p:childTnLst>
                                    <p:animClr clrSpc="rgb" dir="cw">
                                      <p:cBhvr override="childStyle">
                                        <p:cTn id="62" dur="1000" fill="hold"/>
                                        <p:tgtEl>
                                          <p:spTgt spid="77"/>
                                        </p:tgtEl>
                                        <p:attrNameLst>
                                          <p:attrName>style.color</p:attrName>
                                        </p:attrNameLst>
                                      </p:cBhvr>
                                      <p:to>
                                        <a:srgbClr val="FF0000"/>
                                      </p:to>
                                    </p:animClr>
                                    <p:animClr clrSpc="rgb" dir="cw">
                                      <p:cBhvr>
                                        <p:cTn id="63" dur="1000" fill="hold"/>
                                        <p:tgtEl>
                                          <p:spTgt spid="77"/>
                                        </p:tgtEl>
                                        <p:attrNameLst>
                                          <p:attrName>fillcolor</p:attrName>
                                        </p:attrNameLst>
                                      </p:cBhvr>
                                      <p:to>
                                        <a:srgbClr val="FF0000"/>
                                      </p:to>
                                    </p:animClr>
                                    <p:set>
                                      <p:cBhvr>
                                        <p:cTn id="64" dur="1000" fill="hold"/>
                                        <p:tgtEl>
                                          <p:spTgt spid="77"/>
                                        </p:tgtEl>
                                        <p:attrNameLst>
                                          <p:attrName>fill.type</p:attrName>
                                        </p:attrNameLst>
                                      </p:cBhvr>
                                      <p:to>
                                        <p:strVal val="solid"/>
                                      </p:to>
                                    </p:set>
                                    <p:set>
                                      <p:cBhvr>
                                        <p:cTn id="65" dur="1000" fill="hold"/>
                                        <p:tgtEl>
                                          <p:spTgt spid="77"/>
                                        </p:tgtEl>
                                        <p:attrNameLst>
                                          <p:attrName>fill.on</p:attrName>
                                        </p:attrNameLst>
                                      </p:cBhvr>
                                      <p:to>
                                        <p:strVal val="true"/>
                                      </p:to>
                                    </p:set>
                                  </p:childTnLst>
                                  <p:subTnLst>
                                    <p:audio>
                                      <p:cMediaNode vol="77000">
                                        <p:cTn display="0" masterRel="sameClick">
                                          <p:stCondLst>
                                            <p:cond evt="begin" delay="0">
                                              <p:tn val="61"/>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7"/>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9" presetClass="emph" presetSubtype="0" fill="hold" grpId="0" nodeType="clickEffect">
                                  <p:stCondLst>
                                    <p:cond delay="0"/>
                                  </p:stCondLst>
                                  <p:childTnLst>
                                    <p:animClr clrSpc="rgb" dir="cw">
                                      <p:cBhvr override="childStyle">
                                        <p:cTn id="70" dur="1000" fill="hold"/>
                                        <p:tgtEl>
                                          <p:spTgt spid="21"/>
                                        </p:tgtEl>
                                        <p:attrNameLst>
                                          <p:attrName>style.color</p:attrName>
                                        </p:attrNameLst>
                                      </p:cBhvr>
                                      <p:to>
                                        <a:srgbClr val="00B050"/>
                                      </p:to>
                                    </p:animClr>
                                    <p:animClr clrSpc="rgb" dir="cw">
                                      <p:cBhvr>
                                        <p:cTn id="71" dur="1000" fill="hold"/>
                                        <p:tgtEl>
                                          <p:spTgt spid="21"/>
                                        </p:tgtEl>
                                        <p:attrNameLst>
                                          <p:attrName>fillcolor</p:attrName>
                                        </p:attrNameLst>
                                      </p:cBhvr>
                                      <p:to>
                                        <a:srgbClr val="00B050"/>
                                      </p:to>
                                    </p:animClr>
                                    <p:set>
                                      <p:cBhvr>
                                        <p:cTn id="72" dur="1000" fill="hold"/>
                                        <p:tgtEl>
                                          <p:spTgt spid="21"/>
                                        </p:tgtEl>
                                        <p:attrNameLst>
                                          <p:attrName>fill.type</p:attrName>
                                        </p:attrNameLst>
                                      </p:cBhvr>
                                      <p:to>
                                        <p:strVal val="solid"/>
                                      </p:to>
                                    </p:set>
                                    <p:set>
                                      <p:cBhvr>
                                        <p:cTn id="73" dur="1000" fill="hold"/>
                                        <p:tgtEl>
                                          <p:spTgt spid="21"/>
                                        </p:tgtEl>
                                        <p:attrNameLst>
                                          <p:attrName>fill.on</p:attrName>
                                        </p:attrNameLst>
                                      </p:cBhvr>
                                      <p:to>
                                        <p:strVal val="true"/>
                                      </p:to>
                                    </p:set>
                                  </p:childTnLst>
                                  <p:subTnLst>
                                    <p:audio>
                                      <p:cMediaNode>
                                        <p:cTn display="0" masterRel="sameClick">
                                          <p:stCondLst>
                                            <p:cond evt="begin" delay="0">
                                              <p:tn val="69"/>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1000" fill="hold"/>
                                        <p:tgtEl>
                                          <p:spTgt spid="22"/>
                                        </p:tgtEl>
                                        <p:attrNameLst>
                                          <p:attrName>style.color</p:attrName>
                                        </p:attrNameLst>
                                      </p:cBhvr>
                                      <p:to>
                                        <a:srgbClr val="00B050"/>
                                      </p:to>
                                    </p:animClr>
                                    <p:animClr clrSpc="rgb" dir="cw">
                                      <p:cBhvr>
                                        <p:cTn id="79" dur="1000" fill="hold"/>
                                        <p:tgtEl>
                                          <p:spTgt spid="22"/>
                                        </p:tgtEl>
                                        <p:attrNameLst>
                                          <p:attrName>fillcolor</p:attrName>
                                        </p:attrNameLst>
                                      </p:cBhvr>
                                      <p:to>
                                        <a:srgbClr val="00B050"/>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9" presetClass="emph" presetSubtype="0" fill="hold" grpId="0" nodeType="clickEffect">
                                  <p:stCondLst>
                                    <p:cond delay="0"/>
                                  </p:stCondLst>
                                  <p:childTnLst>
                                    <p:animClr clrSpc="rgb" dir="cw">
                                      <p:cBhvr override="childStyle">
                                        <p:cTn id="86" dur="1000" fill="hold"/>
                                        <p:tgtEl>
                                          <p:spTgt spid="33"/>
                                        </p:tgtEl>
                                        <p:attrNameLst>
                                          <p:attrName>style.color</p:attrName>
                                        </p:attrNameLst>
                                      </p:cBhvr>
                                      <p:to>
                                        <a:srgbClr val="FF0000"/>
                                      </p:to>
                                    </p:animClr>
                                    <p:animClr clrSpc="rgb" dir="cw">
                                      <p:cBhvr>
                                        <p:cTn id="87" dur="1000" fill="hold"/>
                                        <p:tgtEl>
                                          <p:spTgt spid="33"/>
                                        </p:tgtEl>
                                        <p:attrNameLst>
                                          <p:attrName>fillcolor</p:attrName>
                                        </p:attrNameLst>
                                      </p:cBhvr>
                                      <p:to>
                                        <a:srgbClr val="FF0000"/>
                                      </p:to>
                                    </p:animClr>
                                    <p:set>
                                      <p:cBhvr>
                                        <p:cTn id="88" dur="1000" fill="hold"/>
                                        <p:tgtEl>
                                          <p:spTgt spid="33"/>
                                        </p:tgtEl>
                                        <p:attrNameLst>
                                          <p:attrName>fill.type</p:attrName>
                                        </p:attrNameLst>
                                      </p:cBhvr>
                                      <p:to>
                                        <p:strVal val="solid"/>
                                      </p:to>
                                    </p:set>
                                    <p:set>
                                      <p:cBhvr>
                                        <p:cTn id="89" dur="1000" fill="hold"/>
                                        <p:tgtEl>
                                          <p:spTgt spid="33"/>
                                        </p:tgtEl>
                                        <p:attrNameLst>
                                          <p:attrName>fill.on</p:attrName>
                                        </p:attrNameLst>
                                      </p:cBhvr>
                                      <p:to>
                                        <p:strVal val="true"/>
                                      </p:to>
                                    </p:set>
                                  </p:childTnLst>
                                  <p:subTnLst>
                                    <p:audio>
                                      <p:cMediaNode vol="77000">
                                        <p:cTn display="0" masterRel="sameClick">
                                          <p:stCondLst>
                                            <p:cond evt="begin" delay="0">
                                              <p:tn val="8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3"/>
                  </p:tgtEl>
                </p:cond>
              </p:nextCondLst>
            </p:seq>
            <p:seq concurrent="1" nextAc="seek">
              <p:cTn id="90" restart="whenNotActive" fill="hold" evtFilter="cancelBubble" nodeType="interactiveSeq">
                <p:stCondLst>
                  <p:cond evt="onClick" delay="0">
                    <p:tgtEl>
                      <p:spTgt spid="34"/>
                    </p:tgtEl>
                  </p:cond>
                </p:stCondLst>
                <p:endSync evt="end" delay="0">
                  <p:rtn val="all"/>
                </p:endSync>
                <p:childTnLst>
                  <p:par>
                    <p:cTn id="91" fill="hold">
                      <p:stCondLst>
                        <p:cond delay="0"/>
                      </p:stCondLst>
                      <p:childTnLst>
                        <p:par>
                          <p:cTn id="92" fill="hold">
                            <p:stCondLst>
                              <p:cond delay="0"/>
                            </p:stCondLst>
                            <p:childTnLst>
                              <p:par>
                                <p:cTn id="93" presetID="19" presetClass="emph" presetSubtype="0" fill="hold" grpId="0" nodeType="clickEffect">
                                  <p:stCondLst>
                                    <p:cond delay="0"/>
                                  </p:stCondLst>
                                  <p:childTnLst>
                                    <p:animClr clrSpc="rgb" dir="cw">
                                      <p:cBhvr override="childStyle">
                                        <p:cTn id="94" dur="1000" fill="hold"/>
                                        <p:tgtEl>
                                          <p:spTgt spid="34"/>
                                        </p:tgtEl>
                                        <p:attrNameLst>
                                          <p:attrName>style.color</p:attrName>
                                        </p:attrNameLst>
                                      </p:cBhvr>
                                      <p:to>
                                        <a:srgbClr val="FF0000"/>
                                      </p:to>
                                    </p:animClr>
                                    <p:animClr clrSpc="rgb" dir="cw">
                                      <p:cBhvr>
                                        <p:cTn id="95" dur="1000" fill="hold"/>
                                        <p:tgtEl>
                                          <p:spTgt spid="34"/>
                                        </p:tgtEl>
                                        <p:attrNameLst>
                                          <p:attrName>fillcolor</p:attrName>
                                        </p:attrNameLst>
                                      </p:cBhvr>
                                      <p:to>
                                        <a:srgbClr val="FF0000"/>
                                      </p:to>
                                    </p:animClr>
                                    <p:set>
                                      <p:cBhvr>
                                        <p:cTn id="96" dur="1000" fill="hold"/>
                                        <p:tgtEl>
                                          <p:spTgt spid="34"/>
                                        </p:tgtEl>
                                        <p:attrNameLst>
                                          <p:attrName>fill.type</p:attrName>
                                        </p:attrNameLst>
                                      </p:cBhvr>
                                      <p:to>
                                        <p:strVal val="solid"/>
                                      </p:to>
                                    </p:set>
                                    <p:set>
                                      <p:cBhvr>
                                        <p:cTn id="97" dur="1000" fill="hold"/>
                                        <p:tgtEl>
                                          <p:spTgt spid="34"/>
                                        </p:tgtEl>
                                        <p:attrNameLst>
                                          <p:attrName>fill.on</p:attrName>
                                        </p:attrNameLst>
                                      </p:cBhvr>
                                      <p:to>
                                        <p:strVal val="true"/>
                                      </p:to>
                                    </p:set>
                                  </p:childTnLst>
                                  <p:subTnLst>
                                    <p:audio>
                                      <p:cMediaNode vol="77000">
                                        <p:cTn display="0" masterRel="sameClick">
                                          <p:stCondLst>
                                            <p:cond evt="begin" delay="0">
                                              <p:tn val="9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4"/>
                  </p:tgtEl>
                </p:cond>
              </p:nextCondLst>
            </p:seq>
            <p:seq concurrent="1" nextAc="seek">
              <p:cTn id="98" restart="whenNotActive" fill="hold" evtFilter="cancelBubble" nodeType="interactiveSeq">
                <p:stCondLst>
                  <p:cond evt="onClick" delay="0">
                    <p:tgtEl>
                      <p:spTgt spid="28"/>
                    </p:tgtEl>
                  </p:cond>
                </p:stCondLst>
                <p:endSync evt="end" delay="0">
                  <p:rtn val="all"/>
                </p:endSync>
                <p:childTnLst>
                  <p:par>
                    <p:cTn id="99" fill="hold">
                      <p:stCondLst>
                        <p:cond delay="0"/>
                      </p:stCondLst>
                      <p:childTnLst>
                        <p:par>
                          <p:cTn id="100" fill="hold">
                            <p:stCondLst>
                              <p:cond delay="0"/>
                            </p:stCondLst>
                            <p:childTnLst>
                              <p:par>
                                <p:cTn id="101" presetID="0" presetClass="path" presetSubtype="0" accel="50000" decel="50000" fill="hold" grpId="1" nodeType="withEffect">
                                  <p:stCondLst>
                                    <p:cond delay="0"/>
                                  </p:stCondLst>
                                  <p:childTnLst>
                                    <p:animMotion origin="layout" path="M 0 0 L 0 0 L 0.3599 -0.00231 C 0.36172 -0.00231 0.36771 -0.0081 0.36862 -0.00902 C 0.50352 -0.00625 0.47565 -0.07268 0.48112 0.07778 C 0.48138 0.0838 0.48281 0.08959 0.48372 0.09561 C 0.4832 0.1095 0.48346 0.12385 0.48242 0.13774 C 0.48216 0.14075 0.48177 0.13172 0.48112 0.12894 C 0.48047 0.1257 0.47943 0.12292 0.47865 0.11991 C 0.4763 0.10996 0.47891 0.11621 0.47487 0.10672 C 0.47331 0.10278 0.47174 0.09908 0.46992 0.09561 C 0.46836 0.09237 0.46641 0.08982 0.46497 0.08658 C 0.46302 0.08241 0.46185 0.07732 0.4599 0.07338 C 0.45807 0.06922 0.45547 0.06621 0.45365 0.06227 C 0.45182 0.05811 0.45065 0.05278 0.4487 0.04885 C 0.44349 0.03866 0.43242 0.01991 0.43242 0.01991 C 0.42956 0.0044 0.43255 0.01829 0.4224 -0.00671 C 0.39701 -0.06944 0.43138 0.01088 0.40742 -0.04236 C 0.40482 -0.04814 0.4026 -0.05439 0.39987 -0.06018 C 0.39844 -0.06342 0.39648 -0.06574 0.39492 -0.06898 C 0.38854 -0.08217 0.38242 -0.0956 0.37617 -0.10902 L 0.37617 -0.10902 C 0.37539 -0.11134 0.37461 -0.11365 0.3737 -0.11574 C 0.37096 -0.12106 0.36771 -0.12569 0.36497 -0.13125 C 0.36393 -0.13333 0.36341 -0.13587 0.36237 -0.13796 C 0.36094 -0.1412 0.35885 -0.14351 0.35742 -0.14675 C 0.35417 -0.15462 0.35156 -0.16319 0.3487 -0.17129 C 0.34792 -0.17361 0.34727 -0.17615 0.34622 -0.178 C 0.3375 -0.19074 0.34049 -0.18425 0.3362 -0.1956 C 0.32604 -0.17777 0.33216 -0.18958 0.31745 -0.14675 C 0.31445 -0.13796 0.31185 -0.1287 0.30872 -0.12013 C 0.30781 -0.11782 0.30703 -0.1155 0.30612 -0.11342 C 0.30326 -0.10671 0.30052 -0.09976 0.2974 -0.09351 C 0.28607 -0.07037 0.27383 -0.06087 0.26497 -0.02893 C 0.26406 -0.02592 0.2638 -0.02245 0.26237 -0.02013 C 0.25951 -0.01481 0.25547 -0.0118 0.25247 -0.00671 C 0.2513 -0.00486 0.25104 -0.00208 0.24987 0 C 0.24557 0.00764 0.24063 0.01459 0.2362 0.02223 C 0.22891 0.0345 0.22188 0.047 0.21497 0.05996 C 0.21393 0.06181 0.21354 0.06482 0.21237 0.06667 C 0.20977 0.07153 0.20651 0.07524 0.20365 0.07987 C 0.20065 0.08496 0.19805 0.09051 0.19492 0.09561 C 0.19375 0.09723 0.19232 0.09815 0.19115 0.1 C 0.18854 0.10417 0.18633 0.10926 0.18372 0.1132 C 0.16471 0.14237 0.17148 0.1375 0.1599 0.14445 C 0.15703 0.14885 0.15443 0.15394 0.15117 0.15764 C 0.14935 0.15996 0.14688 0.16019 0.14492 0.16227 C 0.14349 0.16389 0.14115 0.16899 0.14115 0.16899 L 0.14115 0.16899 " pathEditMode="relative" ptsTypes="AAAAAAAAAAAAAAAAAAAAAAAAAAAAAAAAAAAAAAAAAAAAAAAAA">
                                      <p:cBhvr>
                                        <p:cTn id="102" dur="5000" fill="hold"/>
                                        <p:tgtEl>
                                          <p:spTgt spid="77"/>
                                        </p:tgtEl>
                                        <p:attrNameLst>
                                          <p:attrName>ppt_x</p:attrName>
                                          <p:attrName>ppt_y</p:attrName>
                                        </p:attrNameLst>
                                      </p:cBhvr>
                                    </p:animMotion>
                                  </p:childTnLst>
                                </p:cTn>
                              </p:par>
                              <p:par>
                                <p:cTn id="103" presetID="0" presetClass="path" presetSubtype="0" accel="50000" decel="50000" fill="hold" grpId="1" nodeType="withEffect">
                                  <p:stCondLst>
                                    <p:cond delay="0"/>
                                  </p:stCondLst>
                                  <p:childTnLst>
                                    <p:animMotion origin="layout" path="M 0 0 L 0 0 L 0.3599 -0.00231 C 0.36172 -0.00231 0.36771 -0.0081 0.36862 -0.00902 C 0.50352 -0.00625 0.47565 -0.07268 0.48112 0.07778 C 0.48138 0.0838 0.48281 0.08959 0.48372 0.09561 C 0.4832 0.1095 0.48346 0.12385 0.48242 0.13774 C 0.48216 0.14075 0.48177 0.13172 0.48112 0.12894 C 0.48047 0.1257 0.47943 0.12292 0.47865 0.11991 C 0.4763 0.10996 0.47891 0.11621 0.47487 0.10672 C 0.47331 0.10278 0.47174 0.09908 0.46992 0.09561 C 0.46836 0.09237 0.46641 0.08982 0.46497 0.08658 C 0.46302 0.08241 0.46185 0.07732 0.4599 0.07338 C 0.45807 0.06922 0.45547 0.06621 0.45365 0.06227 C 0.45182 0.05811 0.45065 0.05278 0.4487 0.04885 C 0.44349 0.03866 0.43242 0.01991 0.43242 0.01991 C 0.42956 0.0044 0.43255 0.01829 0.4224 -0.00671 C 0.39701 -0.06944 0.43138 0.01088 0.40742 -0.04236 C 0.40482 -0.04814 0.4026 -0.05439 0.39987 -0.06018 C 0.39844 -0.06342 0.39648 -0.06574 0.39492 -0.06898 C 0.38854 -0.08217 0.38242 -0.0956 0.37617 -0.10902 L 0.37617 -0.10902 C 0.37539 -0.11134 0.37461 -0.11365 0.3737 -0.11574 C 0.37096 -0.12106 0.36771 -0.12569 0.36497 -0.13125 C 0.36393 -0.13333 0.36341 -0.13587 0.36237 -0.13796 C 0.36094 -0.1412 0.35885 -0.14351 0.35742 -0.14675 C 0.35417 -0.15462 0.35156 -0.16319 0.3487 -0.17129 C 0.34792 -0.17361 0.34727 -0.17615 0.34622 -0.178 C 0.3375 -0.19074 0.34049 -0.18425 0.3362 -0.1956 C 0.32604 -0.17777 0.33216 -0.18958 0.31745 -0.14675 C 0.31445 -0.13796 0.31185 -0.1287 0.30872 -0.12013 C 0.30781 -0.11782 0.30703 -0.1155 0.30612 -0.11342 C 0.30326 -0.10671 0.30052 -0.09976 0.2974 -0.09351 C 0.28607 -0.07037 0.27383 -0.06087 0.26497 -0.02893 C 0.26406 -0.02592 0.2638 -0.02245 0.26237 -0.02013 C 0.25951 -0.01481 0.25547 -0.0118 0.25247 -0.00671 C 0.2513 -0.00486 0.25104 -0.00208 0.24987 0 C 0.24557 0.00764 0.24063 0.01459 0.2362 0.02223 C 0.22891 0.0345 0.22188 0.047 0.21497 0.05996 C 0.21393 0.06181 0.21354 0.06482 0.21237 0.06667 C 0.20977 0.07153 0.20651 0.07524 0.20365 0.07987 C 0.20065 0.08496 0.19805 0.09051 0.19492 0.09561 C 0.19375 0.09723 0.19232 0.09815 0.19115 0.1 C 0.18854 0.10417 0.18633 0.10926 0.18372 0.1132 C 0.16471 0.14237 0.17148 0.1375 0.1599 0.14445 C 0.15703 0.14885 0.15443 0.15394 0.15117 0.15764 C 0.14935 0.15996 0.14688 0.16019 0.14492 0.16227 C 0.14349 0.16389 0.14115 0.16899 0.14115 0.16899 L 0.14115 0.16899 " pathEditMode="relative" ptsTypes="AAAAAAAAAAAAAAAAAAAAAAAAAAAAAAAAAAAAAAAAAAAAAAAAA">
                                      <p:cBhvr>
                                        <p:cTn id="104" dur="5000" fill="hold"/>
                                        <p:tgtEl>
                                          <p:spTgt spid="22"/>
                                        </p:tgtEl>
                                        <p:attrNameLst>
                                          <p:attrName>ppt_x</p:attrName>
                                          <p:attrName>ppt_y</p:attrName>
                                        </p:attrNameLst>
                                      </p:cBhvr>
                                    </p:animMotion>
                                  </p:childTnLst>
                                </p:cTn>
                              </p:par>
                              <p:par>
                                <p:cTn id="105" presetID="0" presetClass="path" presetSubtype="0" accel="50000" decel="50000" fill="hold" grpId="1" nodeType="withEffect">
                                  <p:stCondLst>
                                    <p:cond delay="0"/>
                                  </p:stCondLst>
                                  <p:childTnLst>
                                    <p:animMotion origin="layout" path="M 0 0 L 0 0 C 0.00312 0.00232 0.01406 0.01181 0.01875 0.0132 C 0.02825 0.01621 0.03776 0.01806 0.04739 0.01991 C 0.06992 0.02408 0.09244 0.02732 0.11497 0.03102 L 0.43867 0.02871 C 0.44921 0.02847 0.4595 0.02269 0.46992 0.02199 C 0.50742 0.01968 0.54492 0.0206 0.58242 0.01991 C 0.57981 0.11783 0.58372 0.02199 0.57747 0.09977 C 0.57539 0.125 0.57435 0.15023 0.57239 0.17523 C 0.57226 0.17778 0.57148 0.17963 0.57122 0.18195 C 0.5694 0.19908 0.56718 0.21597 0.56614 0.2331 C 0.56341 0.27917 0.56666 0.26227 0.56119 0.28634 C 0.56158 0.29815 0.56171 0.31019 0.5625 0.32199 C 0.56354 0.33982 0.56536 0.31389 0.5625 0.33982 C 0.55703 0.33611 0.5401 0.32639 0.53372 0.31968 C 0.53007 0.31597 0.52695 0.31111 0.52369 0.30648 C 0.52239 0.3044 0.52161 0.30116 0.51992 0.29977 C 0.51432 0.29514 0.5082 0.29259 0.50247 0.28866 C 0.49869 0.28588 0.49505 0.28241 0.49114 0.27963 C 0.48958 0.27871 0.48789 0.27824 0.48619 0.27755 C 0.48489 0.27685 0.48372 0.27593 0.48242 0.27523 C 0.48698 0.26713 0.49075 0.25718 0.49622 0.25093 C 0.56653 0.16759 0.48919 0.25648 0.55247 0.19097 C 0.55403 0.18935 0.55468 0.18565 0.55625 0.18426 C 0.56562 0.17523 0.57513 0.16713 0.58489 0.15972 L 0.60872 0.14213 L 0.61744 0.13542 C 0.61823 0.1331 0.61875 0.13033 0.61992 0.12871 C 0.62343 0.12361 0.62669 0.13009 0.61992 0.12199 C 0.59205 0.12361 0.56406 0.12338 0.53619 0.12639 C 0.52526 0.12778 0.51458 0.1331 0.50364 0.13542 C 0.49414 0.1375 0.4845 0.13843 0.475 0.13982 C 0.47291 0.14213 0.47109 0.1456 0.46875 0.14653 C 0.46302 0.14861 0.45703 0.14838 0.45117 0.14861 C 0.42994 0.14977 0.40872 0.15023 0.3875 0.15093 C 0.37955 0.15324 0.37161 0.15556 0.36367 0.15764 C 0.30104 0.17269 0.38281 0.15023 0.31744 0.16875 L 0.22994 0.16644 C 0.22864 0.16644 0.22981 0.15972 0.23125 0.15972 C 0.23437 0.15972 0.23698 0.16435 0.23997 0.16644 C 0.24661 0.18195 0.25351 0.19722 0.25989 0.2132 C 0.26523 0.22616 0.26862 0.24167 0.275 0.25301 C 0.27617 0.25533 0.2776 0.25718 0.27864 0.25972 C 0.29557 0.29792 0.28567 0.29051 0.29739 0.29746 C 0.29791 0.29445 0.2983 0.29167 0.29869 0.28866 C 0.29948 0.28333 0.30052 0.27824 0.30117 0.27315 C 0.30169 0.26945 0.30169 0.26551 0.30247 0.26204 C 0.30846 0.23588 0.32916 0.1632 0.33242 0.13982 C 0.3345 0.125 0.33645 0.11019 0.33867 0.09537 C 0.34323 0.06574 0.33802 0.06644 0.34492 0.06644 L 0.34492 0.06644 " pathEditMode="relative" ptsTypes="AAAAAAAAAAAAAAAAAAAAAAAAAAAAAAAAAAAAAAAAAAAAAAAAAAAA">
                                      <p:cBhvr>
                                        <p:cTn id="106" dur="5000" fill="hold"/>
                                        <p:tgtEl>
                                          <p:spTgt spid="78"/>
                                        </p:tgtEl>
                                        <p:attrNameLst>
                                          <p:attrName>ppt_x</p:attrName>
                                          <p:attrName>ppt_y</p:attrName>
                                        </p:attrNameLst>
                                      </p:cBhvr>
                                    </p:animMotion>
                                  </p:childTnLst>
                                </p:cTn>
                              </p:par>
                              <p:par>
                                <p:cTn id="107" presetID="0" presetClass="path" presetSubtype="0" accel="50000" decel="50000" fill="hold" grpId="1" nodeType="withEffect">
                                  <p:stCondLst>
                                    <p:cond delay="0"/>
                                  </p:stCondLst>
                                  <p:childTnLst>
                                    <p:animMotion origin="layout" path="M 0 0 L 0 0 C 0.00312 0.00232 0.01406 0.01181 0.01875 0.0132 C 0.02825 0.01621 0.03776 0.01806 0.04739 0.01991 C 0.06992 0.02408 0.09244 0.02732 0.11497 0.03102 L 0.43867 0.02871 C 0.44921 0.02847 0.4595 0.02269 0.46992 0.02199 C 0.50742 0.01968 0.54492 0.0206 0.58242 0.01991 C 0.57981 0.11783 0.58372 0.02199 0.57747 0.09977 C 0.57539 0.125 0.57435 0.15023 0.57239 0.17523 C 0.57226 0.17778 0.57148 0.17963 0.57122 0.18195 C 0.5694 0.19908 0.56718 0.21597 0.56614 0.2331 C 0.56341 0.27917 0.56666 0.26227 0.56119 0.28634 C 0.56158 0.29815 0.56171 0.31019 0.5625 0.32199 C 0.56354 0.33982 0.56536 0.31389 0.5625 0.33982 C 0.55703 0.33611 0.5401 0.32639 0.53372 0.31968 C 0.53007 0.31597 0.52695 0.31111 0.52369 0.30648 C 0.52239 0.3044 0.52161 0.30116 0.51992 0.29977 C 0.51432 0.29514 0.5082 0.29259 0.50247 0.28866 C 0.49869 0.28588 0.49505 0.28241 0.49114 0.27963 C 0.48958 0.27871 0.48789 0.27824 0.48619 0.27755 C 0.48489 0.27685 0.48372 0.27593 0.48242 0.27523 C 0.48698 0.26713 0.49075 0.25718 0.49622 0.25093 C 0.56653 0.16759 0.48919 0.25648 0.55247 0.19097 C 0.55403 0.18935 0.55468 0.18565 0.55625 0.18426 C 0.56562 0.17523 0.57513 0.16713 0.58489 0.15972 L 0.60872 0.14213 L 0.61744 0.13542 C 0.61823 0.1331 0.61875 0.13033 0.61992 0.12871 C 0.62343 0.12361 0.62669 0.13009 0.61992 0.12199 C 0.59205 0.12361 0.56406 0.12338 0.53619 0.12639 C 0.52526 0.12778 0.51458 0.1331 0.50364 0.13542 C 0.49414 0.1375 0.4845 0.13843 0.475 0.13982 C 0.47291 0.14213 0.47109 0.1456 0.46875 0.14653 C 0.46302 0.14861 0.45703 0.14838 0.45117 0.14861 C 0.42994 0.14977 0.40872 0.15023 0.3875 0.15093 C 0.37955 0.15324 0.37161 0.15556 0.36367 0.15764 C 0.30104 0.17269 0.38281 0.15023 0.31744 0.16875 L 0.22994 0.16644 C 0.22864 0.16644 0.22981 0.15972 0.23125 0.15972 C 0.23437 0.15972 0.23698 0.16435 0.23997 0.16644 C 0.24661 0.18195 0.25351 0.19722 0.25989 0.2132 C 0.26523 0.22616 0.26862 0.24167 0.275 0.25301 C 0.27617 0.25533 0.2776 0.25718 0.27864 0.25972 C 0.29557 0.29792 0.28567 0.29051 0.29739 0.29746 C 0.29791 0.29445 0.2983 0.29167 0.29869 0.28866 C 0.29948 0.28333 0.30052 0.27824 0.30117 0.27315 C 0.30169 0.26945 0.30169 0.26551 0.30247 0.26204 C 0.30846 0.23588 0.32916 0.1632 0.33242 0.13982 C 0.3345 0.125 0.33645 0.11019 0.33867 0.09537 C 0.34323 0.06574 0.33802 0.06644 0.34492 0.06644 L 0.34492 0.06644 " pathEditMode="relative" ptsTypes="AAAAAAAAAAAAAAAAAAAAAAAAAAAAAAAAAAAAAAAAAAAAAAAAAAAA">
                                      <p:cBhvr>
                                        <p:cTn id="108" dur="5000" fill="hold"/>
                                        <p:tgtEl>
                                          <p:spTgt spid="33"/>
                                        </p:tgtEl>
                                        <p:attrNameLst>
                                          <p:attrName>ppt_x</p:attrName>
                                          <p:attrName>ppt_y</p:attrName>
                                        </p:attrNameLst>
                                      </p:cBhvr>
                                    </p:animMotion>
                                  </p:childTnLst>
                                </p:cTn>
                              </p:par>
                              <p:par>
                                <p:cTn id="109" presetID="0" presetClass="path" presetSubtype="0" accel="50000" decel="50000" fill="hold" grpId="1" nodeType="withEffect">
                                  <p:stCondLst>
                                    <p:cond delay="0"/>
                                  </p:stCondLst>
                                  <p:childTnLst>
                                    <p:animMotion origin="layout" path="M -3.54167E-6 0.05301 L -3.54167E-6 0.05324 C 0.00039 0.11598 0.00065 0.17871 0.00131 0.2419 C 0.00144 0.26389 -0.01106 0.29908 0.00248 0.30857 C 0.03086 0.32778 0.06498 0.30718 0.09623 0.30648 C 0.11849 0.30394 0.12852 0.30278 0.15508 0.30093 C 0.16914 0.3 0.18334 0.29977 0.19753 0.29931 L 0.23373 0.29723 C 0.23073 0.2838 0.2319 0.29005 0.23008 0.27871 C 0.22917 0.23195 0.22995 0.18496 0.22748 0.1382 C 0.22709 0.12963 0.22305 0.12246 0.22123 0.11412 C 0.2198 0.10741 0.21888 0.1007 0.21758 0.09375 C 0.2168 0.09005 0.21563 0.08658 0.21498 0.08264 C 0.21446 0.07894 0.21433 0.07523 0.21381 0.07153 C 0.21315 0.06736 0.21198 0.06297 0.21133 0.05857 C 0.21068 0.05486 0.21146 0.0507 0.21003 0.04746 C 0.20873 0.04445 0.20599 0.04352 0.20378 0.04213 C 0.1892 0.03125 0.20782 0.04885 0.18633 0.02894 C 0.18321 0.02616 0.1806 0.02246 0.17748 0.01968 C 0.16967 0.01273 0.16159 0.00648 0.15378 -0.00046 C 0.15248 -0.00162 0.15131 -0.00301 0.15 -0.00416 C 0.14714 -0.00694 0.14414 -0.00926 0.14128 -0.0118 C 0.13998 -0.01296 0.13868 -0.01412 0.1375 -0.01527 C 0.13086 -0.02268 0.12422 -0.03032 0.11758 -0.0375 C 0.11511 -0.04027 0.1125 -0.04259 0.11003 -0.04514 L 0.10625 -0.04861 C 0.1069 -0.05162 0.1086 -0.05995 0.11003 -0.06157 C 0.11328 -0.06574 0.11771 -0.06736 0.12123 -0.07083 C 0.12396 -0.07361 0.12592 -0.07777 0.12878 -0.08009 C 0.16328 -0.10902 0.14753 -0.09699 0.16875 -0.10602 L 0.22383 -0.13009 C 0.22592 -0.13125 0.22787 -0.13287 0.23008 -0.13379 C 0.24037 -0.13842 0.25092 -0.14189 0.26133 -0.14676 C 0.26302 -0.14745 0.26446 -0.14977 0.26628 -0.15046 C 0.27201 -0.15324 0.278 -0.15555 0.28373 -0.15787 C 0.28503 -0.15972 0.28581 -0.16296 0.2875 -0.16342 C 0.28907 -0.16365 0.29024 -0.16134 0.29128 -0.15972 C 0.29558 -0.1537 0.30013 -0.14814 0.30378 -0.1412 C 0.31498 -0.12014 0.32487 -0.09745 0.3375 -0.07847 C 0.35248 -0.05555 0.36719 -0.03217 0.38256 -0.00972 C 0.3918 0.00371 0.40925 0.01343 0.41875 0.02153 C 0.41927 0.02199 0.43217 0.03449 0.43503 0.0382 C 0.43802 0.04236 0.44063 0.04746 0.44375 0.05116 C 0.44584 0.05348 0.44792 0.05625 0.45 0.05857 C 0.45118 0.05996 0.45261 0.06088 0.45378 0.06227 C 0.4556 0.06459 0.45703 0.06736 0.45873 0.06968 C 0.47318 0.08797 0.48802 0.10533 0.50248 0.12338 C 0.52696 0.15371 0.48438 0.10371 0.51133 0.13264 C 0.52422 0.14653 0.51524 0.14144 0.52383 0.14537 C 0.53151 0.12824 0.52735 0.14098 0.53008 0.11968 C 0.53034 0.11783 0.53086 0.11598 0.53125 0.11412 C 0.53542 0.09861 0.53881 0.08264 0.54375 0.06783 C 0.54545 0.06297 0.54727 0.05811 0.54883 0.05301 C 0.54935 0.05116 0.54948 0.04931 0.55 0.04746 C 0.55078 0.04491 0.55261 0.04005 0.55261 0.04028 L 0.55261 0.04005 " pathEditMode="relative" rAng="0" ptsTypes="AAAAAAAAAAAAAAAAAAAAAAAAAAAAAAAAAAAAAAAAAAAAAAAAAAAAAAAA">
                                      <p:cBhvr>
                                        <p:cTn id="110" dur="5000" fill="hold"/>
                                        <p:tgtEl>
                                          <p:spTgt spid="21"/>
                                        </p:tgtEl>
                                        <p:attrNameLst>
                                          <p:attrName>ppt_x</p:attrName>
                                          <p:attrName>ppt_y</p:attrName>
                                        </p:attrNameLst>
                                      </p:cBhvr>
                                      <p:rCtr x="27435" y="2361"/>
                                    </p:animMotion>
                                  </p:childTnLst>
                                </p:cTn>
                              </p:par>
                              <p:par>
                                <p:cTn id="111" presetID="0" presetClass="path" presetSubtype="0" accel="50000" decel="50000" fill="hold" grpId="1" nodeType="withEffect">
                                  <p:stCondLst>
                                    <p:cond delay="0"/>
                                  </p:stCondLst>
                                  <p:childTnLst>
                                    <p:animMotion origin="layout" path="M 2.5E-6 0.05301 L 2.5E-6 0.05324 C 0.00039 0.11597 0.00065 0.1787 0.0013 0.24189 C 0.00143 0.26389 -0.01107 0.29907 0.00247 0.30856 C 0.03086 0.32777 0.06497 0.30717 0.09622 0.30648 C 0.11849 0.30393 0.12851 0.30277 0.15508 0.30092 C 0.16914 0.3 0.18333 0.29976 0.19752 0.2993 L 0.23372 0.29722 C 0.23073 0.28379 0.2319 0.29004 0.23008 0.2787 C 0.22916 0.23194 0.22995 0.18495 0.22747 0.13819 C 0.22708 0.12963 0.22304 0.12245 0.22122 0.11412 C 0.21979 0.10764 0.21888 0.10069 0.21758 0.09375 C 0.21679 0.09004 0.21562 0.08657 0.21497 0.08264 C 0.21445 0.07893 0.21432 0.07523 0.2138 0.07152 C 0.21315 0.06736 0.21198 0.06296 0.21133 0.05856 C 0.21067 0.05486 0.21146 0.05069 0.21002 0.04745 C 0.20872 0.04444 0.20599 0.04351 0.20377 0.04213 C 0.18919 0.03125 0.20781 0.04907 0.18633 0.02893 C 0.1832 0.02615 0.1806 0.02268 0.17747 0.01967 C 0.16966 0.01273 0.16159 0.00648 0.15377 -0.00047 C 0.15247 -0.00162 0.1513 -0.00301 0.15 -0.00417 C 0.14713 -0.00695 0.14414 -0.00926 0.14127 -0.01181 C 0.13997 -0.01297 0.13867 -0.01412 0.1375 -0.01528 C 0.13086 -0.02269 0.12422 -0.03033 0.11758 -0.0375 C 0.1151 -0.04028 0.1125 -0.0426 0.11002 -0.04514 L 0.10625 -0.04861 C 0.1069 -0.05162 0.10859 -0.05996 0.11002 -0.06158 C 0.11328 -0.06574 0.11771 -0.06736 0.12122 -0.07084 C 0.12396 -0.07361 0.12591 -0.07778 0.12877 -0.0801 C 0.16328 -0.10903 0.14752 -0.09676 0.16875 -0.10602 L 0.22383 -0.1301 C 0.22591 -0.13125 0.22786 -0.13287 0.23008 -0.1338 C 0.24036 -0.13843 0.25091 -0.1419 0.26133 -0.14676 C 0.26302 -0.14746 0.26445 -0.14954 0.26627 -0.15047 C 0.272 -0.15324 0.27799 -0.15533 0.28372 -0.15787 C 0.28502 -0.15973 0.2858 -0.16297 0.2875 -0.1632 C 0.28906 -0.16366 0.29023 -0.16111 0.29127 -0.15973 C 0.29557 -0.15371 0.30013 -0.14815 0.30377 -0.14121 C 0.31497 -0.12014 0.32487 -0.09746 0.3375 -0.07848 C 0.35247 -0.05533 0.36719 -0.03218 0.38255 -0.00973 C 0.39179 0.0037 0.40924 0.01342 0.41875 0.02152 C 0.41927 0.02199 0.43216 0.03449 0.43502 0.03819 C 0.43802 0.04236 0.44062 0.04745 0.44375 0.05139 C 0.44583 0.0537 0.44791 0.05625 0.45 0.05856 C 0.45117 0.05995 0.4526 0.06088 0.45377 0.06226 C 0.4556 0.06458 0.45703 0.06736 0.45872 0.06967 C 0.47317 0.08796 0.48802 0.10532 0.50247 0.12338 C 0.52695 0.1537 0.48437 0.1037 0.51133 0.13264 C 0.52422 0.14676 0.51523 0.14143 0.52383 0.1456 C 0.53151 0.12824 0.52734 0.14097 0.53008 0.11967 C 0.53034 0.11782 0.53086 0.11597 0.53125 0.11412 C 0.53541 0.09861 0.5388 0.08264 0.54375 0.06782 C 0.54544 0.06296 0.54726 0.0581 0.54883 0.05301 C 0.54935 0.05139 0.54948 0.0493 0.55 0.04745 C 0.55078 0.0449 0.5526 0.04004 0.5526 0.04027 L 0.5526 0.04004 " pathEditMode="relative" rAng="0" ptsTypes="AAAAAAAAAAAAAAAAAAAAAAAAAAAAAAAAAAAAAAAAAAAAAAAAAAAAAAAA">
                                      <p:cBhvr>
                                        <p:cTn id="112" dur="5000" fill="hold"/>
                                        <p:tgtEl>
                                          <p:spTgt spid="34"/>
                                        </p:tgtEl>
                                        <p:attrNameLst>
                                          <p:attrName>ppt_x</p:attrName>
                                          <p:attrName>ppt_y</p:attrName>
                                        </p:attrNameLst>
                                      </p:cBhvr>
                                      <p:rCtr x="27435" y="2361"/>
                                    </p:animMotion>
                                  </p:childTnLst>
                                </p:cTn>
                              </p:par>
                              <p:par>
                                <p:cTn id="113" presetID="0" presetClass="path" presetSubtype="0" accel="50000" decel="50000" fill="hold" grpId="1" nodeType="withEffect">
                                  <p:stCondLst>
                                    <p:cond delay="0"/>
                                  </p:stCondLst>
                                  <p:childTnLst>
                                    <p:animMotion origin="layout" path="M 0 0 L 0 0 C -0.03294 0.02592 0.00469 -0.00186 -0.01875 0.01111 C -0.02187 0.01273 -0.02448 0.01666 -0.0276 0.01782 C -0.03242 0.01967 -0.0375 0.01921 -0.04258 0.0199 C -0.13594 0.01389 -0.11745 0.03472 -0.16628 0 C -0.1681 -0.00139 -0.16979 -0.00255 -0.17135 -0.0044 C -0.19401 -0.03357 -0.18685 -0.02639 -0.20755 -0.06667 C -0.21458 -0.08033 -0.22878 -0.10672 -0.22878 -0.10672 C -0.23125 -0.11783 -0.23398 -0.12871 -0.23633 -0.14005 C -0.23685 -0.14283 -0.23724 -0.14584 -0.2375 -0.14885 C -0.24219 -0.1875 -0.23919 -0.17084 -0.24258 -0.18889 C -0.24492 -0.23403 -0.24727 -0.24537 -0.2276 -0.30232 C -0.22266 -0.31644 -0.21198 -0.32061 -0.20378 -0.32894 C -0.20234 -0.33033 -0.20039 -0.3301 -0.19883 -0.33102 C -0.18841 -0.33681 -0.17826 -0.34445 -0.16758 -0.34885 C -0.15482 -0.35417 -0.12878 -0.35996 -0.12878 -0.35996 C -0.1276 -0.36065 -0.1263 -0.36181 -0.125 -0.36227 C -0.06484 -0.37894 -0.08255 -0.37454 -0.02383 -0.37986 L 0.2362 -0.37547 C 0.2375 -0.37547 0.2388 -0.37408 0.23997 -0.37338 C 0.24505 -0.36968 0.25 -0.36574 0.25495 -0.36227 C 0.25625 -0.36135 0.25742 -0.36065 0.25872 -0.35996 C 0.26289 -0.35255 0.26823 -0.34676 0.27122 -0.33774 C 0.27799 -0.31736 0.29284 -0.2669 0.29622 -0.23334 C 0.29961 -0.20024 0.30208 -0.16667 0.30495 -0.13334 C 0.29622 -0.08149 0.28906 -0.02871 0.27878 0.02222 C 0.27799 0.02592 0.27448 0.02476 0.27253 0.02662 C 0.2082 0.08379 0.26094 0.04375 0.2375 0.05555 C 0.22161 0.06342 0.20612 0.07361 0.18997 0.07986 C 0.17721 0.08495 0.16419 0.08588 0.15117 0.08889 C 0.14831 0.09027 0.14544 0.09236 0.14245 0.09328 C 0.12201 0.09861 0.10469 0.09861 0.08372 0.1 C 0.08451 0.10069 0.09076 0.10671 0.09245 0.10648 L 0.4638 0.08217 C 0.45885 0.07916 0.46133 0.07986 0.45625 0.07986 L 0.45625 0.07986 " pathEditMode="relative" ptsTypes="AAAAAAAAAAAAAAAAAAAAAAAAAAAAAAAAAAAAA">
                                      <p:cBhvr>
                                        <p:cTn id="114" dur="5000" fill="hold"/>
                                        <p:tgtEl>
                                          <p:spTgt spid="80"/>
                                        </p:tgtEl>
                                        <p:attrNameLst>
                                          <p:attrName>ppt_x</p:attrName>
                                          <p:attrName>ppt_y</p:attrName>
                                        </p:attrNameLst>
                                      </p:cBhvr>
                                    </p:animMotion>
                                  </p:childTnLst>
                                </p:cTn>
                              </p:par>
                              <p:par>
                                <p:cTn id="115" presetID="0" presetClass="path" presetSubtype="0" accel="50000" decel="50000" fill="hold" grpId="1" nodeType="withEffect">
                                  <p:stCondLst>
                                    <p:cond delay="0"/>
                                  </p:stCondLst>
                                  <p:childTnLst>
                                    <p:animMotion origin="layout" path="M 0 0 L 0 0 C 0.00273 -0.02708 0.00677 -0.05416 0 -0.08217 C -0.00885 -0.11875 -0.03451 -0.15069 -0.05378 -0.16666 C -0.06003 -0.17176 -0.06602 -0.17824 -0.07253 -0.18217 C -0.0737 -0.18287 -0.07513 -0.18333 -0.0763 -0.18449 C -0.08099 -0.18912 -0.08529 -0.19514 -0.08997 -0.2 C -0.09115 -0.20115 -0.09258 -0.20115 -0.09375 -0.20231 C -0.1056 -0.21365 -0.11602 -0.22986 -0.12878 -0.23773 L -0.15378 -0.25324 C -0.15534 -0.2544 -0.15703 -0.25509 -0.15872 -0.25555 C -0.17721 -0.2618 -0.1737 -0.25995 -0.19505 -0.26227 C -0.19661 -0.26296 -0.19831 -0.26458 -0.2 -0.26435 C -0.2388 -0.26088 -0.2776 -0.25764 -0.31628 -0.25115 C -0.31771 -0.25092 -0.3181 -0.24676 -0.31875 -0.24444 C -0.32109 -0.23565 -0.32266 -0.22662 -0.325 -0.21782 C -0.32565 -0.21528 -0.32669 -0.21342 -0.32747 -0.21111 C -0.3306 -0.19305 -0.3319 -0.18703 -0.33372 -0.16898 C -0.33828 -0.12477 -0.33411 -0.15532 -0.3388 -0.1199 C -0.34531 -0.07083 -0.33685 -0.13403 -0.34505 -0.08449 C -0.34674 -0.07384 -0.34779 -0.06203 -0.3487 -0.05115 C -0.34714 -0.03032 -0.34635 -0.00926 -0.34375 0.01111 C -0.34219 0.02292 -0.33359 0.04792 -0.32995 0.05787 C -0.32682 0.0669 -0.32331 0.07547 -0.32005 0.08449 C -0.31875 0.0882 -0.31784 0.09236 -0.31628 0.0956 C -0.31367 0.10139 -0.31055 0.10625 -0.30755 0.11111 C -0.30638 0.11297 -0.30482 0.11366 -0.30378 0.11574 C -0.29935 0.12338 -0.2957 0.13241 -0.29128 0.14005 C -0.28984 0.14283 -0.28802 0.14468 -0.2862 0.14676 C -0.27969 0.1544 -0.27344 0.1632 -0.26628 0.16898 C -0.26237 0.17222 -0.25794 0.17199 -0.25378 0.17338 C -0.24544 0.15486 -0.23529 0.13866 -0.22878 0.11783 C -0.22539 0.10741 -0.225 0.08241 -0.225 0.08241 C -0.22695 -0.0375 -0.22396 0.04283 -0.22878 -0.02662 C -0.23372 -0.09838 -0.22956 -0.06551 -0.23503 -0.1044 C -0.23828 -0.15694 -0.23333 -0.0956 -0.23997 -0.14004 C -0.24089 -0.14583 -0.24076 -0.15185 -0.24128 -0.15787 C -0.24154 -0.16088 -0.24206 -0.16365 -0.24245 -0.16666 C -0.25352 -0.13426 -0.24232 -0.1699 -0.25378 -0.08889 C -0.25898 -0.05162 -0.26055 -0.01111 -0.27122 0.02222 C -0.2832 0.05972 -0.26771 0.00972 -0.28503 0.0757 C -0.28763 0.08565 -0.29062 0.09514 -0.29375 0.10463 C -0.29687 0.11435 -0.29987 0.12454 -0.30378 0.13334 C -0.31445 0.1581 -0.3276 0.18033 -0.33997 0.20232 C -0.35352 0.22639 -0.34466 0.20926 -0.35755 0.23797 C -0.35951 0.24236 -0.3638 0.25116 -0.3638 0.25116 C -0.36419 0.25648 -0.36419 0.26181 -0.36497 0.2669 C -0.36536 0.26852 -0.37122 0.28241 -0.37122 0.28241 C -0.37266 0.28588 -0.3737 0.28982 -0.375 0.29352 C -0.38073 0.3088 -0.37721 0.29676 -0.37995 0.30695 L -0.37995 0.30695 " pathEditMode="relative" ptsTypes="AAAAAAAAAAAAAAAAAAAAAAAAAAAAAAAAAAAAAAAAAAAAAAAAAAA">
                                      <p:cBhvr>
                                        <p:cTn id="116" dur="5000" fill="hold"/>
                                        <p:tgtEl>
                                          <p:spTgt spid="2"/>
                                        </p:tgtEl>
                                        <p:attrNameLst>
                                          <p:attrName>ppt_x</p:attrName>
                                          <p:attrName>ppt_y</p:attrName>
                                        </p:attrNameLst>
                                      </p:cBhvr>
                                    </p:animMotion>
                                  </p:childTnLst>
                                </p:cTn>
                              </p:par>
                              <p:par>
                                <p:cTn id="117" presetID="0" presetClass="path" presetSubtype="0" accel="50000" decel="50000" fill="hold" grpId="1" nodeType="withEffect">
                                  <p:stCondLst>
                                    <p:cond delay="0"/>
                                  </p:stCondLst>
                                  <p:childTnLst>
                                    <p:animMotion origin="layout" path="M 0 0 L 0 0 C 0.00247 0.00509 0.00534 0.00972 0.00755 0.01551 C 0.00872 0.01875 0.00911 0.02291 0.01002 0.02662 C 0.0112 0.03102 0.01263 0.03541 0.0138 0.03981 C 0.0164 0.05023 0.01979 0.05995 0.02122 0.07106 C 0.02825 0.12268 0.02956 0.16319 0.04375 0.20648 C 0.06849 0.28217 0.1013 0.37731 0.13008 0.45324 C 0.1319 0.45787 0.1345 0.4618 0.13633 0.46643 C 0.14323 0.48472 0.14961 0.50347 0.15625 0.52199 C 0.15664 0.525 0.15716 0.52801 0.15755 0.53102 C 0.15794 0.53472 0.15872 0.53819 0.15872 0.54213 C 0.15872 0.54444 0.15885 0.54838 0.15755 0.54884 C 0.14765 0.55231 0.13763 0.55277 0.12747 0.55324 L -0.09753 0.55972 C -0.09584 0.55694 -0.09375 0.5544 -0.09245 0.55092 C -0.09154 0.54838 -0.0918 0.5449 -0.09128 0.54213 C -0.09089 0.53981 -0.09063 0.5375 -0.08998 0.53541 C -0.08529 0.52014 -0.08268 0.51782 -0.075 0.5044 C -0.06706 0.46805 -0.05951 0.43148 -0.0513 0.39537 C -0.04909 0.38611 -0.04662 0.37731 -0.04375 0.36875 C -0.03112 0.33055 -0.01758 0.29352 -0.00495 0.25532 C -0.00169 0.24537 0.00013 0.23402 0.00377 0.2243 L 0.0112 0.2044 C -0.01042 0.19398 -0.03255 0.18611 -0.05378 0.17315 C -0.0586 0.17037 -0.06172 0.16203 -0.06628 0.15764 C -0.08802 0.1368 -0.11055 0.11782 -0.13255 0.09768 C -0.13893 0.0919 -0.14193 0.08703 -0.14753 0.07754 C -0.15143 0.07129 -0.15873 0.05764 -0.15873 0.05764 C -0.15899 0.05625 -0.16016 0.04421 -0.1638 0.04884 C -0.17526 0.06365 -0.18542 0.08125 -0.19623 0.09768 C -0.21159 0.16296 -0.19597 0.10046 -0.23633 0.2199 L -0.23998 0.23102 L -0.23998 0.23102 " pathEditMode="relative" ptsTypes="AAAAAAAAAAAAAAAAAAAAAAAAAAAAAAAAAA">
                                      <p:cBhvr>
                                        <p:cTn id="118" dur="5000" fill="hold"/>
                                        <p:tgtEl>
                                          <p:spTgt spid="79"/>
                                        </p:tgtEl>
                                        <p:attrNameLst>
                                          <p:attrName>ppt_x</p:attrName>
                                          <p:attrName>ppt_y</p:attrName>
                                        </p:attrNameLst>
                                      </p:cBhvr>
                                    </p:animMotion>
                                  </p:childTnLst>
                                </p:cTn>
                              </p:par>
                              <p:par>
                                <p:cTn id="119" presetID="0" presetClass="path" presetSubtype="0" accel="50000" decel="50000" fill="hold" grpId="2" nodeType="withEffect">
                                  <p:stCondLst>
                                    <p:cond delay="0"/>
                                  </p:stCondLst>
                                  <p:childTnLst>
                                    <p:animMotion origin="layout" path="M 0 0 L 0 0 C 0.00078 -0.01181 0.00143 -0.02361 0.00247 -0.03542 C 0.00273 -0.03843 0.00286 -0.04167 0.00364 -0.04445 C 0.00703 -0.05579 0.01133 -0.06644 0.01497 -0.07778 C 0.01588 -0.08056 0.0164 -0.0838 0.01745 -0.08658 C 0.02109 -0.09722 0.02513 -0.10718 0.02864 -0.11783 C 0.03815 -0.1463 -0.00612 -0.07361 0.04375 -0.16204 C 0.04857 -0.17083 0.0625 -0.19769 0.07122 -0.2088 C 0.12773 -0.28102 0.09518 -0.23958 0.15117 -0.3 C 0.15429 -0.30324 0.15664 -0.30833 0.15989 -0.31111 C 0.19791 -0.34236 0.18867 -0.33866 0.2112 -0.34421 C 0.23203 -0.35533 0.25234 -0.36991 0.2737 -0.37755 C 0.30781 -0.39028 0.33737 -0.39468 0.36992 -0.39977 C 0.38034 -0.4044 0.39088 -0.40764 0.40117 -0.4132 C 0.40351 -0.41435 0.40508 -0.41852 0.40742 -0.41991 C 0.4164 -0.42454 0.42578 -0.42708 0.43489 -0.43102 C 0.44726 -0.43634 0.44726 -0.43889 0.4625 -0.44884 C 0.47903 -0.45949 0.45729 -0.42477 0.49622 -0.47315 C 0.50039 -0.47847 0.50443 -0.48403 0.50872 -0.48866 C 0.52357 -0.50486 0.51445 -0.49005 0.52239 -0.50417 C 0.52578 -0.48033 0.52174 -0.51204 0.525 -0.45996 C 0.52552 -0.45162 0.52682 -0.44352 0.52747 -0.43542 C 0.52799 -0.42871 0.52812 -0.42199 0.52864 -0.41551 C 0.53021 -0.40046 0.53229 -0.38588 0.53372 -0.37107 C 0.5362 -0.34468 0.53854 -0.29398 0.53997 -0.27315 C 0.54023 -0.26945 0.54075 -0.26574 0.54127 -0.26204 C 0.5345 -0.22222 0.52877 -0.18171 0.52122 -0.14213 C 0.52031 -0.13773 0.51771 -0.13496 0.51614 -0.13102 C 0.47031 -0.01528 0.51028 -0.10185 0.49375 -0.07778 C 0.47304 -0.04769 0.4651 -0.02871 0.44245 -0.01111 C 0.39883 0.02292 0.42578 0.00046 0.39375 0.01342 C 0.37903 0.01921 0.36458 0.02731 0.35 0.03333 C 0.34661 0.03472 0.34323 0.03449 0.33997 0.03565 C 0.33073 0.03889 0.32174 0.04375 0.3125 0.04676 C 0.30703 0.04838 0.30156 0.04815 0.29622 0.04884 C 0.28424 0.05417 0.27396 0.06157 0.2612 0.05324 C 0.24961 0.04583 0.2319 0.01528 0.22122 0.0044 C 0.21823 0.00162 0.21549 -0.00185 0.2125 -0.0044 C 0.21133 -0.00556 0.20989 -0.00556 0.20872 -0.00671 C 0.20482 -0.01019 0.2039 -0.01366 0.2 -0.01783 C 0.19883 -0.01898 0.19739 -0.01898 0.19622 -0.01991 C 0.19531 -0.0206 0.19453 -0.02153 0.19375 -0.02222 L 0.19375 -0.02222 " pathEditMode="relative" ptsTypes="AAAAAAAAAAAAAAAAAAAAAAAAAAAAAAAAAAAAAAAAAAAA">
                                      <p:cBhvr>
                                        <p:cTn id="120" dur="5000" fill="hold"/>
                                        <p:tgtEl>
                                          <p:spTgt spid="76"/>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1" animBg="1"/>
      <p:bldP spid="76" grpId="0" animBg="1"/>
      <p:bldP spid="76" grpId="1" animBg="1"/>
      <p:bldP spid="76" grpId="2" animBg="1"/>
      <p:bldP spid="77" grpId="0" animBg="1"/>
      <p:bldP spid="77" grpId="1" animBg="1"/>
      <p:bldP spid="78" grpId="1" animBg="1"/>
      <p:bldP spid="79" grpId="0" animBg="1"/>
      <p:bldP spid="79" grpId="1" animBg="1"/>
      <p:bldP spid="80" grpId="0" animBg="1"/>
      <p:bldP spid="80" grpId="1" animBg="1"/>
      <p:bldP spid="21" grpId="0" animBg="1"/>
      <p:bldP spid="21" grpId="1" animBg="1"/>
      <p:bldP spid="21" grpId="2" animBg="1"/>
      <p:bldP spid="22" grpId="0" animBg="1"/>
      <p:bldP spid="22" grpId="1" animBg="1"/>
      <p:bldP spid="22" grpId="2" animBg="1"/>
      <p:bldP spid="33" grpId="0" animBg="1"/>
      <p:bldP spid="33" grpId="1" animBg="1"/>
      <p:bldP spid="34" grpId="0" animBg="1"/>
      <p:bldP spid="34"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10533393" y="79817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8636923" y="258651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3526106" y="258269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5682704" y="19185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5801080" y="32913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4874515" y="369363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8083996" y="90464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7053825" y="273285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3 von 10</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7817265" y="438656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3886106" y="115817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Textfeld 3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49158"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15358225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78"/>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8"/>
                                        </p:tgtEl>
                                        <p:attrNameLst>
                                          <p:attrName>fillcolor</p:attrName>
                                        </p:attrNameLst>
                                      </p:cBhvr>
                                      <p:to>
                                        <a:srgbClr val="00B050"/>
                                      </p:to>
                                    </p:animClr>
                                    <p:set>
                                      <p:cBhvr>
                                        <p:cTn id="25" dur="1000" fill="hold"/>
                                        <p:tgtEl>
                                          <p:spTgt spid="78"/>
                                        </p:tgtEl>
                                        <p:attrNameLst>
                                          <p:attrName>fill.type</p:attrName>
                                        </p:attrNameLst>
                                      </p:cBhvr>
                                      <p:to>
                                        <p:strVal val="solid"/>
                                      </p:to>
                                    </p:set>
                                    <p:set>
                                      <p:cBhvr>
                                        <p:cTn id="26" dur="1000" fill="hold"/>
                                        <p:tgtEl>
                                          <p:spTgt spid="78"/>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2"/>
                                        </p:tgtEl>
                                        <p:attrNameLst>
                                          <p:attrName>fillcolor</p:attrName>
                                        </p:attrNameLst>
                                      </p:cBhvr>
                                      <p:to>
                                        <a:srgbClr val="00B050"/>
                                      </p:to>
                                    </p:animClr>
                                    <p:set>
                                      <p:cBhvr>
                                        <p:cTn id="32" dur="1000" fill="hold"/>
                                        <p:tgtEl>
                                          <p:spTgt spid="2"/>
                                        </p:tgtEl>
                                        <p:attrNameLst>
                                          <p:attrName>fill.type</p:attrName>
                                        </p:attrNameLst>
                                      </p:cBhvr>
                                      <p:to>
                                        <p:strVal val="solid"/>
                                      </p:to>
                                    </p:set>
                                    <p:set>
                                      <p:cBhvr>
                                        <p:cTn id="33" dur="1000" fill="hold"/>
                                        <p:tgtEl>
                                          <p:spTgt spid="2"/>
                                        </p:tgtEl>
                                        <p:attrNameLst>
                                          <p:attrName>fill.on</p:attrName>
                                        </p:attrNameLst>
                                      </p:cBhvr>
                                      <p:to>
                                        <p:strVal val="true"/>
                                      </p:to>
                                    </p:set>
                                  </p:childTnLst>
                                  <p:subTnLst>
                                    <p:audio>
                                      <p:cMediaNode vol="41000">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76"/>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withEffect">
                                  <p:stCondLst>
                                    <p:cond delay="0"/>
                                  </p:stCondLst>
                                  <p:childTnLst>
                                    <p:animClr clrSpc="rgb" dir="cw">
                                      <p:cBhvr override="childStyle">
                                        <p:cTn id="38" dur="1000" fill="hold"/>
                                        <p:tgtEl>
                                          <p:spTgt spid="76"/>
                                        </p:tgtEl>
                                        <p:attrNameLst>
                                          <p:attrName>style.color</p:attrName>
                                        </p:attrNameLst>
                                      </p:cBhvr>
                                      <p:to>
                                        <a:srgbClr val="00B050"/>
                                      </p:to>
                                    </p:animClr>
                                    <p:animClr clrSpc="rgb" dir="cw">
                                      <p:cBhvr>
                                        <p:cTn id="39" dur="1000" fill="hold"/>
                                        <p:tgtEl>
                                          <p:spTgt spid="76"/>
                                        </p:tgtEl>
                                        <p:attrNameLst>
                                          <p:attrName>fillcolor</p:attrName>
                                        </p:attrNameLst>
                                      </p:cBhvr>
                                      <p:to>
                                        <a:srgbClr val="00B050"/>
                                      </p:to>
                                    </p:animClr>
                                    <p:set>
                                      <p:cBhvr>
                                        <p:cTn id="40" dur="1000" fill="hold"/>
                                        <p:tgtEl>
                                          <p:spTgt spid="76"/>
                                        </p:tgtEl>
                                        <p:attrNameLst>
                                          <p:attrName>fill.type</p:attrName>
                                        </p:attrNameLst>
                                      </p:cBhvr>
                                      <p:to>
                                        <p:strVal val="solid"/>
                                      </p:to>
                                    </p:set>
                                    <p:set>
                                      <p:cBhvr>
                                        <p:cTn id="41" dur="1000" fill="hold"/>
                                        <p:tgtEl>
                                          <p:spTgt spid="7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2" restart="whenNotActive" fill="hold" evtFilter="cancelBubble" nodeType="interactiveSeq">
                <p:stCondLst>
                  <p:cond evt="onClick" delay="0">
                    <p:tgtEl>
                      <p:spTgt spid="80"/>
                    </p:tgtEl>
                  </p:cond>
                </p:stCondLst>
                <p:endSync evt="end" delay="0">
                  <p:rtn val="all"/>
                </p:endSync>
                <p:childTnLst>
                  <p:par>
                    <p:cTn id="43" fill="hold">
                      <p:stCondLst>
                        <p:cond delay="0"/>
                      </p:stCondLst>
                      <p:childTnLst>
                        <p:par>
                          <p:cTn id="44" fill="hold">
                            <p:stCondLst>
                              <p:cond delay="0"/>
                            </p:stCondLst>
                            <p:childTnLst>
                              <p:par>
                                <p:cTn id="45" presetID="19" presetClass="emph" presetSubtype="0" fill="hold" grpId="0" nodeType="clickEffect">
                                  <p:stCondLst>
                                    <p:cond delay="0"/>
                                  </p:stCondLst>
                                  <p:childTnLst>
                                    <p:animClr clrSpc="rgb" dir="cw">
                                      <p:cBhvr override="childStyle">
                                        <p:cTn id="46" dur="1000" fill="hold"/>
                                        <p:tgtEl>
                                          <p:spTgt spid="80"/>
                                        </p:tgtEl>
                                        <p:attrNameLst>
                                          <p:attrName>style.color</p:attrName>
                                        </p:attrNameLst>
                                      </p:cBhvr>
                                      <p:to>
                                        <a:srgbClr val="FF0000"/>
                                      </p:to>
                                    </p:animClr>
                                    <p:animClr clrSpc="rgb" dir="cw">
                                      <p:cBhvr>
                                        <p:cTn id="47" dur="1000" fill="hold"/>
                                        <p:tgtEl>
                                          <p:spTgt spid="80"/>
                                        </p:tgtEl>
                                        <p:attrNameLst>
                                          <p:attrName>fillcolor</p:attrName>
                                        </p:attrNameLst>
                                      </p:cBhvr>
                                      <p:to>
                                        <a:srgbClr val="FF0000"/>
                                      </p:to>
                                    </p:animClr>
                                    <p:set>
                                      <p:cBhvr>
                                        <p:cTn id="48" dur="1000" fill="hold"/>
                                        <p:tgtEl>
                                          <p:spTgt spid="80"/>
                                        </p:tgtEl>
                                        <p:attrNameLst>
                                          <p:attrName>fill.type</p:attrName>
                                        </p:attrNameLst>
                                      </p:cBhvr>
                                      <p:to>
                                        <p:strVal val="solid"/>
                                      </p:to>
                                    </p:set>
                                    <p:set>
                                      <p:cBhvr>
                                        <p:cTn id="49" dur="1000" fill="hold"/>
                                        <p:tgtEl>
                                          <p:spTgt spid="80"/>
                                        </p:tgtEl>
                                        <p:attrNameLst>
                                          <p:attrName>fill.on</p:attrName>
                                        </p:attrNameLst>
                                      </p:cBhvr>
                                      <p:to>
                                        <p:strVal val="true"/>
                                      </p:to>
                                    </p:set>
                                  </p:childTnLst>
                                  <p:subTnLst>
                                    <p:audio>
                                      <p:cMediaNode vol="77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0" restart="whenNotActive" fill="hold" evtFilter="cancelBubble" nodeType="interactiveSeq">
                <p:stCondLst>
                  <p:cond evt="onClick" delay="0">
                    <p:tgtEl>
                      <p:spTgt spid="79"/>
                    </p:tgtEl>
                  </p:cond>
                </p:stCondLst>
                <p:endSync evt="end" delay="0">
                  <p:rtn val="all"/>
                </p:endSync>
                <p:childTnLst>
                  <p:par>
                    <p:cTn id="51" fill="hold">
                      <p:stCondLst>
                        <p:cond delay="0"/>
                      </p:stCondLst>
                      <p:childTnLst>
                        <p:par>
                          <p:cTn id="52" fill="hold">
                            <p:stCondLst>
                              <p:cond delay="0"/>
                            </p:stCondLst>
                            <p:childTnLst>
                              <p:par>
                                <p:cTn id="53" presetID="19" presetClass="emph" presetSubtype="0" fill="hold" grpId="0" nodeType="clickEffect">
                                  <p:stCondLst>
                                    <p:cond delay="0"/>
                                  </p:stCondLst>
                                  <p:childTnLst>
                                    <p:animClr clrSpc="rgb" dir="cw">
                                      <p:cBhvr override="childStyle">
                                        <p:cTn id="54" dur="1000" fill="hold"/>
                                        <p:tgtEl>
                                          <p:spTgt spid="79"/>
                                        </p:tgtEl>
                                        <p:attrNameLst>
                                          <p:attrName>style.color</p:attrName>
                                        </p:attrNameLst>
                                      </p:cBhvr>
                                      <p:to>
                                        <a:srgbClr val="FF0000"/>
                                      </p:to>
                                    </p:animClr>
                                    <p:animClr clrSpc="rgb" dir="cw">
                                      <p:cBhvr>
                                        <p:cTn id="55" dur="1000" fill="hold"/>
                                        <p:tgtEl>
                                          <p:spTgt spid="79"/>
                                        </p:tgtEl>
                                        <p:attrNameLst>
                                          <p:attrName>fillcolor</p:attrName>
                                        </p:attrNameLst>
                                      </p:cBhvr>
                                      <p:to>
                                        <a:srgbClr val="FF0000"/>
                                      </p:to>
                                    </p:animClr>
                                    <p:set>
                                      <p:cBhvr>
                                        <p:cTn id="56" dur="1000" fill="hold"/>
                                        <p:tgtEl>
                                          <p:spTgt spid="79"/>
                                        </p:tgtEl>
                                        <p:attrNameLst>
                                          <p:attrName>fill.type</p:attrName>
                                        </p:attrNameLst>
                                      </p:cBhvr>
                                      <p:to>
                                        <p:strVal val="solid"/>
                                      </p:to>
                                    </p:set>
                                    <p:set>
                                      <p:cBhvr>
                                        <p:cTn id="57" dur="1000" fill="hold"/>
                                        <p:tgtEl>
                                          <p:spTgt spid="79"/>
                                        </p:tgtEl>
                                        <p:attrNameLst>
                                          <p:attrName>fill.on</p:attrName>
                                        </p:attrNameLst>
                                      </p:cBhvr>
                                      <p:to>
                                        <p:strVal val="true"/>
                                      </p:to>
                                    </p:set>
                                  </p:childTnLst>
                                  <p:subTnLst>
                                    <p:audio>
                                      <p:cMediaNode vol="77000">
                                        <p:cTn display="0" masterRel="sameClick">
                                          <p:stCondLst>
                                            <p:cond evt="begin" delay="0">
                                              <p:tn val="5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8" restart="whenNotActive" fill="hold" evtFilter="cancelBubble" nodeType="interactiveSeq">
                <p:stCondLst>
                  <p:cond evt="onClick" delay="0">
                    <p:tgtEl>
                      <p:spTgt spid="77"/>
                    </p:tgtEl>
                  </p:cond>
                </p:stCondLst>
                <p:endSync evt="end" delay="0">
                  <p:rtn val="all"/>
                </p:endSync>
                <p:childTnLst>
                  <p:par>
                    <p:cTn id="59" fill="hold">
                      <p:stCondLst>
                        <p:cond delay="0"/>
                      </p:stCondLst>
                      <p:childTnLst>
                        <p:par>
                          <p:cTn id="60" fill="hold">
                            <p:stCondLst>
                              <p:cond delay="0"/>
                            </p:stCondLst>
                            <p:childTnLst>
                              <p:par>
                                <p:cTn id="61" presetID="19" presetClass="emph" presetSubtype="0" fill="hold" grpId="0" nodeType="clickEffect">
                                  <p:stCondLst>
                                    <p:cond delay="0"/>
                                  </p:stCondLst>
                                  <p:childTnLst>
                                    <p:animClr clrSpc="rgb" dir="cw">
                                      <p:cBhvr override="childStyle">
                                        <p:cTn id="62" dur="1000" fill="hold"/>
                                        <p:tgtEl>
                                          <p:spTgt spid="77"/>
                                        </p:tgtEl>
                                        <p:attrNameLst>
                                          <p:attrName>style.color</p:attrName>
                                        </p:attrNameLst>
                                      </p:cBhvr>
                                      <p:to>
                                        <a:srgbClr val="FF0000"/>
                                      </p:to>
                                    </p:animClr>
                                    <p:animClr clrSpc="rgb" dir="cw">
                                      <p:cBhvr>
                                        <p:cTn id="63" dur="1000" fill="hold"/>
                                        <p:tgtEl>
                                          <p:spTgt spid="77"/>
                                        </p:tgtEl>
                                        <p:attrNameLst>
                                          <p:attrName>fillcolor</p:attrName>
                                        </p:attrNameLst>
                                      </p:cBhvr>
                                      <p:to>
                                        <a:srgbClr val="FF0000"/>
                                      </p:to>
                                    </p:animClr>
                                    <p:set>
                                      <p:cBhvr>
                                        <p:cTn id="64" dur="1000" fill="hold"/>
                                        <p:tgtEl>
                                          <p:spTgt spid="77"/>
                                        </p:tgtEl>
                                        <p:attrNameLst>
                                          <p:attrName>fill.type</p:attrName>
                                        </p:attrNameLst>
                                      </p:cBhvr>
                                      <p:to>
                                        <p:strVal val="solid"/>
                                      </p:to>
                                    </p:set>
                                    <p:set>
                                      <p:cBhvr>
                                        <p:cTn id="65" dur="1000" fill="hold"/>
                                        <p:tgtEl>
                                          <p:spTgt spid="77"/>
                                        </p:tgtEl>
                                        <p:attrNameLst>
                                          <p:attrName>fill.on</p:attrName>
                                        </p:attrNameLst>
                                      </p:cBhvr>
                                      <p:to>
                                        <p:strVal val="true"/>
                                      </p:to>
                                    </p:set>
                                  </p:childTnLst>
                                  <p:subTnLst>
                                    <p:audio>
                                      <p:cMediaNode vol="77000">
                                        <p:cTn display="0" masterRel="sameClick">
                                          <p:stCondLst>
                                            <p:cond evt="begin" delay="0">
                                              <p:tn val="6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9" presetClass="emph" presetSubtype="0" fill="hold" grpId="0" nodeType="clickEffect">
                                  <p:stCondLst>
                                    <p:cond delay="0"/>
                                  </p:stCondLst>
                                  <p:childTnLst>
                                    <p:animClr clrSpc="rgb" dir="cw">
                                      <p:cBhvr override="childStyle">
                                        <p:cTn id="70" dur="1000" fill="hold"/>
                                        <p:tgtEl>
                                          <p:spTgt spid="21"/>
                                        </p:tgtEl>
                                        <p:attrNameLst>
                                          <p:attrName>style.color</p:attrName>
                                        </p:attrNameLst>
                                      </p:cBhvr>
                                      <p:to>
                                        <a:srgbClr val="FF0000"/>
                                      </p:to>
                                    </p:animClr>
                                    <p:animClr clrSpc="rgb" dir="cw">
                                      <p:cBhvr>
                                        <p:cTn id="71" dur="1000" fill="hold"/>
                                        <p:tgtEl>
                                          <p:spTgt spid="21"/>
                                        </p:tgtEl>
                                        <p:attrNameLst>
                                          <p:attrName>fillcolor</p:attrName>
                                        </p:attrNameLst>
                                      </p:cBhvr>
                                      <p:to>
                                        <a:srgbClr val="FF0000"/>
                                      </p:to>
                                    </p:animClr>
                                    <p:set>
                                      <p:cBhvr>
                                        <p:cTn id="72" dur="1000" fill="hold"/>
                                        <p:tgtEl>
                                          <p:spTgt spid="21"/>
                                        </p:tgtEl>
                                        <p:attrNameLst>
                                          <p:attrName>fill.type</p:attrName>
                                        </p:attrNameLst>
                                      </p:cBhvr>
                                      <p:to>
                                        <p:strVal val="solid"/>
                                      </p:to>
                                    </p:set>
                                    <p:set>
                                      <p:cBhvr>
                                        <p:cTn id="73" dur="1000" fill="hold"/>
                                        <p:tgtEl>
                                          <p:spTgt spid="21"/>
                                        </p:tgtEl>
                                        <p:attrNameLst>
                                          <p:attrName>fill.on</p:attrName>
                                        </p:attrNameLst>
                                      </p:cBhvr>
                                      <p:to>
                                        <p:strVal val="true"/>
                                      </p:to>
                                    </p:set>
                                  </p:childTnLst>
                                  <p:subTnLst>
                                    <p:audio>
                                      <p:cMediaNode vol="100000">
                                        <p:cTn display="0" masterRel="sameClick">
                                          <p:stCondLst>
                                            <p:cond evt="begin" delay="0">
                                              <p:tn val="6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1000" fill="hold"/>
                                        <p:tgtEl>
                                          <p:spTgt spid="22"/>
                                        </p:tgtEl>
                                        <p:attrNameLst>
                                          <p:attrName>style.color</p:attrName>
                                        </p:attrNameLst>
                                      </p:cBhvr>
                                      <p:to>
                                        <a:srgbClr val="FF0000"/>
                                      </p:to>
                                    </p:animClr>
                                    <p:animClr clrSpc="rgb" dir="cw">
                                      <p:cBhvr>
                                        <p:cTn id="79" dur="1000" fill="hold"/>
                                        <p:tgtEl>
                                          <p:spTgt spid="22"/>
                                        </p:tgtEl>
                                        <p:attrNameLst>
                                          <p:attrName>fillcolor</p:attrName>
                                        </p:attrNameLst>
                                      </p:cBhvr>
                                      <p:to>
                                        <a:srgbClr val="FF0000"/>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vol="77000">
                                        <p:cTn display="0" masterRel="sameClick">
                                          <p:stCondLst>
                                            <p:cond evt="begin" delay="0">
                                              <p:tn val="7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9" presetClass="emph" presetSubtype="0" fill="hold" grpId="0" nodeType="clickEffect">
                                  <p:stCondLst>
                                    <p:cond delay="0"/>
                                  </p:stCondLst>
                                  <p:childTnLst>
                                    <p:animClr clrSpc="rgb" dir="cw">
                                      <p:cBhvr override="childStyle">
                                        <p:cTn id="86" dur="1000" fill="hold"/>
                                        <p:tgtEl>
                                          <p:spTgt spid="33"/>
                                        </p:tgtEl>
                                        <p:attrNameLst>
                                          <p:attrName>style.color</p:attrName>
                                        </p:attrNameLst>
                                      </p:cBhvr>
                                      <p:to>
                                        <a:srgbClr val="FF0000"/>
                                      </p:to>
                                    </p:animClr>
                                    <p:animClr clrSpc="rgb" dir="cw">
                                      <p:cBhvr>
                                        <p:cTn id="87" dur="1000" fill="hold"/>
                                        <p:tgtEl>
                                          <p:spTgt spid="33"/>
                                        </p:tgtEl>
                                        <p:attrNameLst>
                                          <p:attrName>fillcolor</p:attrName>
                                        </p:attrNameLst>
                                      </p:cBhvr>
                                      <p:to>
                                        <a:srgbClr val="FF0000"/>
                                      </p:to>
                                    </p:animClr>
                                    <p:set>
                                      <p:cBhvr>
                                        <p:cTn id="88" dur="1000" fill="hold"/>
                                        <p:tgtEl>
                                          <p:spTgt spid="33"/>
                                        </p:tgtEl>
                                        <p:attrNameLst>
                                          <p:attrName>fill.type</p:attrName>
                                        </p:attrNameLst>
                                      </p:cBhvr>
                                      <p:to>
                                        <p:strVal val="solid"/>
                                      </p:to>
                                    </p:set>
                                    <p:set>
                                      <p:cBhvr>
                                        <p:cTn id="89" dur="1000" fill="hold"/>
                                        <p:tgtEl>
                                          <p:spTgt spid="33"/>
                                        </p:tgtEl>
                                        <p:attrNameLst>
                                          <p:attrName>fill.on</p:attrName>
                                        </p:attrNameLst>
                                      </p:cBhvr>
                                      <p:to>
                                        <p:strVal val="true"/>
                                      </p:to>
                                    </p:set>
                                  </p:childTnLst>
                                  <p:subTnLst>
                                    <p:audio>
                                      <p:cMediaNode vol="77000">
                                        <p:cTn display="0" masterRel="sameClick">
                                          <p:stCondLst>
                                            <p:cond evt="begin" delay="0">
                                              <p:tn val="8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90" restart="whenNotActive" fill="hold" evtFilter="cancelBubble" nodeType="interactiveSeq">
                <p:stCondLst>
                  <p:cond evt="onClick" delay="0">
                    <p:tgtEl>
                      <p:spTgt spid="34"/>
                    </p:tgtEl>
                  </p:cond>
                </p:stCondLst>
                <p:endSync evt="end" delay="0">
                  <p:rtn val="all"/>
                </p:endSync>
                <p:childTnLst>
                  <p:par>
                    <p:cTn id="91" fill="hold">
                      <p:stCondLst>
                        <p:cond delay="0"/>
                      </p:stCondLst>
                      <p:childTnLst>
                        <p:par>
                          <p:cTn id="92" fill="hold">
                            <p:stCondLst>
                              <p:cond delay="0"/>
                            </p:stCondLst>
                            <p:childTnLst>
                              <p:par>
                                <p:cTn id="93" presetID="19" presetClass="emph" presetSubtype="0" fill="hold" grpId="0" nodeType="clickEffect">
                                  <p:stCondLst>
                                    <p:cond delay="0"/>
                                  </p:stCondLst>
                                  <p:childTnLst>
                                    <p:animClr clrSpc="rgb" dir="cw">
                                      <p:cBhvr override="childStyle">
                                        <p:cTn id="94" dur="1000" fill="hold"/>
                                        <p:tgtEl>
                                          <p:spTgt spid="34"/>
                                        </p:tgtEl>
                                        <p:attrNameLst>
                                          <p:attrName>style.color</p:attrName>
                                        </p:attrNameLst>
                                      </p:cBhvr>
                                      <p:to>
                                        <a:srgbClr val="FF0000"/>
                                      </p:to>
                                    </p:animClr>
                                    <p:animClr clrSpc="rgb" dir="cw">
                                      <p:cBhvr>
                                        <p:cTn id="95" dur="1000" fill="hold"/>
                                        <p:tgtEl>
                                          <p:spTgt spid="34"/>
                                        </p:tgtEl>
                                        <p:attrNameLst>
                                          <p:attrName>fillcolor</p:attrName>
                                        </p:attrNameLst>
                                      </p:cBhvr>
                                      <p:to>
                                        <a:srgbClr val="FF0000"/>
                                      </p:to>
                                    </p:animClr>
                                    <p:set>
                                      <p:cBhvr>
                                        <p:cTn id="96" dur="1000" fill="hold"/>
                                        <p:tgtEl>
                                          <p:spTgt spid="34"/>
                                        </p:tgtEl>
                                        <p:attrNameLst>
                                          <p:attrName>fill.type</p:attrName>
                                        </p:attrNameLst>
                                      </p:cBhvr>
                                      <p:to>
                                        <p:strVal val="solid"/>
                                      </p:to>
                                    </p:set>
                                    <p:set>
                                      <p:cBhvr>
                                        <p:cTn id="97" dur="1000" fill="hold"/>
                                        <p:tgtEl>
                                          <p:spTgt spid="34"/>
                                        </p:tgtEl>
                                        <p:attrNameLst>
                                          <p:attrName>fill.on</p:attrName>
                                        </p:attrNameLst>
                                      </p:cBhvr>
                                      <p:to>
                                        <p:strVal val="true"/>
                                      </p:to>
                                    </p:set>
                                  </p:childTnLst>
                                  <p:subTnLst>
                                    <p:audio>
                                      <p:cMediaNode vol="77000">
                                        <p:cTn display="0" masterRel="sameClick">
                                          <p:stCondLst>
                                            <p:cond evt="begin" delay="0">
                                              <p:tn val="9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98" restart="whenNotActive" fill="hold" evtFilter="cancelBubble" nodeType="interactiveSeq">
                <p:stCondLst>
                  <p:cond evt="onClick" delay="0">
                    <p:tgtEl>
                      <p:spTgt spid="28"/>
                    </p:tgtEl>
                  </p:cond>
                </p:stCondLst>
                <p:endSync evt="end" delay="0">
                  <p:rtn val="all"/>
                </p:endSync>
                <p:childTnLst>
                  <p:par>
                    <p:cTn id="99" fill="hold">
                      <p:stCondLst>
                        <p:cond delay="0"/>
                      </p:stCondLst>
                      <p:childTnLst>
                        <p:par>
                          <p:cTn id="100" fill="hold">
                            <p:stCondLst>
                              <p:cond delay="0"/>
                            </p:stCondLst>
                            <p:childTnLst>
                              <p:par>
                                <p:cTn id="101" presetID="0" presetClass="path" presetSubtype="0" accel="50000" decel="50000" fill="hold" grpId="1" nodeType="withEffect">
                                  <p:stCondLst>
                                    <p:cond delay="0"/>
                                  </p:stCondLst>
                                  <p:childTnLst>
                                    <p:animMotion origin="layout" path="M 0 0 L 0 0 C -0.00468 0.00162 -0.00937 0.00185 -0.0138 0.00439 C -0.02031 0.00856 -0.02578 0.01805 -0.03255 0.02013 C -0.05286 0.02615 -0.04961 0.02476 -0.08385 0.04236 C -0.08815 0.04444 -0.09192 0.04953 -0.09635 0.05115 C -0.1414 0.06782 -0.14153 0.06689 -0.17252 0.07129 L -0.45377 0.06458 C -0.45559 0.06435 -0.45729 0.06365 -0.45885 0.06226 C -0.46862 0.05254 -0.47838 0.04259 -0.48763 0.03125 C -0.49453 0.02268 -0.50039 0.0037 -0.50507 -0.00672 C -0.53151 -0.06436 -0.46757 0.09398 -0.5276 -0.05556 C -0.52864 -0.05811 -0.52929 -0.06135 -0.53007 -0.06436 C -0.54375 -0.11713 -0.53958 -0.09838 -0.54752 -0.13774 C -0.54713 -0.19931 -0.54778 -0.26088 -0.54635 -0.32223 C -0.54609 -0.33496 -0.54349 -0.34746 -0.54257 -0.35996 C -0.54088 -0.38496 -0.53658 -0.49862 -0.53632 -0.50463 C -0.53619 -0.50695 -0.53541 -0.5088 -0.53502 -0.51112 C -0.53411 -0.51922 -0.53437 -0.52801 -0.53255 -0.53565 C -0.52877 -0.55232 -0.5194 -0.57315 -0.50885 -0.57778 C -0.49934 -0.58218 -0.49244 -0.58542 -0.48138 -0.58681 C -0.46471 -0.58889 -0.44804 -0.5882 -0.43138 -0.58889 L -0.36757 -0.59561 C -0.3651 -0.59607 -0.36263 -0.59723 -0.36002 -0.59792 L -0.34127 -0.60232 C -0.32656 -0.61274 -0.3332 -0.60903 -0.30507 -0.61575 C -0.28385 -0.62061 -0.2625 -0.62385 -0.24127 -0.62894 C -0.23502 -0.63056 -0.2289 -0.63473 -0.22252 -0.63565 C -0.1901 -0.64005 -0.15755 -0.64167 -0.125 -0.64445 L 0.09115 -0.64005 C 0.10287 -0.63982 0.11459 -0.6382 0.12618 -0.63565 C 0.13204 -0.6345 0.14675 -0.61413 0.1474 -0.61343 C 0.14922 -0.61135 0.15052 -0.60811 0.15248 -0.60672 C 0.19532 -0.57871 0.18816 -0.58172 0.2112 -0.57338 C 0.21498 -0.57038 0.21862 -0.56737 0.2224 -0.56459 C 0.2237 -0.56366 0.22566 -0.56436 0.22618 -0.56227 C 0.22917 -0.55186 0.23243 -0.52894 0.23243 -0.52894 C 0.2487 -0.34561 0.2362 -0.50093 0.2362 -0.05764 L 0.2362 -0.05764 " pathEditMode="relative" ptsTypes="AAAAAAAAAAAAAAAAAAAAAAAAAAAAAAAAAAAAAAA">
                                      <p:cBhvr>
                                        <p:cTn id="102" dur="5000" fill="hold"/>
                                        <p:tgtEl>
                                          <p:spTgt spid="33"/>
                                        </p:tgtEl>
                                        <p:attrNameLst>
                                          <p:attrName>ppt_x</p:attrName>
                                          <p:attrName>ppt_y</p:attrName>
                                        </p:attrNameLst>
                                      </p:cBhvr>
                                    </p:animMotion>
                                  </p:childTnLst>
                                </p:cTn>
                              </p:par>
                              <p:par>
                                <p:cTn id="103" presetID="0" presetClass="path" presetSubtype="0" accel="50000" decel="50000" fill="hold" grpId="1" nodeType="withEffect">
                                  <p:stCondLst>
                                    <p:cond delay="0"/>
                                  </p:stCondLst>
                                  <p:childTnLst>
                                    <p:animMotion origin="layout" path="M 0 0 L 0 0 C -0.05208 -0.00092 -0.1095 0.03866 -0.15625 -0.00231 C -0.17981 -0.02292 -0.15703 -0.09653 -0.1625 -0.14236 C -0.16432 -0.15856 -0.17747 -0.18449 -0.17747 -0.18449 C -0.17864 -0.19653 -0.17968 -0.20833 -0.18125 -0.22014 C -0.19127 -0.3 -0.1832 -0.23356 -0.1875 -0.26018 C -0.18958 -0.27338 -0.19166 -0.2868 -0.19362 -0.30023 C -0.19244 -0.33055 -0.19375 -0.36157 -0.18997 -0.3912 C -0.18919 -0.39653 -0.18424 -0.3956 -0.18125 -0.39583 C -0.10872 -0.39792 -0.03619 -0.39722 0.03633 -0.39792 C 0.26172 -0.39491 0.34922 -0.5868 0.37006 -0.38241 C 0.37058 -0.37801 0.37097 -0.37361 0.37136 -0.36898 C 0.37344 -0.34236 0.37513 -0.31574 0.37761 -0.28912 C 0.37813 -0.2831 0.37917 -0.27731 0.38008 -0.2713 C 0.38125 -0.17639 0.38217 -0.08148 0.38386 0.0132 C 0.38399 0.02107 0.38659 0.02801 0.38386 0.03542 C 0.38295 0.03773 0.38125 0.03843 0.38008 0.03982 C 0.38047 0.04514 0.38073 0.05023 0.38125 0.05556 C 0.38151 0.05787 0.38386 0.06204 0.38256 0.06227 L 0.19883 0.05995 L 0.17761 0.05556 C 0.16589 0.05278 0.1543 0.04792 0.14258 0.04653 C 0.12761 0.04491 0.1125 0.04653 0.09753 0.04653 L 0.09375 0.04653 " pathEditMode="relative" ptsTypes="AAAAAAAAAAAAAAAAAAAAAAAAA">
                                      <p:cBhvr>
                                        <p:cTn id="104" dur="5000" fill="hold"/>
                                        <p:tgtEl>
                                          <p:spTgt spid="80"/>
                                        </p:tgtEl>
                                        <p:attrNameLst>
                                          <p:attrName>ppt_x</p:attrName>
                                          <p:attrName>ppt_y</p:attrName>
                                        </p:attrNameLst>
                                      </p:cBhvr>
                                    </p:animMotion>
                                  </p:childTnLst>
                                </p:cTn>
                              </p:par>
                              <p:par>
                                <p:cTn id="105" presetID="0" presetClass="path" presetSubtype="0" accel="50000" decel="50000" fill="hold" grpId="1" nodeType="withEffect">
                                  <p:stCondLst>
                                    <p:cond delay="0"/>
                                  </p:stCondLst>
                                  <p:childTnLst>
                                    <p:animMotion origin="layout" path="M 0 0 L 0 0 C -0.01002 0.0081 -0.01901 0.02291 -0.02995 0.02453 C -0.25247 0.05694 -0.13151 0.03055 -0.23997 0.02222 C -0.29336 0.01828 -0.34661 0.01643 -0.4 0.01342 C -0.43997 -0.03704 -0.48828 -0.0713 -0.52005 -0.13774 C -0.53346 -0.16598 -0.54284 -0.2294 -0.525 -0.24885 C -0.50612 -0.26945 -0.48711 -0.20209 -0.46497 -0.19769 C -0.34388 -0.17385 -0.14284 -0.16389 0.00755 -0.15556 C 0.02995 -0.03542 0.14245 0.16435 0.075 0.20439 C -0.03528 0.26967 -0.27252 0.25555 -0.27252 0.25555 L -0.27252 0.25555 " pathEditMode="relative" ptsTypes="AAAAAAAAAAAA">
                                      <p:cBhvr>
                                        <p:cTn id="106" dur="5000" fill="hold"/>
                                        <p:tgtEl>
                                          <p:spTgt spid="22"/>
                                        </p:tgtEl>
                                        <p:attrNameLst>
                                          <p:attrName>ppt_x</p:attrName>
                                          <p:attrName>ppt_y</p:attrName>
                                        </p:attrNameLst>
                                      </p:cBhvr>
                                    </p:animMotion>
                                  </p:childTnLst>
                                </p:cTn>
                              </p:par>
                              <p:par>
                                <p:cTn id="107" presetID="0" presetClass="path" presetSubtype="0" accel="50000" decel="50000" fill="hold" grpId="1" nodeType="withEffect">
                                  <p:stCondLst>
                                    <p:cond delay="0"/>
                                  </p:stCondLst>
                                  <p:childTnLst>
                                    <p:animMotion origin="layout" path="M 0 0 L 0 0 C 0.01211 -0.00162 0.02422 -0.00185 0.0362 -0.0044 C 0.04049 -0.00555 0.0444 -0.00995 0.0487 -0.01111 C 0.2332 -0.05949 0.13281 -0.02222 0.23867 -0.06458 C 0.39102 -0.05903 0.38594 -0.11875 0.35872 -0.05116 C 0.35781 -0.04907 0.3569 -0.04676 0.35625 -0.04444 C 0.35443 -0.03866 0.35286 -0.03264 0.3513 -0.02662 C 0.35078 -0.01412 0.35117 -0.00139 0.35 0.01111 C 0.34909 0.02107 0.34557 0.02986 0.34505 0.04005 C 0.34258 0.08565 0.3431 0.13195 0.34128 0.17778 C 0.34063 0.19491 0.3388 0.21181 0.3375 0.22894 C 0.30625 0.20116 0.33568 0.2257 0.24492 0.21991 L -0.19505 0.19097 C -0.21003 0.18658 -0.22487 0.17986 -0.2401 0.17778 C -0.26289 0.17454 -0.28594 0.17662 -0.30885 0.17546 C -0.3138 0.17523 -0.31875 0.17408 -0.32383 0.17338 C -0.32344 0.17037 -0.32279 0.16736 -0.32253 0.16435 C -0.31315 0.06134 -0.31745 0.09421 -0.3151 -0.05995 C -0.31927 -0.09421 -0.32279 -0.12847 -0.3276 -0.16227 C -0.32969 -0.17708 -0.33112 -0.19236 -0.33385 -0.20671 L -0.3375 -0.22662 L -0.3375 -0.22662 " pathEditMode="relative" ptsTypes="AAAAAAAAAAAAAAAAAAAAAAA">
                                      <p:cBhvr>
                                        <p:cTn id="108" dur="5000" fill="hold"/>
                                        <p:tgtEl>
                                          <p:spTgt spid="78"/>
                                        </p:tgtEl>
                                        <p:attrNameLst>
                                          <p:attrName>ppt_x</p:attrName>
                                          <p:attrName>ppt_y</p:attrName>
                                        </p:attrNameLst>
                                      </p:cBhvr>
                                    </p:animMotion>
                                  </p:childTnLst>
                                </p:cTn>
                              </p:par>
                              <p:par>
                                <p:cTn id="109" presetID="0" presetClass="path" presetSubtype="0" accel="50000" decel="50000" fill="hold" grpId="1" nodeType="withEffect">
                                  <p:stCondLst>
                                    <p:cond delay="0"/>
                                  </p:stCondLst>
                                  <p:childTnLst>
                                    <p:animMotion origin="layout" path="M 0 0 L 0 0 C 0.00404 -0.01713 0.00768 -0.04005 0.01498 -0.05555 C 0.01719 -0.06042 0.02018 -0.06412 0.0224 -0.06898 C 0.0306 -0.08634 0.03594 -0.1088 0.04623 -0.12222 C 0.06485 -0.14653 0.08646 -0.16296 0.10742 -0.18009 C 0.11576 -0.1868 0.12461 -0.19213 0.13373 -0.19329 C 0.16563 -0.19792 0.19779 -0.1963 0.22995 -0.19768 C 0.26953 -0.17778 0.30964 -0.16134 0.3487 -0.13773 C 0.3543 -0.13449 0.3586 -0.12593 0.36237 -0.11782 C 0.375 -0.09097 0.38568 -0.06157 0.3974 -0.03333 C 0.39948 -0.0081 0.40352 0.04051 0.40235 0.05324 C 0.40052 0.07639 0.39375 0.09745 0.38737 0.11782 C 0.38633 0.1213 0.38334 0.12107 0.38112 0.12222 L 0.33112 0.15116 C 0.27774 0.18333 0.36498 0.15394 0.2224 0.17778 C 0.17331 0.175 0.15404 0.1956 0.12123 0.14884 C 0.11953 0.14653 0.12044 0.14144 0.11992 0.13773 C 0.11667 0.11412 0.11419 0.08982 0.1099 0.06667 C 0.10495 0.03935 0.09245 -0.01343 0.09245 -0.01343 C 0.09414 -0.03102 0.09453 -0.0493 0.0974 -0.06667 C 0.0987 -0.0743 0.10183 -0.08102 0.10495 -0.08657 C 0.11641 -0.10764 0.12748 -0.13009 0.14115 -0.14676 C 0.15156 -0.15926 0.16094 -0.17546 0.1724 -0.18449 C 0.19167 -0.1993 0.21315 -0.20301 0.23242 -0.21782 C 0.23529 -0.21991 0.23802 -0.22338 0.24115 -0.22454 C 0.25651 -0.2294 0.27201 -0.23194 0.28737 -0.23565 C 0.29115 -0.23634 0.29492 -0.23773 0.2987 -0.23773 L 0.48867 -0.24005 C 0.49623 -0.24329 0.49388 -0.24537 0.49492 -0.22662 C 0.49753 -0.1794 0.50235 -0.08449 0.50235 -0.08449 C 0.50287 -0.03194 0.50196 0.02083 0.50365 0.07338 C 0.50443 0.09653 0.5086 0.11898 0.5099 0.14213 C 0.51029 0.15046 0.51107 0.15972 0.5086 0.16667 C 0.50703 0.1713 0.50287 0.16968 0.49987 0.17107 C 0.49909 0.17338 0.4987 0.17639 0.4974 0.17778 C 0.49597 0.1794 0.49401 0.17894 0.49245 0.18009 C 0.49063 0.18125 0.48919 0.1838 0.48737 0.18449 C 0.47748 0.1882 0.46745 0.19097 0.45742 0.19329 C 0.44284 0.19676 0.42813 0.19792 0.41367 0.20232 C 0.4112 0.20301 0.4086 0.20347 0.40612 0.2044 C 0.39271 0.20926 0.39909 0.2088 0.39245 0.2088 L 0.39245 0.2088 " pathEditMode="relative" ptsTypes="AAAAAAAAAAAAAAAAAAAAAAAAAAAAAAAAAAAAAAAAAAA">
                                      <p:cBhvr>
                                        <p:cTn id="110" dur="5000" fill="hold"/>
                                        <p:tgtEl>
                                          <p:spTgt spid="77"/>
                                        </p:tgtEl>
                                        <p:attrNameLst>
                                          <p:attrName>ppt_x</p:attrName>
                                          <p:attrName>ppt_y</p:attrName>
                                        </p:attrNameLst>
                                      </p:cBhvr>
                                    </p:animMotion>
                                  </p:childTnLst>
                                </p:cTn>
                              </p:par>
                              <p:par>
                                <p:cTn id="111" presetID="0" presetClass="path" presetSubtype="0" accel="50000" decel="50000" fill="hold" grpId="1" nodeType="withEffect">
                                  <p:stCondLst>
                                    <p:cond delay="0"/>
                                  </p:stCondLst>
                                  <p:childTnLst>
                                    <p:animMotion origin="layout" path="M 0 0 L 0 0 C 0.00417 -0.00532 0.00821 -0.01088 0.0125 -0.01574 C 0.01706 -0.02083 0.02396 -0.025 0.02878 -0.02893 C 0.03204 -0.03171 0.03542 -0.03472 0.03868 -0.03796 C 0.04167 -0.04074 0.04414 -0.04537 0.0474 -0.04676 C 0.06732 -0.0544 0.0875 -0.05833 0.10743 -0.06458 C 0.11368 -0.06643 0.11993 -0.06944 0.12618 -0.07129 L 0.2099 -0.09352 C 0.23125 -0.09907 0.25274 -0.10278 0.2737 -0.11111 C 0.27748 -0.11273 0.28112 -0.11458 0.2849 -0.11574 C 0.33243 -0.1287 0.30899 -0.11852 0.32748 -0.12662 C 0.31263 -0.09305 0.32513 -0.11991 0.30743 -0.0868 C 0.29623 -0.06597 0.29584 -0.0618 0.2849 -0.04676 C 0.26797 -0.02361 0.24779 -0.00648 0.23373 0.02222 C 0.23073 0.02801 0.22774 0.0338 0.22487 0.03982 C 0.22357 0.04283 0.2224 0.04584 0.22123 0.04884 C 0.22032 0.05093 0.2198 0.05371 0.21862 0.05556 C 0.21771 0.05695 0.21628 0.05764 0.21498 0.05764 L -0.175 0.06204 C -0.17786 0.18056 -0.17955 0.29931 -0.18372 0.41759 C -0.18411 0.42917 -0.18255 0.44769 -0.1888 0.45093 C -0.20468 0.45949 -0.22213 0.44792 -0.23867 0.44653 C -0.23046 0.42454 -0.23398 0.43843 -0.23255 0.40209 C -0.23203 0.37315 -0.23242 0.34422 -0.23125 0.31551 C -0.23112 0.31273 -0.2302 0.30857 -0.22877 0.3088 C -0.21276 0.31019 -0.197 0.31551 -0.18125 0.31991 C -0.17786 0.32084 -0.17461 0.32269 -0.17122 0.32431 C -0.16836 0.3257 -0.16549 0.32824 -0.1625 0.32871 C -0.15377 0.33033 -0.14505 0.33033 -0.13619 0.33102 C -0.1233 0.33033 -0.11041 0.32732 -0.09752 0.32871 C -0.09596 0.32894 -0.09518 0.33287 -0.09505 0.33542 C -0.0914 0.37685 -0.09075 0.41875 -0.08632 0.45996 C -0.08567 0.46551 -0.08203 0.46852 -0.08007 0.47315 C -0.05716 0.52593 -0.06927 0.50347 -0.05507 0.52871 C -0.05664 0.54676 -0.05416 0.54584 -0.06875 0.54653 C -0.09961 0.54792 -0.13046 0.54653 -0.16119 0.54653 L -0.16119 0.54653 " pathEditMode="relative" ptsTypes="AAAAAAAAAAAAAAAAAAAAAAAAAAAAAAAAAAAAAA">
                                      <p:cBhvr>
                                        <p:cTn id="112" dur="5000" fill="hold"/>
                                        <p:tgtEl>
                                          <p:spTgt spid="34"/>
                                        </p:tgtEl>
                                        <p:attrNameLst>
                                          <p:attrName>ppt_x</p:attrName>
                                          <p:attrName>ppt_y</p:attrName>
                                        </p:attrNameLst>
                                      </p:cBhvr>
                                    </p:animMotion>
                                  </p:childTnLst>
                                </p:cTn>
                              </p:par>
                              <p:par>
                                <p:cTn id="113" presetID="0" presetClass="path" presetSubtype="0" accel="50000" decel="50000" fill="hold" grpId="1" nodeType="withEffect">
                                  <p:stCondLst>
                                    <p:cond delay="0"/>
                                  </p:stCondLst>
                                  <p:childTnLst>
                                    <p:animMotion origin="layout" path="M 0 0 L 0 0 C 0.00417 -0.0044 0.0082 -0.00926 0.0125 -0.01343 C 0.01367 -0.01458 0.0151 -0.01458 0.01615 -0.01551 C 0.01888 -0.01829 0.02096 -0.02245 0.0237 -0.02454 C 0.02604 -0.02616 0.02878 -0.02546 0.03125 -0.02662 C 0.08268 -0.05139 0.02943 -0.03472 0.1125 -0.05116 C 0.12396 -0.05625 0.13164 -0.05995 0.14622 -0.05995 C 0.14753 -0.05995 0.14701 -0.05556 0.14753 -0.05347 C 0.1431 -0.0419 0.14622 -0.05185 0.14375 -0.03565 C 0.13945 -0.0081 0.14258 -0.03426 0.13997 -0.01343 C 0.12865 0.07477 0.1319 0.04769 0.12617 0.09769 C 0.12096 0.32639 0.125 0.09954 0.12617 0.48218 C 0.1263 0.52292 0.12578 0.56389 0.125 0.6044 C 0.12487 0.60694 0.12461 0.60949 0.1237 0.61111 C 0.12305 0.61227 0.11497 0.61551 0.11497 0.61551 C 0.11315 0.6169 0.11172 0.61944 0.1099 0.62014 C 0.09792 0.62454 0.08581 0.62755 0.0737 0.63125 C 0.01823 0.63032 -0.03737 0.6375 -0.09258 0.62894 C -0.10534 0.62708 -0.11589 0.60949 -0.1276 0.6 C -0.15208 0.58009 -0.13633 0.60139 -0.18008 0.54005 C -0.18424 0.53426 -0.1901 0.51782 -0.1901 0.51782 C -0.20117 0.46921 -0.20391 0.44606 -0.21758 0.40903 C -0.23021 0.37454 -0.2431 0.34051 -0.25625 0.30671 C -0.2582 0.30185 -0.26094 0.29838 -0.2625 0.29329 C -0.27331 0.26111 -0.27357 0.2588 -0.27878 0.23565 C -0.28047 0.21343 -0.28255 0.1912 -0.28385 0.16875 C -0.28503 0.14884 -0.28477 0.1287 -0.28633 0.1088 C -0.28958 0.06574 -0.29453 0.04144 -0.3013 0 C -0.30169 -0.01481 -0.30469 -0.03009 -0.3026 -0.04444 C -0.30195 -0.04884 -0.2974 -0.04421 -0.29505 -0.04236 C -0.29128 -0.03912 -0.25977 -0.00556 -0.25508 -0.0044 C -0.22357 0.00255 -0.24844 -0.00231 -0.18008 0 C -0.14844 0.01944 -0.1599 0.01736 -0.13385 0.01991 C -0.13216 0.02014 -0.13047 0.01991 -0.12878 0.01991 L -0.1263 0.01991 " pathEditMode="relative" ptsTypes="AAAAAAAAAAAAAAAAAAAAAAAAAAAAAAAAAAAA">
                                      <p:cBhvr>
                                        <p:cTn id="114" dur="5000" fill="hold"/>
                                        <p:tgtEl>
                                          <p:spTgt spid="21"/>
                                        </p:tgtEl>
                                        <p:attrNameLst>
                                          <p:attrName>ppt_x</p:attrName>
                                          <p:attrName>ppt_y</p:attrName>
                                        </p:attrNameLst>
                                      </p:cBhvr>
                                    </p:animMotion>
                                  </p:childTnLst>
                                </p:cTn>
                              </p:par>
                              <p:par>
                                <p:cTn id="115" presetID="0" presetClass="path" presetSubtype="0" accel="50000" decel="50000" fill="hold" grpId="1" nodeType="withEffect">
                                  <p:stCondLst>
                                    <p:cond delay="0"/>
                                  </p:stCondLst>
                                  <p:childTnLst>
                                    <p:animMotion origin="layout" path="M 0 0 L 0 0 L -0.15 0.00209 C -0.1517 0.00209 -0.15339 0.00348 -0.15495 0.0044 C -0.1625 0.00788 -0.17006 0.01135 -0.17748 0.01551 C -0.18321 0.01875 -0.19414 0.03519 -0.19623 0.03774 C -0.1974 0.03889 -0.1987 0.03913 -0.2 0.03982 C -0.20625 0.05024 -0.21237 0.06088 -0.21875 0.07107 C -0.22071 0.07408 -0.22409 0.07547 -0.225 0.07987 C -0.22813 0.0963 -0.22813 0.11413 -0.22995 0.13102 C -0.23894 0.21227 -0.23425 0.15186 -0.23868 0.21991 C -0.2375 0.25024 -0.23646 0.28056 -0.23503 0.31088 C -0.2349 0.31413 -0.23451 0.31713 -0.23373 0.31991 C -0.22982 0.33426 -0.22735 0.35047 -0.22123 0.36204 C -0.22071 0.36297 -0.19102 0.42014 -0.1875 0.42431 C -0.18503 0.42732 -0.18217 0.4294 -0.17995 0.43311 C -0.17214 0.44653 -0.16524 0.46181 -0.15743 0.47547 C -0.15599 0.47801 -0.1543 0.48033 -0.15248 0.48218 C -0.13724 0.49607 -0.12201 0.50996 -0.10625 0.522 C -0.10274 0.52477 -0.0987 0.52477 -0.09493 0.52663 C -0.07956 0.53426 -0.06433 0.54399 -0.0487 0.55093 C -0.04467 0.55278 -0.04037 0.55232 -0.0362 0.55325 L 0.02005 0.56436 C 0.02578 0.56366 0.0875 0.57014 0.10872 0.54653 C 0.12031 0.53357 0.13046 0.5169 0.14127 0.50209 C 0.15182 0.46459 0.14088 0.50255 0.16627 0.42431 C 0.16718 0.42153 0.16809 0.41852 0.16875 0.41551 C 0.17343 0.3963 0.17838 0.37709 0.18255 0.35764 C 0.18372 0.35186 0.18424 0.34584 0.18502 0.33982 C 0.18632 0.3213 0.19036 0.30278 0.1888 0.28426 C 0.17994 0.1801 0.18007 0.23496 0.16757 0.18866 C 0.16341 0.17362 0.16041 0.15741 0.15625 0.14213 C 0.15533 0.13866 0.15364 0.13635 0.15247 0.13311 C 0.14466 0.11088 0.1457 0.10625 0.13502 0.09098 C 0.13398 0.08959 0.13255 0.08913 0.13125 0.08866 C 0.11927 0.08612 0.10716 0.08426 0.09505 0.08218 C 0.06653 0.08936 0.08164 0.08288 0.04505 0.11088 C 0.04336 0.11227 0.04153 0.11343 0.03997 0.11551 C 0.01692 0.14792 0.02421 0.13959 0.00507 0.17987 C 0.00351 0.18311 0.0013 0.18519 0 0.18866 C -0.00691 0.20811 -0.01537 0.23959 -0.01745 0.26204 L -0.01993 0.28866 C -0.01784 0.32547 -0.02592 0.34931 -0.00873 0.36204 C -0.00638 0.36389 -0.00378 0.36366 -0.00118 0.36436 C 0.0263 0.36204 0.04296 0.37176 0.0638 0.34885 C 0.06836 0.34375 0.07213 0.33681 0.0763 0.33102 C 0.0733 0.31181 0.07083 0.29237 0.06757 0.27315 C 0.06705 0.27061 0.06614 0.26829 0.06497 0.26644 C 0.06028 0.25857 0.05494 0.25186 0.05 0.24422 C 0.03984 0.22871 0.05573 0.24815 0.03632 0.22663 C 0.025 0.23033 0.01354 0.23218 0.00247 0.23774 C -0.02305 0.25024 -0.03191 0.25788 -0.05118 0.27315 C -0.0543 0.28056 -0.05821 0.28913 -0.06003 0.29769 C -0.06094 0.30255 -0.06081 0.30811 -0.0612 0.3132 L -0.05873 0.33982 L -0.05873 0.33982 " pathEditMode="relative" ptsTypes="AAAAAAAAAAAAAAAAAAAAAAAAAAAAAAAAAAAAAAAAAAAAAAAAAAAAAAAA">
                                      <p:cBhvr>
                                        <p:cTn id="116" dur="5000" fill="hold"/>
                                        <p:tgtEl>
                                          <p:spTgt spid="79"/>
                                        </p:tgtEl>
                                        <p:attrNameLst>
                                          <p:attrName>ppt_x</p:attrName>
                                          <p:attrName>ppt_y</p:attrName>
                                        </p:attrNameLst>
                                      </p:cBhvr>
                                    </p:animMotion>
                                  </p:childTnLst>
                                </p:cTn>
                              </p:par>
                              <p:par>
                                <p:cTn id="117" presetID="0" presetClass="path" presetSubtype="0" accel="50000" decel="50000" fill="hold" grpId="2" nodeType="withEffect">
                                  <p:stCondLst>
                                    <p:cond delay="0"/>
                                  </p:stCondLst>
                                  <p:childTnLst>
                                    <p:animMotion origin="layout" path="M 0 0 L 0 0 C -0.00313 -0.00209 -0.01446 -0.0088 -0.01758 -0.0132 C -0.02175 -0.01922 -0.02487 -0.02686 -0.02878 -0.03334 C -0.04453 -0.0588 -0.06068 -0.08334 -0.0763 -0.1088 C -0.08021 -0.11528 -0.0836 -0.12246 -0.0875 -0.12894 C -0.10781 -0.16181 -0.12865 -0.19352 -0.14883 -0.22662 C -0.15169 -0.23125 -0.15365 -0.23727 -0.15625 -0.24213 C -0.15951 -0.24838 -0.16302 -0.25394 -0.16628 -0.25996 C -0.17279 -0.28843 -0.16446 -0.25325 -0.17253 -0.28218 C -0.17396 -0.28727 -0.175 -0.2926 -0.1763 -0.29769 C -0.17956 -0.26922 -0.17513 -0.31065 -0.17878 -0.26227 C -0.17943 -0.25394 -0.1806 -0.24584 -0.18125 -0.23774 C -0.18307 -0.21783 -0.18633 -0.17778 -0.18633 -0.17778 C -0.18672 -0.16667 -0.18672 -0.15556 -0.1875 -0.14445 C -0.19115 -0.097 -0.19531 -0.04237 -0.2013 0.00671 C -0.20495 0.03634 -0.20899 0.06597 -0.2125 0.0956 C -0.21315 0.10069 -0.21302 0.10601 -0.2138 0.11111 C -0.21719 0.13425 -0.22162 0.15694 -0.225 0.18009 C -0.22617 0.18726 -0.22669 0.1949 -0.22761 0.20231 C -0.22826 0.2081 -0.22917 0.21412 -0.23008 0.22013 C -0.23086 0.21481 -0.23177 0.20972 -0.23255 0.20439 C -0.23307 0.20069 -0.23294 0.19675 -0.23386 0.19328 C -0.24245 0.16111 -0.25117 0.1287 -0.26133 0.09791 C -0.26459 0.08773 -0.27031 0.08078 -0.27383 0.07106 C -0.29076 0.02384 -0.30612 -0.02524 -0.32253 -0.07338 C -0.32487 -0.0801 -0.32787 -0.08635 -0.33008 -0.09329 C -0.33672 -0.11528 -0.34258 -0.13774 -0.34883 -0.15996 C -0.35209 -0.18889 -0.35599 -0.2176 -0.35886 -0.24653 C -0.35964 -0.25556 -0.36185 -0.29885 -0.3625 -0.3132 C -0.36511 -0.30741 -0.36732 -0.30116 -0.37005 -0.29561 C -0.37201 -0.29144 -0.37461 -0.28866 -0.3763 -0.2845 C -0.38516 -0.26135 -0.39167 -0.23542 -0.4013 -0.2132 C -0.42005 -0.17061 -0.43854 -0.12709 -0.46133 -0.09098 C -0.46511 -0.08519 -0.46849 -0.07848 -0.47253 -0.07338 C -0.49024 -0.05093 -0.50847 -0.03056 -0.5263 -0.0088 C -0.52969 -0.00463 -0.53268 0.00069 -0.53633 0.00439 C -0.54401 0.0125 -0.55287 0.01713 -0.56003 0.02662 C -0.56172 0.02893 -0.56328 0.03148 -0.56511 0.03333 C -0.56615 0.03449 -0.56875 0.03564 -0.56875 0.03564 L -0.56875 0.03564 " pathEditMode="relative" ptsTypes="AAAAAAAAAAAAAAAAAAAAAAAAAAAAAAAAAAAAAAAAA">
                                      <p:cBhvr>
                                        <p:cTn id="118" dur="5000" fill="hold"/>
                                        <p:tgtEl>
                                          <p:spTgt spid="76"/>
                                        </p:tgtEl>
                                        <p:attrNameLst>
                                          <p:attrName>ppt_x</p:attrName>
                                          <p:attrName>ppt_y</p:attrName>
                                        </p:attrNameLst>
                                      </p:cBhvr>
                                    </p:animMotion>
                                  </p:childTnLst>
                                </p:cTn>
                              </p:par>
                              <p:par>
                                <p:cTn id="119" presetID="0" presetClass="path" presetSubtype="0" accel="50000" decel="50000" fill="hold" grpId="1" nodeType="withEffect">
                                  <p:stCondLst>
                                    <p:cond delay="0"/>
                                  </p:stCondLst>
                                  <p:childTnLst>
                                    <p:animMotion origin="layout" path="M 0 0 L 0 0 L -0.04244 0.00209 C -0.1026 0.00486 -0.07799 0.00116 -0.10872 0.00648 C -0.11796 0.0125 -0.12734 0.0176 -0.13619 0.02431 C -0.13906 0.02639 -0.14101 0.03102 -0.14375 0.03334 C -0.14856 0.03704 -0.1539 0.03866 -0.15872 0.04213 C -0.16015 0.04306 -0.16119 0.04537 -0.1625 0.04653 C -0.17994 0.06204 -0.19817 0.07732 -0.21627 0.09098 C -0.21744 0.0919 -0.21875 0.0926 -0.22005 0.09329 C -0.225 0.0956 -0.23007 0.09746 -0.23502 0.1 C -0.24088 0.10278 -0.24674 0.10579 -0.25247 0.1088 C -0.25377 0.10949 -0.25507 0.10973 -0.25625 0.11111 C -0.26224 0.11736 -0.26823 0.12361 -0.27369 0.13102 C -0.27617 0.13403 -0.2776 0.13935 -0.27994 0.14213 C -0.28724 0.15047 -0.29479 0.15741 -0.30247 0.16435 C -0.30403 0.16574 -0.30586 0.16551 -0.30755 0.16667 C -0.31718 0.17292 -0.32721 0.17801 -0.33619 0.18658 C -0.34309 0.19306 -0.34843 0.20371 -0.35494 0.21111 C -0.35651 0.21273 -0.35846 0.21204 -0.36002 0.2132 C -0.36849 0.21945 -0.3763 0.22824 -0.38502 0.23334 C -0.40351 0.24375 -0.42291 0.24908 -0.44127 0.25996 C -0.44375 0.26135 -0.44622 0.26297 -0.44869 0.26435 C -0.45586 0.26806 -0.46289 0.27153 -0.47005 0.27547 C -0.47252 0.27685 -0.475 0.27848 -0.47747 0.27986 C -0.4888 0.28588 -0.50013 0.29121 -0.51119 0.29769 C -0.51302 0.29861 -0.51445 0.30116 -0.51627 0.30209 C -0.52994 0.30926 -0.54479 0.31088 -0.55755 0.32223 C -0.55911 0.32361 -0.5608 0.32547 -0.5625 0.32662 C -0.58776 0.34329 -0.58385 0.34051 -0.60755 0.35093 C -0.6125 0.35324 -0.61757 0.35486 -0.62252 0.35764 L -0.62994 0.36204 C -0.62786 0.3426 -0.63112 0.3551 -0.61744 0.34445 C -0.60612 0.33542 -0.59505 0.325 -0.58372 0.31551 C -0.55481 0.29121 -0.55377 0.29792 -0.50247 0.28658 C -0.37252 0.25764 -0.45599 0.27176 -0.2513 0.26435 C -0.22265 0.25648 -0.22903 0.25787 -0.18619 0.25093 C -0.16497 0.24769 -0.14375 0.24352 -0.12252 0.24213 L -0.05755 0.23773 C -0.03671 0.23473 -0.00104 0.23195 0.02123 0.22223 L 0.02631 0.21991 C 0.02396 0.23218 0.02644 0.22199 0.02006 0.23542 C 0.01901 0.2375 0.01836 0.24005 0.01745 0.24213 C 0.0142 0.24954 0.00756 0.26435 0.00756 0.26435 C 0.00365 0.28496 0.00808 0.2632 -0.00755 0.3044 C -0.01276 0.31806 -0.01718 0.33287 -0.02252 0.34653 C -0.02786 0.36065 -0.03307 0.375 -0.0388 0.38889 C -0.03984 0.39121 -0.0414 0.39283 -0.04244 0.39537 C -0.04895 0.41065 -0.05559 0.42593 -0.06119 0.44213 C -0.06523 0.45348 -0.06718 0.46667 -0.07122 0.47778 L -0.07369 0.48426 C -0.07461 0.49167 -0.07513 0.49931 -0.0763 0.50648 C -0.07721 0.51343 -0.07903 0.51968 -0.07994 0.52662 C -0.08073 0.53172 -0.08086 0.53704 -0.08125 0.54213 C -0.08164 0.54653 -0.0819 0.55116 -0.08255 0.55556 C -0.08554 0.57685 -0.08502 0.56065 -0.08502 0.57755 L -0.08502 0.57755 " pathEditMode="relative" ptsTypes="AAAAAAAAAAAAAAAAAAAAAAAAAAAAAAAAAAAAAAAAAAAAAAAAAAAAAAAAA">
                                      <p:cBhvr>
                                        <p:cTn id="120" dur="5000" fill="hold"/>
                                        <p:tgtEl>
                                          <p:spTgt spid="2"/>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4" grpId="0" animBg="1"/>
      <p:bldP spid="34"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3584221" y="353897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1062384" y="335579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1062384" y="211884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062384" y="465230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10544235" y="281897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1062384" y="79658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2235576" y="408082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3523315" y="211815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3 von 10</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2235576" y="156715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2296482" y="281897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Textfeld 3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50183"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6615575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78"/>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8"/>
                                        </p:tgtEl>
                                        <p:attrNameLst>
                                          <p:attrName>fillcolor</p:attrName>
                                        </p:attrNameLst>
                                      </p:cBhvr>
                                      <p:to>
                                        <a:srgbClr val="00B050"/>
                                      </p:to>
                                    </p:animClr>
                                    <p:set>
                                      <p:cBhvr>
                                        <p:cTn id="25" dur="1000" fill="hold"/>
                                        <p:tgtEl>
                                          <p:spTgt spid="78"/>
                                        </p:tgtEl>
                                        <p:attrNameLst>
                                          <p:attrName>fill.type</p:attrName>
                                        </p:attrNameLst>
                                      </p:cBhvr>
                                      <p:to>
                                        <p:strVal val="solid"/>
                                      </p:to>
                                    </p:set>
                                    <p:set>
                                      <p:cBhvr>
                                        <p:cTn id="26" dur="1000" fill="hold"/>
                                        <p:tgtEl>
                                          <p:spTgt spid="78"/>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2"/>
                                        </p:tgtEl>
                                        <p:attrNameLst>
                                          <p:attrName>fillcolor</p:attrName>
                                        </p:attrNameLst>
                                      </p:cBhvr>
                                      <p:to>
                                        <a:srgbClr val="00B050"/>
                                      </p:to>
                                    </p:animClr>
                                    <p:set>
                                      <p:cBhvr>
                                        <p:cTn id="32" dur="1000" fill="hold"/>
                                        <p:tgtEl>
                                          <p:spTgt spid="2"/>
                                        </p:tgtEl>
                                        <p:attrNameLst>
                                          <p:attrName>fill.type</p:attrName>
                                        </p:attrNameLst>
                                      </p:cBhvr>
                                      <p:to>
                                        <p:strVal val="solid"/>
                                      </p:to>
                                    </p:set>
                                    <p:set>
                                      <p:cBhvr>
                                        <p:cTn id="33" dur="1000" fill="hold"/>
                                        <p:tgtEl>
                                          <p:spTgt spid="2"/>
                                        </p:tgtEl>
                                        <p:attrNameLst>
                                          <p:attrName>fill.on</p:attrName>
                                        </p:attrNameLst>
                                      </p:cBhvr>
                                      <p:to>
                                        <p:strVal val="true"/>
                                      </p:to>
                                    </p:set>
                                  </p:childTnLst>
                                  <p:subTnLst>
                                    <p:audio>
                                      <p:cMediaNode vol="41000">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76"/>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withEffect">
                                  <p:stCondLst>
                                    <p:cond delay="0"/>
                                  </p:stCondLst>
                                  <p:childTnLst>
                                    <p:animClr clrSpc="rgb" dir="cw">
                                      <p:cBhvr override="childStyle">
                                        <p:cTn id="38" dur="1000" fill="hold"/>
                                        <p:tgtEl>
                                          <p:spTgt spid="76"/>
                                        </p:tgtEl>
                                        <p:attrNameLst>
                                          <p:attrName>style.color</p:attrName>
                                        </p:attrNameLst>
                                      </p:cBhvr>
                                      <p:to>
                                        <a:srgbClr val="00B050"/>
                                      </p:to>
                                    </p:animClr>
                                    <p:animClr clrSpc="rgb" dir="cw">
                                      <p:cBhvr>
                                        <p:cTn id="39" dur="1000" fill="hold"/>
                                        <p:tgtEl>
                                          <p:spTgt spid="76"/>
                                        </p:tgtEl>
                                        <p:attrNameLst>
                                          <p:attrName>fillcolor</p:attrName>
                                        </p:attrNameLst>
                                      </p:cBhvr>
                                      <p:to>
                                        <a:srgbClr val="00B050"/>
                                      </p:to>
                                    </p:animClr>
                                    <p:set>
                                      <p:cBhvr>
                                        <p:cTn id="40" dur="1000" fill="hold"/>
                                        <p:tgtEl>
                                          <p:spTgt spid="76"/>
                                        </p:tgtEl>
                                        <p:attrNameLst>
                                          <p:attrName>fill.type</p:attrName>
                                        </p:attrNameLst>
                                      </p:cBhvr>
                                      <p:to>
                                        <p:strVal val="solid"/>
                                      </p:to>
                                    </p:set>
                                    <p:set>
                                      <p:cBhvr>
                                        <p:cTn id="41" dur="1000" fill="hold"/>
                                        <p:tgtEl>
                                          <p:spTgt spid="7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2" restart="whenNotActive" fill="hold" evtFilter="cancelBubble" nodeType="interactiveSeq">
                <p:stCondLst>
                  <p:cond evt="onClick" delay="0">
                    <p:tgtEl>
                      <p:spTgt spid="80"/>
                    </p:tgtEl>
                  </p:cond>
                </p:stCondLst>
                <p:endSync evt="end" delay="0">
                  <p:rtn val="all"/>
                </p:endSync>
                <p:childTnLst>
                  <p:par>
                    <p:cTn id="43" fill="hold">
                      <p:stCondLst>
                        <p:cond delay="0"/>
                      </p:stCondLst>
                      <p:childTnLst>
                        <p:par>
                          <p:cTn id="44" fill="hold">
                            <p:stCondLst>
                              <p:cond delay="0"/>
                            </p:stCondLst>
                            <p:childTnLst>
                              <p:par>
                                <p:cTn id="45" presetID="19" presetClass="emph" presetSubtype="0" fill="hold" grpId="0" nodeType="clickEffect">
                                  <p:stCondLst>
                                    <p:cond delay="0"/>
                                  </p:stCondLst>
                                  <p:childTnLst>
                                    <p:animClr clrSpc="rgb" dir="cw">
                                      <p:cBhvr override="childStyle">
                                        <p:cTn id="46" dur="1000" fill="hold"/>
                                        <p:tgtEl>
                                          <p:spTgt spid="80"/>
                                        </p:tgtEl>
                                        <p:attrNameLst>
                                          <p:attrName>style.color</p:attrName>
                                        </p:attrNameLst>
                                      </p:cBhvr>
                                      <p:to>
                                        <a:srgbClr val="FF0000"/>
                                      </p:to>
                                    </p:animClr>
                                    <p:animClr clrSpc="rgb" dir="cw">
                                      <p:cBhvr>
                                        <p:cTn id="47" dur="1000" fill="hold"/>
                                        <p:tgtEl>
                                          <p:spTgt spid="80"/>
                                        </p:tgtEl>
                                        <p:attrNameLst>
                                          <p:attrName>fillcolor</p:attrName>
                                        </p:attrNameLst>
                                      </p:cBhvr>
                                      <p:to>
                                        <a:srgbClr val="FF0000"/>
                                      </p:to>
                                    </p:animClr>
                                    <p:set>
                                      <p:cBhvr>
                                        <p:cTn id="48" dur="1000" fill="hold"/>
                                        <p:tgtEl>
                                          <p:spTgt spid="80"/>
                                        </p:tgtEl>
                                        <p:attrNameLst>
                                          <p:attrName>fill.type</p:attrName>
                                        </p:attrNameLst>
                                      </p:cBhvr>
                                      <p:to>
                                        <p:strVal val="solid"/>
                                      </p:to>
                                    </p:set>
                                    <p:set>
                                      <p:cBhvr>
                                        <p:cTn id="49" dur="1000" fill="hold"/>
                                        <p:tgtEl>
                                          <p:spTgt spid="80"/>
                                        </p:tgtEl>
                                        <p:attrNameLst>
                                          <p:attrName>fill.on</p:attrName>
                                        </p:attrNameLst>
                                      </p:cBhvr>
                                      <p:to>
                                        <p:strVal val="true"/>
                                      </p:to>
                                    </p:set>
                                  </p:childTnLst>
                                  <p:subTnLst>
                                    <p:audio>
                                      <p:cMediaNode vol="77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0" restart="whenNotActive" fill="hold" evtFilter="cancelBubble" nodeType="interactiveSeq">
                <p:stCondLst>
                  <p:cond evt="onClick" delay="0">
                    <p:tgtEl>
                      <p:spTgt spid="79"/>
                    </p:tgtEl>
                  </p:cond>
                </p:stCondLst>
                <p:endSync evt="end" delay="0">
                  <p:rtn val="all"/>
                </p:endSync>
                <p:childTnLst>
                  <p:par>
                    <p:cTn id="51" fill="hold">
                      <p:stCondLst>
                        <p:cond delay="0"/>
                      </p:stCondLst>
                      <p:childTnLst>
                        <p:par>
                          <p:cTn id="52" fill="hold">
                            <p:stCondLst>
                              <p:cond delay="0"/>
                            </p:stCondLst>
                            <p:childTnLst>
                              <p:par>
                                <p:cTn id="53" presetID="19" presetClass="emph" presetSubtype="0" fill="hold" grpId="0" nodeType="clickEffect">
                                  <p:stCondLst>
                                    <p:cond delay="0"/>
                                  </p:stCondLst>
                                  <p:childTnLst>
                                    <p:animClr clrSpc="rgb" dir="cw">
                                      <p:cBhvr override="childStyle">
                                        <p:cTn id="54" dur="1000" fill="hold"/>
                                        <p:tgtEl>
                                          <p:spTgt spid="79"/>
                                        </p:tgtEl>
                                        <p:attrNameLst>
                                          <p:attrName>style.color</p:attrName>
                                        </p:attrNameLst>
                                      </p:cBhvr>
                                      <p:to>
                                        <a:srgbClr val="FF0000"/>
                                      </p:to>
                                    </p:animClr>
                                    <p:animClr clrSpc="rgb" dir="cw">
                                      <p:cBhvr>
                                        <p:cTn id="55" dur="1000" fill="hold"/>
                                        <p:tgtEl>
                                          <p:spTgt spid="79"/>
                                        </p:tgtEl>
                                        <p:attrNameLst>
                                          <p:attrName>fillcolor</p:attrName>
                                        </p:attrNameLst>
                                      </p:cBhvr>
                                      <p:to>
                                        <a:srgbClr val="FF0000"/>
                                      </p:to>
                                    </p:animClr>
                                    <p:set>
                                      <p:cBhvr>
                                        <p:cTn id="56" dur="1000" fill="hold"/>
                                        <p:tgtEl>
                                          <p:spTgt spid="79"/>
                                        </p:tgtEl>
                                        <p:attrNameLst>
                                          <p:attrName>fill.type</p:attrName>
                                        </p:attrNameLst>
                                      </p:cBhvr>
                                      <p:to>
                                        <p:strVal val="solid"/>
                                      </p:to>
                                    </p:set>
                                    <p:set>
                                      <p:cBhvr>
                                        <p:cTn id="57" dur="1000" fill="hold"/>
                                        <p:tgtEl>
                                          <p:spTgt spid="79"/>
                                        </p:tgtEl>
                                        <p:attrNameLst>
                                          <p:attrName>fill.on</p:attrName>
                                        </p:attrNameLst>
                                      </p:cBhvr>
                                      <p:to>
                                        <p:strVal val="true"/>
                                      </p:to>
                                    </p:set>
                                  </p:childTnLst>
                                  <p:subTnLst>
                                    <p:audio>
                                      <p:cMediaNode vol="77000">
                                        <p:cTn display="0" masterRel="sameClick">
                                          <p:stCondLst>
                                            <p:cond evt="begin" delay="0">
                                              <p:tn val="5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8" restart="whenNotActive" fill="hold" evtFilter="cancelBubble" nodeType="interactiveSeq">
                <p:stCondLst>
                  <p:cond evt="onClick" delay="0">
                    <p:tgtEl>
                      <p:spTgt spid="77"/>
                    </p:tgtEl>
                  </p:cond>
                </p:stCondLst>
                <p:endSync evt="end" delay="0">
                  <p:rtn val="all"/>
                </p:endSync>
                <p:childTnLst>
                  <p:par>
                    <p:cTn id="59" fill="hold">
                      <p:stCondLst>
                        <p:cond delay="0"/>
                      </p:stCondLst>
                      <p:childTnLst>
                        <p:par>
                          <p:cTn id="60" fill="hold">
                            <p:stCondLst>
                              <p:cond delay="0"/>
                            </p:stCondLst>
                            <p:childTnLst>
                              <p:par>
                                <p:cTn id="61" presetID="19" presetClass="emph" presetSubtype="0" fill="hold" grpId="0" nodeType="clickEffect">
                                  <p:stCondLst>
                                    <p:cond delay="0"/>
                                  </p:stCondLst>
                                  <p:childTnLst>
                                    <p:animClr clrSpc="rgb" dir="cw">
                                      <p:cBhvr override="childStyle">
                                        <p:cTn id="62" dur="1000" fill="hold"/>
                                        <p:tgtEl>
                                          <p:spTgt spid="77"/>
                                        </p:tgtEl>
                                        <p:attrNameLst>
                                          <p:attrName>style.color</p:attrName>
                                        </p:attrNameLst>
                                      </p:cBhvr>
                                      <p:to>
                                        <a:srgbClr val="FF0000"/>
                                      </p:to>
                                    </p:animClr>
                                    <p:animClr clrSpc="rgb" dir="cw">
                                      <p:cBhvr>
                                        <p:cTn id="63" dur="1000" fill="hold"/>
                                        <p:tgtEl>
                                          <p:spTgt spid="77"/>
                                        </p:tgtEl>
                                        <p:attrNameLst>
                                          <p:attrName>fillcolor</p:attrName>
                                        </p:attrNameLst>
                                      </p:cBhvr>
                                      <p:to>
                                        <a:srgbClr val="FF0000"/>
                                      </p:to>
                                    </p:animClr>
                                    <p:set>
                                      <p:cBhvr>
                                        <p:cTn id="64" dur="1000" fill="hold"/>
                                        <p:tgtEl>
                                          <p:spTgt spid="77"/>
                                        </p:tgtEl>
                                        <p:attrNameLst>
                                          <p:attrName>fill.type</p:attrName>
                                        </p:attrNameLst>
                                      </p:cBhvr>
                                      <p:to>
                                        <p:strVal val="solid"/>
                                      </p:to>
                                    </p:set>
                                    <p:set>
                                      <p:cBhvr>
                                        <p:cTn id="65" dur="1000" fill="hold"/>
                                        <p:tgtEl>
                                          <p:spTgt spid="77"/>
                                        </p:tgtEl>
                                        <p:attrNameLst>
                                          <p:attrName>fill.on</p:attrName>
                                        </p:attrNameLst>
                                      </p:cBhvr>
                                      <p:to>
                                        <p:strVal val="true"/>
                                      </p:to>
                                    </p:set>
                                  </p:childTnLst>
                                  <p:subTnLst>
                                    <p:audio>
                                      <p:cMediaNode vol="77000">
                                        <p:cTn display="0" masterRel="sameClick">
                                          <p:stCondLst>
                                            <p:cond evt="begin" delay="0">
                                              <p:tn val="6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9" presetClass="emph" presetSubtype="0" fill="hold" grpId="0" nodeType="clickEffect">
                                  <p:stCondLst>
                                    <p:cond delay="0"/>
                                  </p:stCondLst>
                                  <p:childTnLst>
                                    <p:animClr clrSpc="rgb" dir="cw">
                                      <p:cBhvr override="childStyle">
                                        <p:cTn id="70" dur="1000" fill="hold"/>
                                        <p:tgtEl>
                                          <p:spTgt spid="21"/>
                                        </p:tgtEl>
                                        <p:attrNameLst>
                                          <p:attrName>style.color</p:attrName>
                                        </p:attrNameLst>
                                      </p:cBhvr>
                                      <p:to>
                                        <a:srgbClr val="FF0000"/>
                                      </p:to>
                                    </p:animClr>
                                    <p:animClr clrSpc="rgb" dir="cw">
                                      <p:cBhvr>
                                        <p:cTn id="71" dur="1000" fill="hold"/>
                                        <p:tgtEl>
                                          <p:spTgt spid="21"/>
                                        </p:tgtEl>
                                        <p:attrNameLst>
                                          <p:attrName>fillcolor</p:attrName>
                                        </p:attrNameLst>
                                      </p:cBhvr>
                                      <p:to>
                                        <a:srgbClr val="FF0000"/>
                                      </p:to>
                                    </p:animClr>
                                    <p:set>
                                      <p:cBhvr>
                                        <p:cTn id="72" dur="1000" fill="hold"/>
                                        <p:tgtEl>
                                          <p:spTgt spid="21"/>
                                        </p:tgtEl>
                                        <p:attrNameLst>
                                          <p:attrName>fill.type</p:attrName>
                                        </p:attrNameLst>
                                      </p:cBhvr>
                                      <p:to>
                                        <p:strVal val="solid"/>
                                      </p:to>
                                    </p:set>
                                    <p:set>
                                      <p:cBhvr>
                                        <p:cTn id="73" dur="1000" fill="hold"/>
                                        <p:tgtEl>
                                          <p:spTgt spid="21"/>
                                        </p:tgtEl>
                                        <p:attrNameLst>
                                          <p:attrName>fill.on</p:attrName>
                                        </p:attrNameLst>
                                      </p:cBhvr>
                                      <p:to>
                                        <p:strVal val="true"/>
                                      </p:to>
                                    </p:set>
                                  </p:childTnLst>
                                  <p:subTnLst>
                                    <p:audio>
                                      <p:cMediaNode vol="100000">
                                        <p:cTn display="0" masterRel="sameClick">
                                          <p:stCondLst>
                                            <p:cond evt="begin" delay="0">
                                              <p:tn val="6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1000" fill="hold"/>
                                        <p:tgtEl>
                                          <p:spTgt spid="22"/>
                                        </p:tgtEl>
                                        <p:attrNameLst>
                                          <p:attrName>style.color</p:attrName>
                                        </p:attrNameLst>
                                      </p:cBhvr>
                                      <p:to>
                                        <a:srgbClr val="FF0000"/>
                                      </p:to>
                                    </p:animClr>
                                    <p:animClr clrSpc="rgb" dir="cw">
                                      <p:cBhvr>
                                        <p:cTn id="79" dur="1000" fill="hold"/>
                                        <p:tgtEl>
                                          <p:spTgt spid="22"/>
                                        </p:tgtEl>
                                        <p:attrNameLst>
                                          <p:attrName>fillcolor</p:attrName>
                                        </p:attrNameLst>
                                      </p:cBhvr>
                                      <p:to>
                                        <a:srgbClr val="FF0000"/>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vol="77000">
                                        <p:cTn display="0" masterRel="sameClick">
                                          <p:stCondLst>
                                            <p:cond evt="begin" delay="0">
                                              <p:tn val="7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9" presetClass="emph" presetSubtype="0" fill="hold" grpId="0" nodeType="clickEffect">
                                  <p:stCondLst>
                                    <p:cond delay="0"/>
                                  </p:stCondLst>
                                  <p:childTnLst>
                                    <p:animClr clrSpc="rgb" dir="cw">
                                      <p:cBhvr override="childStyle">
                                        <p:cTn id="86" dur="1000" fill="hold"/>
                                        <p:tgtEl>
                                          <p:spTgt spid="33"/>
                                        </p:tgtEl>
                                        <p:attrNameLst>
                                          <p:attrName>style.color</p:attrName>
                                        </p:attrNameLst>
                                      </p:cBhvr>
                                      <p:to>
                                        <a:srgbClr val="FF0000"/>
                                      </p:to>
                                    </p:animClr>
                                    <p:animClr clrSpc="rgb" dir="cw">
                                      <p:cBhvr>
                                        <p:cTn id="87" dur="1000" fill="hold"/>
                                        <p:tgtEl>
                                          <p:spTgt spid="33"/>
                                        </p:tgtEl>
                                        <p:attrNameLst>
                                          <p:attrName>fillcolor</p:attrName>
                                        </p:attrNameLst>
                                      </p:cBhvr>
                                      <p:to>
                                        <a:srgbClr val="FF0000"/>
                                      </p:to>
                                    </p:animClr>
                                    <p:set>
                                      <p:cBhvr>
                                        <p:cTn id="88" dur="1000" fill="hold"/>
                                        <p:tgtEl>
                                          <p:spTgt spid="33"/>
                                        </p:tgtEl>
                                        <p:attrNameLst>
                                          <p:attrName>fill.type</p:attrName>
                                        </p:attrNameLst>
                                      </p:cBhvr>
                                      <p:to>
                                        <p:strVal val="solid"/>
                                      </p:to>
                                    </p:set>
                                    <p:set>
                                      <p:cBhvr>
                                        <p:cTn id="89" dur="1000" fill="hold"/>
                                        <p:tgtEl>
                                          <p:spTgt spid="33"/>
                                        </p:tgtEl>
                                        <p:attrNameLst>
                                          <p:attrName>fill.on</p:attrName>
                                        </p:attrNameLst>
                                      </p:cBhvr>
                                      <p:to>
                                        <p:strVal val="true"/>
                                      </p:to>
                                    </p:set>
                                  </p:childTnLst>
                                  <p:subTnLst>
                                    <p:audio>
                                      <p:cMediaNode vol="77000">
                                        <p:cTn display="0" masterRel="sameClick">
                                          <p:stCondLst>
                                            <p:cond evt="begin" delay="0">
                                              <p:tn val="8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90" restart="whenNotActive" fill="hold" evtFilter="cancelBubble" nodeType="interactiveSeq">
                <p:stCondLst>
                  <p:cond evt="onClick" delay="0">
                    <p:tgtEl>
                      <p:spTgt spid="34"/>
                    </p:tgtEl>
                  </p:cond>
                </p:stCondLst>
                <p:endSync evt="end" delay="0">
                  <p:rtn val="all"/>
                </p:endSync>
                <p:childTnLst>
                  <p:par>
                    <p:cTn id="91" fill="hold">
                      <p:stCondLst>
                        <p:cond delay="0"/>
                      </p:stCondLst>
                      <p:childTnLst>
                        <p:par>
                          <p:cTn id="92" fill="hold">
                            <p:stCondLst>
                              <p:cond delay="0"/>
                            </p:stCondLst>
                            <p:childTnLst>
                              <p:par>
                                <p:cTn id="93" presetID="19" presetClass="emph" presetSubtype="0" fill="hold" grpId="0" nodeType="clickEffect">
                                  <p:stCondLst>
                                    <p:cond delay="0"/>
                                  </p:stCondLst>
                                  <p:childTnLst>
                                    <p:animClr clrSpc="rgb" dir="cw">
                                      <p:cBhvr override="childStyle">
                                        <p:cTn id="94" dur="1000" fill="hold"/>
                                        <p:tgtEl>
                                          <p:spTgt spid="34"/>
                                        </p:tgtEl>
                                        <p:attrNameLst>
                                          <p:attrName>style.color</p:attrName>
                                        </p:attrNameLst>
                                      </p:cBhvr>
                                      <p:to>
                                        <a:srgbClr val="FF0000"/>
                                      </p:to>
                                    </p:animClr>
                                    <p:animClr clrSpc="rgb" dir="cw">
                                      <p:cBhvr>
                                        <p:cTn id="95" dur="1000" fill="hold"/>
                                        <p:tgtEl>
                                          <p:spTgt spid="34"/>
                                        </p:tgtEl>
                                        <p:attrNameLst>
                                          <p:attrName>fillcolor</p:attrName>
                                        </p:attrNameLst>
                                      </p:cBhvr>
                                      <p:to>
                                        <a:srgbClr val="FF0000"/>
                                      </p:to>
                                    </p:animClr>
                                    <p:set>
                                      <p:cBhvr>
                                        <p:cTn id="96" dur="1000" fill="hold"/>
                                        <p:tgtEl>
                                          <p:spTgt spid="34"/>
                                        </p:tgtEl>
                                        <p:attrNameLst>
                                          <p:attrName>fill.type</p:attrName>
                                        </p:attrNameLst>
                                      </p:cBhvr>
                                      <p:to>
                                        <p:strVal val="solid"/>
                                      </p:to>
                                    </p:set>
                                    <p:set>
                                      <p:cBhvr>
                                        <p:cTn id="97" dur="1000" fill="hold"/>
                                        <p:tgtEl>
                                          <p:spTgt spid="34"/>
                                        </p:tgtEl>
                                        <p:attrNameLst>
                                          <p:attrName>fill.on</p:attrName>
                                        </p:attrNameLst>
                                      </p:cBhvr>
                                      <p:to>
                                        <p:strVal val="true"/>
                                      </p:to>
                                    </p:set>
                                  </p:childTnLst>
                                  <p:subTnLst>
                                    <p:audio>
                                      <p:cMediaNode vol="77000">
                                        <p:cTn display="0" masterRel="sameClick">
                                          <p:stCondLst>
                                            <p:cond evt="begin" delay="0">
                                              <p:tn val="9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98" restart="whenNotActive" fill="hold" evtFilter="cancelBubble" nodeType="interactiveSeq">
                <p:stCondLst>
                  <p:cond evt="onClick" delay="0">
                    <p:tgtEl>
                      <p:spTgt spid="28"/>
                    </p:tgtEl>
                  </p:cond>
                </p:stCondLst>
                <p:endSync evt="end" delay="0">
                  <p:rtn val="all"/>
                </p:endSync>
                <p:childTnLst>
                  <p:par>
                    <p:cTn id="99" fill="hold">
                      <p:stCondLst>
                        <p:cond delay="0"/>
                      </p:stCondLst>
                      <p:childTnLst>
                        <p:par>
                          <p:cTn id="100" fill="hold">
                            <p:stCondLst>
                              <p:cond delay="0"/>
                            </p:stCondLst>
                            <p:childTnLst>
                              <p:par>
                                <p:cTn id="101" presetID="0" presetClass="path" presetSubtype="0" accel="50000" decel="50000" fill="hold" grpId="1" nodeType="withEffect">
                                  <p:stCondLst>
                                    <p:cond delay="0"/>
                                  </p:stCondLst>
                                  <p:childTnLst>
                                    <p:animMotion origin="layout" path="M 0 0 L 0 0 C -0.01354 -0.00046 -0.02695 0 -0.04037 -0.00162 C -0.04466 -0.00208 -0.04883 -0.00532 -0.05313 -0.00648 C -0.05703 -0.0074 -0.06107 -0.0074 -0.06498 -0.0081 L -0.31654 -0.00648 C -0.31745 -0.00648 -0.31836 -0.00486 -0.31927 -0.00486 L -0.48672 -0.00648 L -0.52044 -0.0081 C -0.52331 -0.00833 -0.52604 -0.00879 -0.52878 -0.00972 C -0.52969 -0.00995 -0.53047 -0.01134 -0.53151 -0.01134 C -0.5461 -0.01226 -0.56068 -0.0125 -0.57539 -0.01296 C -0.58529 -0.01736 -0.57617 -0.01365 -0.59727 -0.01782 C -0.61589 -0.02152 -0.58477 -0.01736 -0.61927 -0.02106 C -0.6211 -0.02222 -0.62292 -0.02338 -0.62474 -0.0243 C -0.62656 -0.025 -0.62839 -0.02546 -0.63021 -0.02592 C -0.63177 -0.02638 -0.63334 -0.02708 -0.63477 -0.02754 C -0.63607 -0.0287 -0.63724 -0.03009 -0.63854 -0.03078 C -0.64024 -0.03171 -0.64219 -0.03171 -0.64401 -0.0324 L -0.65768 -0.03726 L -0.66224 -0.03888 L -0.6668 -0.0405 C -0.66914 -0.04259 -0.67084 -0.04444 -0.67331 -0.04537 C -0.68294 -0.0493 -0.67526 -0.04513 -0.68151 -0.04861 C -0.68698 -0.05833 -0.68399 -0.05601 -0.68972 -0.05856 C -0.69323 -0.06458 -0.68972 -0.05902 -0.69518 -0.06504 C -0.69714 -0.06689 -0.70065 -0.07152 -0.70065 -0.07152 C -0.70599 -0.08541 -0.69961 -0.06782 -0.70339 -0.08125 C -0.70573 -0.08912 -0.70456 -0.08333 -0.70703 -0.08935 C -0.70847 -0.09259 -0.71081 -0.09907 -0.71081 -0.09907 C -0.71289 -0.11041 -0.7112 -0.10648 -0.71445 -0.11203 C -0.71693 -0.12569 -0.71315 -0.10463 -0.71719 -0.13333 C -0.7194 -0.14953 -0.71823 -0.14213 -0.72084 -0.15601 L -0.72357 -0.1706 L -0.72448 -0.17546 C -0.72474 -0.16805 -0.72305 -0.15902 -0.72539 -0.15277 C -0.72656 -0.14953 -0.728 -0.15925 -0.72995 -0.16088 C -0.73112 -0.16203 -0.73229 -0.16342 -0.7336 -0.16412 C -0.7375 -0.16666 -0.74414 -0.16689 -0.74727 -0.16736 C -0.76459 -0.16666 -0.77552 -0.17129 -0.78945 -0.16412 C -0.79037 -0.16365 -0.79128 -0.16319 -0.79219 -0.1625 C -0.79271 -0.16157 -0.79336 -0.16018 -0.79401 -0.15925 C -0.79479 -0.1581 -0.7961 -0.15763 -0.79675 -0.15601 C -0.79727 -0.15463 -0.79727 -0.15277 -0.79766 -0.15115 C -0.79818 -0.1493 -0.7987 -0.14768 -0.79948 -0.14629 C -0.80065 -0.14398 -0.80222 -0.14236 -0.80313 -0.13981 C -0.80547 -0.13356 -0.80417 -0.13634 -0.80677 -0.13171 C -0.80703 -0.13009 -0.80768 -0.125 -0.80768 -0.12685 C -0.80768 -0.12777 -0.80664 -0.13773 -0.80586 -0.13981 C -0.80482 -0.14282 -0.80326 -0.14513 -0.80222 -0.14791 C -0.80143 -0.15 -0.80104 -0.15231 -0.80039 -0.15439 C -0.79961 -0.15671 -0.79844 -0.15856 -0.79766 -0.16088 C -0.79623 -0.16504 -0.79518 -0.16967 -0.79401 -0.17384 C -0.79336 -0.17615 -0.79284 -0.17847 -0.79219 -0.18032 C -0.78906 -0.18842 -0.78685 -0.19421 -0.78477 -0.20486 C -0.78451 -0.20648 -0.78412 -0.2081 -0.78386 -0.20972 C -0.7836 -0.21157 -0.78268 -0.22199 -0.78203 -0.2243 C -0.78164 -0.22615 -0.78073 -0.22754 -0.78021 -0.22916 C -0.77943 -0.2324 -0.77904 -0.23564 -0.77839 -0.23888 L -0.77748 -0.24375 C -0.77695 -0.24213 -0.77617 -0.24074 -0.77565 -0.23888 C -0.77526 -0.23703 -0.77396 -0.22569 -0.77383 -0.2243 C -0.77357 -0.20972 -0.77357 -0.19513 -0.77292 -0.18032 C -0.77266 -0.17546 -0.77123 -0.17083 -0.7711 -0.16574 C -0.77031 -0.12037 -0.77084 -0.07476 -0.77018 -0.02916 C -0.77018 -0.02754 -0.76953 -0.02592 -0.76927 -0.0243 C -0.76888 -0.02152 -0.76875 -0.01875 -0.76836 -0.0162 C -0.76211 0.02061 -0.77227 -0.04838 -0.76472 0.00487 C -0.76445 0.00718 -0.76393 0.00926 -0.7638 0.01158 C -0.76354 0.01528 -0.76341 0.01922 -0.76289 0.02292 C -0.76185 0.03033 -0.76094 0.03287 -0.75925 0.03912 C -0.75873 0.04584 -0.7586 0.05209 -0.75742 0.05857 C -0.7569 0.06135 -0.75612 0.06412 -0.7556 0.06667 C -0.75521 0.07061 -0.75534 0.07454 -0.75469 0.07825 C -0.75404 0.08125 -0.75248 0.08334 -0.75195 0.08635 C -0.74714 0.11343 -0.75287 0.09676 -0.74831 0.10903 C -0.74792 0.11274 -0.74753 0.11667 -0.74727 0.12037 C -0.74701 0.12639 -0.74688 0.13241 -0.74636 0.13843 C -0.74597 0.14375 -0.74518 0.14908 -0.74453 0.15463 C -0.74362 0.16389 -0.74245 0.17987 -0.7418 0.18704 C -0.74154 0.1963 -0.7444 0.20787 -0.74089 0.21482 C -0.73763 0.22107 -0.72891 0.20463 -0.7263 0.20186 C -0.72487 0.20024 -0.72318 0.19977 -0.72175 0.19838 C -0.7207 0.19769 -0.71992 0.19607 -0.71901 0.19514 C -0.71354 0.19121 -0.70807 0.1875 -0.70248 0.1838 C -0.6961 0.17963 -0.70143 0.1845 -0.6961 0.18056 C -0.69271 0.17801 -0.67956 0.16713 -0.67695 0.16598 L -0.67331 0.16436 C -0.67018 0.16158 -0.66732 0.15834 -0.66406 0.15625 C -0.66237 0.1551 -0.66042 0.15556 -0.6586 0.15463 C -0.65612 0.15325 -0.65378 0.15116 -0.6513 0.14977 C -0.65013 0.14908 -0.64883 0.14862 -0.64766 0.14815 C -0.64636 0.147 -0.64518 0.14584 -0.64401 0.14491 C -0.6431 0.14422 -0.64206 0.14399 -0.64128 0.14329 C -0.6388 0.14121 -0.63646 0.13843 -0.63386 0.13681 C -0.63086 0.13473 -0.6211 0.12917 -0.61563 0.12686 C -0.61406 0.12639 -0.61263 0.12593 -0.61107 0.12524 C -0.60209 0.11737 -0.61328 0.12709 -0.60287 0.11875 C -0.60156 0.11783 -0.60039 0.11667 -0.59922 0.11551 C -0.59818 0.11459 -0.5974 0.11297 -0.59636 0.11227 C -0.59492 0.11135 -0.59336 0.11112 -0.5918 0.11065 C -0.57722 0.09329 -0.58698 0.10625 -0.63203 0.10903 C -0.63516 0.10926 -0.63815 0.11019 -0.64128 0.11065 C -0.64271 0.11112 -0.64427 0.11181 -0.64584 0.11227 C -0.64701 0.11274 -0.64818 0.11389 -0.64948 0.11389 C -0.66901 0.11551 -0.68854 0.11621 -0.70794 0.11713 C -0.71927 0.1213 -0.71185 0.11899 -0.7336 0.12037 L -0.76107 0.122 C -0.76823 0.12639 -0.7612 0.12246 -0.77656 0.12524 C -0.77839 0.1257 -0.78021 0.12686 -0.78203 0.12686 C -0.79584 0.12848 -0.80951 0.12894 -0.82331 0.1301 C -0.82748 0.13056 -0.83177 0.13125 -0.83607 0.13172 C -0.83789 0.13241 -0.84024 0.13102 -0.84154 0.13334 C -0.84232 0.13473 -0.84063 0.13704 -0.83972 0.13843 C -0.83893 0.13936 -0.83789 0.13936 -0.83698 0.14005 C -0.83581 0.14167 -0.83464 0.14329 -0.83334 0.14491 C -0.83073 0.14769 -0.82956 0.14815 -0.82695 0.14977 C -0.82331 0.15602 -0.82709 0.15047 -0.82227 0.15463 C -0.8207 0.15602 -0.81927 0.15787 -0.81771 0.1595 C -0.8168 0.16042 -0.81602 0.16204 -0.81498 0.16274 C -0.81107 0.16528 -0.80703 0.16713 -0.80313 0.16922 C -0.79544 0.17825 -0.80742 0.16459 -0.78945 0.18056 C -0.78711 0.18264 -0.78542 0.1845 -0.78294 0.18542 C -0.78125 0.18612 -0.7793 0.18658 -0.77748 0.18704 C -0.76888 0.19491 -0.77982 0.18588 -0.76836 0.1919 C -0.76706 0.1926 -0.76602 0.19422 -0.76472 0.19514 C -0.76315 0.19653 -0.76159 0.19723 -0.76016 0.19838 C -0.75834 0.2 -0.75651 0.20209 -0.75469 0.20348 C -0.75195 0.20533 -0.74896 0.20602 -0.74636 0.20834 C -0.74518 0.20926 -0.74401 0.21042 -0.74271 0.21158 C -0.74128 0.21274 -0.73959 0.21343 -0.73815 0.21482 C -0.73685 0.21598 -0.73581 0.21806 -0.73451 0.21968 C -0.7336 0.22084 -0.73268 0.22176 -0.73177 0.22292 C -0.73112 0.22385 -0.7306 0.22524 -0.72995 0.22616 C -0.72552 0.23241 -0.72904 0.22709 -0.72448 0.23102 C -0.7181 0.23658 -0.72565 0.23241 -0.7181 0.23588 C -0.71719 0.23704 -0.71628 0.23843 -0.71537 0.23912 C -0.70404 0.24746 -0.7056 0.2463 -0.69701 0.24885 C -0.69128 0.25579 -0.69727 0.24931 -0.69154 0.25371 C -0.68972 0.25533 -0.68789 0.25741 -0.68607 0.25857 C -0.68334 0.26065 -0.68034 0.26135 -0.67787 0.26366 C -0.67656 0.26459 -0.67539 0.26575 -0.67422 0.2669 C -0.67331 0.26737 -0.6724 0.26806 -0.67136 0.26852 C -0.66784 0.26968 -0.66042 0.27176 -0.66042 0.27176 C -0.6586 0.27338 -0.6569 0.27524 -0.65495 0.27662 C -0.65352 0.27755 -0.65195 0.27755 -0.65039 0.27825 C -0.64909 0.27871 -0.64792 0.2794 -0.64675 0.27987 C -0.6431 0.28102 -0.63932 0.28172 -0.63581 0.28311 C -0.625 0.28727 -0.63477 0.28519 -0.62656 0.28797 C -0.61693 0.29098 -0.62357 0.28797 -0.61472 0.29121 C -0.61042 0.29283 -0.60599 0.29352 -0.60195 0.29607 C -0.60104 0.29653 -0.60013 0.29746 -0.59922 0.29769 C -0.59675 0.29838 -0.59427 0.29885 -0.5918 0.29931 C -0.59089 0.29977 -0.58998 0.30047 -0.58906 0.30093 C -0.58425 0.30301 -0.58164 0.30301 -0.5763 0.30417 C -0.57383 0.30463 -0.57149 0.30556 -0.56901 0.30579 C -0.53867 0.31042 -0.5681 0.30487 -0.54701 0.30903 C -0.54427 0.31019 -0.53633 0.31389 -0.53516 0.31389 C -0.51406 0.31551 -0.4931 0.31505 -0.47201 0.31551 C -0.44544 0.31713 -0.43151 0.3176 -0.40339 0.32037 C -0.39479 0.3213 -0.39154 0.32362 -0.38242 0.32362 L -0.03021 0.32547 L -0.0293 0.32362 " pathEditMode="relative" ptsTypes="AAAAAAAAAAAAAAAAAAAAAAAAAAAAAAAAAAAAAAAAAAAAAAAAAAAAAAAAAAAAAAAAAAAAAAAAAAAAAAAAAAAAAAAAAAAAAAAAAAAAAAAAAAAAAAAAAAAAAAAAAAAAAAAAAAAAAAAAAAAAAAAAAAAAAAAAAAAAAAAAAAA">
                                      <p:cBhvr>
                                        <p:cTn id="102" dur="6000" fill="hold"/>
                                        <p:tgtEl>
                                          <p:spTgt spid="79"/>
                                        </p:tgtEl>
                                        <p:attrNameLst>
                                          <p:attrName>ppt_x</p:attrName>
                                          <p:attrName>ppt_y</p:attrName>
                                        </p:attrNameLst>
                                      </p:cBhvr>
                                    </p:animMotion>
                                  </p:childTnLst>
                                </p:cTn>
                              </p:par>
                              <p:par>
                                <p:cTn id="103" presetID="0" presetClass="path" presetSubtype="0" accel="50000" decel="50000" fill="hold" grpId="1" nodeType="withEffect">
                                  <p:stCondLst>
                                    <p:cond delay="1750"/>
                                  </p:stCondLst>
                                  <p:childTnLst>
                                    <p:animMotion origin="layout" path="M 0 0 L 0 0 C -0.00078 -0.01365 -0.00169 -0.01875 0 -0.0324 C 0.00026 -0.03472 0.0013 -0.03657 0.00182 -0.03889 C 0.00925 -0.07847 -0.00534 -0.01504 0.00912 -0.07314 C 0.01068 -0.07963 0.01211 -0.08611 0.01367 -0.09259 C 0.01589 -0.10185 0.02005 -0.12037 0.02005 -0.12037 C 0.02044 -0.12291 0.02057 -0.12569 0.02096 -0.12847 C 0.02318 -0.14074 0.02721 -0.15486 0.03008 -0.16574 C 0.03203 -0.18264 0.03047 -0.16967 0.03477 -0.19838 C 0.03503 -0.20046 0.03529 -0.20254 0.03568 -0.20486 C 0.03594 -0.20694 0.0362 -0.20926 0.03659 -0.21134 C 0.03776 -0.21782 0.03932 -0.22407 0.04024 -0.23078 L 0.04388 -0.25856 C 0.04427 -0.26875 0.04492 -0.28657 0.0457 -0.29745 C 0.04583 -0.30023 0.04623 -0.30301 0.04662 -0.30555 C 0.04714 -0.30902 0.04844 -0.31527 0.04844 -0.31527 C 0.0487 -0.31967 0.04935 -0.33287 0.04935 -0.32847 C 0.05 -0.22314 0.04935 -0.11805 0.05026 -0.01296 C 0.05026 -0.00995 0.05156 -0.01828 0.05208 -0.02106 C 0.05391 -0.03032 0.05651 -0.03912 0.05755 -0.04861 C 0.06042 -0.07407 0.05586 -0.03819 0.0612 -0.06504 C 0.07096 -0.11319 0.06276 -0.08935 0.07136 -0.11203 C 0.07318 -0.12523 0.07474 -0.13819 0.07682 -0.15115 C 0.07721 -0.15393 0.07787 -0.15671 0.07865 -0.15926 C 0.07969 -0.16273 0.08138 -0.16551 0.08229 -0.16898 C 0.08451 -0.17801 0.08672 -0.18703 0.08776 -0.19676 C 0.08802 -0.1993 0.08802 -0.20231 0.08867 -0.20486 C 0.09141 -0.21643 0.09479 -0.22754 0.09779 -0.23889 C 0.1 -0.26203 0.09675 -0.23865 0.10143 -0.2537 C 0.10326 -0.25926 0.10469 -0.26551 0.10599 -0.27152 C 0.10651 -0.27361 0.10651 -0.27592 0.1069 -0.27801 C 0.10794 -0.2824 0.10938 -0.28657 0.11055 -0.29097 C 0.1125 -0.30416 0.11042 -0.29004 0.11341 -0.30717 C 0.11406 -0.31111 0.11458 -0.31481 0.11524 -0.31875 C 0.11615 -0.30555 0.11732 -0.29259 0.11797 -0.27963 C 0.12096 -0.21828 0.11576 -0.27245 0.12162 -0.19838 C 0.12188 -0.19444 0.12279 -0.19074 0.12344 -0.18703 C 0.1237 -0.18148 0.12383 -0.17615 0.12435 -0.1706 C 0.12565 -0.15555 0.12787 -0.14051 0.12891 -0.12523 C 0.12969 -0.11481 0.12943 -0.10463 0.12982 -0.09421 C 0.13008 -0.08819 0.13047 -0.0824 0.13073 -0.07639 C 0.13112 -0.06828 0.13138 -0.06018 0.13164 -0.05208 C 0.1332 -0.05902 0.13451 -0.0662 0.1362 -0.07314 C 0.13711 -0.07685 0.13776 -0.08102 0.13893 -0.08449 C 0.14297 -0.09676 0.14714 -0.10879 0.15182 -0.12037 C 0.15326 -0.12407 0.15469 -0.12801 0.15638 -0.13171 C 0.15768 -0.13449 0.15977 -0.13657 0.16094 -0.13981 C 0.17331 -0.17268 0.16211 -0.15185 0.17096 -0.16736 C 0.17162 -0.1706 0.17201 -0.17407 0.17279 -0.17708 C 0.175 -0.18611 0.17852 -0.19398 0.18008 -0.20324 C 0.18138 -0.21018 0.18242 -0.21736 0.18373 -0.2243 C 0.18425 -0.22662 0.18503 -0.2287 0.18555 -0.23078 C 0.1862 -0.23356 0.18685 -0.23634 0.18737 -0.23889 C 0.18958 -0.25856 0.18828 -0.25 0.19115 -0.26504 C 0.19076 -0.24282 0.19089 -0.2206 0.19011 -0.19838 C 0.19011 -0.19537 0.18802 -0.15416 0.18646 -0.13819 C 0.18529 -0.12615 0.18399 -0.11435 0.18281 -0.10231 C 0.18086 -0.08009 0.17735 -0.03564 0.17735 -0.03564 C 0.17669 0.07639 0.17643 0.18866 0.17552 0.30093 C 0.17552 0.30903 0.17474 0.3132 0.1737 0.32037 C 0.17344 0.32523 0.17331 0.3301 0.17279 0.33496 C 0.17266 0.33681 0.17201 0.3382 0.17188 0.33982 C 0.16992 0.38565 0.17344 0.36598 0.17005 0.3838 C 0.1569 0.38334 0.14388 0.38172 0.13073 0.38218 C 0.12982 0.38218 0.13255 0.3838 0.13255 0.38542 C 0.13255 0.39584 0.13138 0.40602 0.13073 0.41644 C 0.12982 0.41412 0.12878 0.41204 0.128 0.40973 C 0.12318 0.39607 0.12383 0.37686 0.12162 0.36273 C 0.11901 0.34653 0.11432 0.31806 0.11341 0.30741 C 0.11289 0.30255 0.1125 0.29607 0.11159 0.29121 C 0.11042 0.28519 0.10899 0.2794 0.10781 0.27315 C 0.10742 0.27061 0.10742 0.26783 0.1069 0.26505 C 0.10625 0.26065 0.10508 0.25648 0.10417 0.25209 C 0.10391 0.24723 0.10378 0.24236 0.10326 0.2375 C 0.10313 0.23588 0.103 0.23403 0.10235 0.23264 C 0.10169 0.23102 0.10052 0.23033 0.09961 0.2294 C 0.09805 0.23473 0.09792 0.23704 0.09505 0.24074 C 0.09401 0.24213 0.09258 0.2426 0.09141 0.24398 C 0.09037 0.24537 0.08971 0.24746 0.08867 0.24885 C 0.08607 0.25232 0.08307 0.25486 0.08047 0.25857 C 0.07878 0.26088 0.07748 0.26436 0.07591 0.26667 C 0.07227 0.27223 0.06849 0.27732 0.06485 0.28287 C 0.06354 0.28496 0.0612 0.28959 0.0612 0.28959 C 0.06068 0.29213 0.06003 0.29491 0.05938 0.29769 C 0.05912 0.29931 0.05886 0.30093 0.05846 0.30255 C 0.05794 0.30463 0.05703 0.30672 0.05664 0.30903 C 0.0556 0.31482 0.05508 0.32107 0.05391 0.32686 C 0.05352 0.32917 0.05261 0.33102 0.05208 0.33334 C 0.0513 0.33704 0.05091 0.34098 0.05026 0.34468 C 0.05 0.34653 0.04961 0.34792 0.04935 0.34954 C 0.04792 0.35996 0.04974 0.35556 0.04662 0.36111 C 0.04636 0.36366 0.0461 0.36644 0.0457 0.36922 C 0.04518 0.37246 0.04388 0.37894 0.04388 0.37894 L 0.04388 0.37894 " pathEditMode="relative" ptsTypes="AAAAAAAAAAAAAAAAAAAAAAAAAAAAAAAAAAAAAAAAAAAAAAAAAAAAAAAAAAAAAAAAAAAAAAAAAAAAAAAAAAAAAAAAAAAAAAA">
                                      <p:cBhvr>
                                        <p:cTn id="104" dur="5000" fill="hold"/>
                                        <p:tgtEl>
                                          <p:spTgt spid="22"/>
                                        </p:tgtEl>
                                        <p:attrNameLst>
                                          <p:attrName>ppt_x</p:attrName>
                                          <p:attrName>ppt_y</p:attrName>
                                        </p:attrNameLst>
                                      </p:cBhvr>
                                    </p:animMotion>
                                  </p:childTnLst>
                                </p:cTn>
                              </p:par>
                              <p:par>
                                <p:cTn id="105" presetID="0" presetClass="path" presetSubtype="0" accel="50000" decel="50000" fill="hold" grpId="1" nodeType="withEffect">
                                  <p:stCondLst>
                                    <p:cond delay="1750"/>
                                  </p:stCondLst>
                                  <p:childTnLst>
                                    <p:animMotion origin="layout" path="M 0 0 L 0 0 C -0.00039 0.00602 -0.00052 0.0118 -0.00104 0.01782 C -0.0013 0.02268 -0.00208 0.02477 -0.00286 0.02916 C -0.00312 0.03148 -0.00351 0.03356 -0.00377 0.03565 C -0.00403 0.03889 -0.00416 0.04236 -0.00468 0.04537 C -0.00534 0.05046 -0.00651 0.05532 -0.00742 0.06018 L -0.00833 0.06504 C -0.00859 0.06875 -0.00859 0.07268 -0.00924 0.07639 C -0.0095 0.07824 -0.0108 0.0794 -0.01107 0.08125 C -0.01172 0.08703 -0.01159 0.09328 -0.01198 0.09907 C -0.01224 0.10393 -0.01237 0.10902 -0.01289 0.11365 C -0.01302 0.11551 -0.01354 0.1169 -0.0138 0.11875 C -0.01406 0.12523 -0.01458 0.13171 -0.01471 0.13819 C -0.0151 0.16041 -0.01471 0.18264 -0.01562 0.20486 C -0.01588 0.21157 -0.01771 0.21759 -0.01836 0.2243 C -0.01862 0.22754 -0.01862 0.23102 -0.01927 0.23402 C -0.02005 0.23796 -0.02304 0.23819 -0.02474 0.23889 C -0.02604 0.24051 -0.0276 0.24166 -0.02838 0.24375 C -0.02942 0.24676 -0.02916 0.25069 -0.03021 0.25347 L -0.03203 0.25856 C -0.03893 0.24606 -0.03281 0.25856 -0.03476 0.21782 C -0.03528 0.20856 -0.03698 0.19467 -0.03854 0.18518 C -0.03854 0.18518 -0.04075 0.17315 -0.04127 0.1706 C -0.04153 0.16898 -0.04192 0.16736 -0.04218 0.16574 C -0.04218 0.16481 -0.04349 0.15277 -0.04401 0.15115 C -0.0444 0.14977 -0.04518 0.14907 -0.04583 0.14791 C -0.0483 0.13426 -0.04453 0.15602 -0.04765 0.13171 C -0.04804 0.12824 -0.04948 0.12199 -0.04948 0.12199 C -0.04974 0.11805 -0.04935 0.11389 -0.05039 0.11041 C -0.05078 0.10902 -0.05104 0.11365 -0.0513 0.11527 C -0.05195 0.12176 -0.05286 0.12824 -0.05312 0.13495 C -0.05338 0.14143 -0.05351 0.14791 -0.05403 0.1544 C -0.05416 0.15602 -0.05468 0.15764 -0.05495 0.15926 C -0.0595 0.19768 -0.05495 0.16458 -0.05768 0.18356 C -0.05794 0.18958 -0.0582 0.1956 -0.05859 0.20162 C -0.05885 0.20578 -0.05937 0.21018 -0.0595 0.21458 C -0.05989 0.22639 -0.06015 0.23842 -0.06041 0.25023 C -0.06107 0.2493 -0.06172 0.24838 -0.06224 0.24699 C -0.06419 0.2419 -0.06419 0.23981 -0.06497 0.23402 C -0.06536 0.17338 -0.06562 0.11273 -0.06588 0.05208 C -0.06627 -0.02871 -0.06588 -0.10949 -0.06679 -0.19028 C -0.06692 -0.19375 -0.0681 -0.19676 -0.06862 -0.2 C -0.07057 -0.23588 -0.06849 -0.22338 -0.07135 -0.23912 C -0.07174 -0.24445 -0.07187 -0.25 -0.07226 -0.25533 C -0.07252 -0.25695 -0.07291 -0.25857 -0.07317 -0.26019 C -0.07435 -0.26551 -0.07591 -0.27084 -0.07695 -0.27639 C -0.07773 -0.28056 -0.07786 -0.28519 -0.07877 -0.28935 C -0.07929 -0.2926 -0.07995 -0.29607 -0.0806 -0.29908 C -0.08125 -0.30255 -0.08281 -0.30834 -0.08333 -0.31227 C -0.08372 -0.31482 -0.08385 -0.3176 -0.08424 -0.32037 C -0.0845 -0.32246 -0.08476 -0.32477 -0.08515 -0.32685 C -0.08541 -0.32848 -0.0858 -0.3301 -0.08607 -0.33172 C -0.08646 -0.33426 -0.08659 -0.33727 -0.08698 -0.33982 C -0.0875 -0.34306 -0.08815 -0.3463 -0.0888 -0.34954 C -0.08932 -0.35232 -0.0901 -0.35486 -0.09062 -0.35764 C -0.09101 -0.36042 -0.09114 -0.3632 -0.09153 -0.36574 C -0.09205 -0.36922 -0.09271 -0.37223 -0.09336 -0.3757 C -0.09453 -0.38195 -0.09544 -0.38611 -0.09609 -0.39352 C -0.09713 -0.4051 -0.09596 -0.40047 -0.09883 -0.4081 C -0.09974 -0.41459 -0.10039 -0.4213 -0.10156 -0.42755 C -0.10221 -0.43079 -0.10299 -0.43403 -0.10338 -0.43727 C -0.10625 -0.45764 -0.10325 -0.44815 -0.10703 -0.45857 C -0.10742 -0.46065 -0.10768 -0.46273 -0.10794 -0.46505 C -0.10833 -0.4676 -0.10846 -0.47037 -0.10885 -0.47315 C -0.10937 -0.47593 -0.11028 -0.47848 -0.11067 -0.48125 C -0.11159 -0.48611 -0.11211 -0.49653 -0.1125 -0.5007 C -0.11276 -0.50348 -0.11315 -0.50625 -0.11341 -0.5088 C -0.1138 -0.51111 -0.11432 -0.5176 -0.11432 -0.51551 C -0.11432 -0.49977 -0.11093 -0.50486 -0.10612 -0.48773 C -0.10468 -0.48241 -0.10338 -0.47662 -0.10156 -0.47153 C -0.09245 -0.44491 -0.09909 -0.46574 -0.09427 -0.45533 C -0.09205 -0.45047 -0.08997 -0.4456 -0.08789 -0.44051 C -0.08724 -0.43912 -0.08672 -0.43727 -0.08607 -0.43565 C -0.08437 -0.43241 -0.08229 -0.4294 -0.0806 -0.42593 C -0.07955 -0.42408 -0.07877 -0.42153 -0.07786 -0.41945 C -0.07643 -0.41667 -0.07461 -0.41412 -0.07317 -0.41135 C -0.07252 -0.40996 -0.07213 -0.4081 -0.07135 -0.40648 C -0.06966 -0.40255 -0.06771 -0.39908 -0.06588 -0.39514 C -0.06523 -0.39352 -0.06484 -0.39167 -0.06406 -0.39028 C -0.06054 -0.38357 -0.05677 -0.37732 -0.05312 -0.3706 C -0.05247 -0.36968 -0.05195 -0.36829 -0.0513 -0.36736 C -0.04857 -0.36366 -0.04505 -0.36111 -0.0431 -0.35602 C -0.0375 -0.34213 -0.04075 -0.34699 -0.03385 -0.33982 C -0.02955 -0.32801 -0.03151 -0.33264 -0.02109 -0.31551 C -0.01263 -0.30139 -0.02682 -0.33056 -0.0138 -0.30417 C -0.00885 -0.29398 -0.00455 -0.28264 0.00091 -0.27315 C 0.00183 -0.27153 0.00274 -0.27014 0.00365 -0.26829 C 0.00821 -0.25857 0.01185 -0.24723 0.01732 -0.23912 C 0.01914 -0.23635 0.02097 -0.23357 0.02279 -0.23079 C 0.0237 -0.22963 0.02474 -0.22894 0.02552 -0.22755 C 0.02722 -0.22523 0.02852 -0.22199 0.03008 -0.21945 C 0.03555 -0.21111 0.04154 -0.20417 0.04662 -0.19514 C 0.04805 -0.19236 0.04948 -0.18935 0.05117 -0.18704 C 0.05313 -0.18403 0.05547 -0.18172 0.05755 -0.17894 C 0.05886 -0.17685 0.0599 -0.17431 0.0612 -0.17246 C 0.06211 -0.17107 0.06315 -0.17037 0.06393 -0.16922 C 0.06901 -0.16065 0.07331 -0.15093 0.07865 -0.14306 C 0.08568 -0.13264 0.09401 -0.1206 0.09961 -0.10903 L 0.12709 -0.05209 C 0.13008 -0.04607 0.13282 -0.03959 0.1362 -0.03426 C 0.14141 -0.02616 0.14675 -0.01829 0.1517 -0.00973 C 0.16055 0.00509 0.16784 0.02245 0.17735 0.03565 C 0.18008 0.03958 0.18308 0.04282 0.18555 0.04699 C 0.19558 0.06389 0.21719 0.1162 0.22032 0.12199 C 0.2263 0.1324 0.23112 0.14097 0.23685 0.1544 C 0.25313 0.19305 0.23347 0.14768 0.24688 0.17546 C 0.24909 0.18032 0.25143 0.18495 0.25326 0.19027 C 0.25547 0.19676 0.25612 0.2 0.25964 0.20486 C 0.26081 0.20625 0.26211 0.20694 0.26328 0.2081 L 0.27162 0.22268 L 0.27435 0.22754 C 0.27526 0.22916 0.2763 0.23055 0.27709 0.2324 C 0.28412 0.24861 0.2806 0.24375 0.2862 0.25023 C 0.28776 0.24606 0.28959 0.2419 0.29076 0.23727 C 0.29883 0.20393 0.29518 0.20324 0.30638 0.1706 C 0.31849 0.13518 0.33203 0.10139 0.34479 0.06666 C 0.35143 0.04838 0.37331 -0.01644 0.38138 -0.03426 C 0.38867 -0.05047 0.39558 -0.06736 0.40326 -0.08287 C 0.41146 -0.09931 0.4194 -0.11598 0.42891 -0.1301 C 0.44532 -0.15463 0.46602 -0.17454 0.48555 -0.19028 C 0.4918 -0.19514 0.4987 -0.19792 0.50482 -0.20324 C 0.51459 -0.21204 0.52331 -0.22408 0.53321 -0.23241 C 0.54323 -0.24121 0.55391 -0.24792 0.56328 -0.25857 C 0.59323 -0.29236 0.54453 -0.23588 0.59076 -0.29746 C 0.59323 -0.3007 0.59584 -0.30371 0.59805 -0.30741 C 0.61107 -0.32755 0.60104 -0.31505 0.60821 -0.32361 C 0.60664 -0.32454 0.60508 -0.3257 0.60352 -0.32685 C 0.60104 -0.32894 0.59883 -0.33172 0.59623 -0.33334 C 0.58047 -0.34306 0.5642 -0.35 0.5487 -0.36088 C 0.52878 -0.375 0.51068 -0.39746 0.49011 -0.4081 L 0.43985 -0.43403 C 0.4392 -0.43565 0.4388 -0.4375 0.43802 -0.43889 C 0.43724 -0.44028 0.43633 -0.4419 0.43529 -0.44213 C 0.42253 -0.44723 0.40964 -0.45023 0.39688 -0.45533 C 0.38399 -0.46042 0.36133 -0.47477 0.35026 -0.48125 C 0.34818 -0.48241 0.34597 -0.4831 0.34388 -0.48449 C 0.32839 -0.49422 0.34076 -0.4882 0.32826 -0.49422 C 0.32461 -0.49607 0.32578 -0.49584 0.3237 -0.49584 L 0.3237 -0.49422 " pathEditMode="relative" ptsTypes="AAAAAAAAAAAAAAAAAAAAAAAAAAAAAAAAAAAAAAAAAAAAAAAAAAAAAAAAAAAAAAAAAAAAAAAAAAAAAAAAAAAAAAAAAAAAAAAAAAAAAAAAAAAAAAAAAAAAAAAAAAAAAAAAAAAAAAAAAAAA">
                                      <p:cBhvr>
                                        <p:cTn id="106" dur="5000" fill="hold"/>
                                        <p:tgtEl>
                                          <p:spTgt spid="2"/>
                                        </p:tgtEl>
                                        <p:attrNameLst>
                                          <p:attrName>ppt_x</p:attrName>
                                          <p:attrName>ppt_y</p:attrName>
                                        </p:attrNameLst>
                                      </p:cBhvr>
                                    </p:animMotion>
                                  </p:childTnLst>
                                </p:cTn>
                              </p:par>
                              <p:par>
                                <p:cTn id="107" presetID="0" presetClass="path" presetSubtype="0" accel="50000" decel="50000" fill="hold" grpId="1" nodeType="withEffect">
                                  <p:stCondLst>
                                    <p:cond delay="1750"/>
                                  </p:stCondLst>
                                  <p:childTnLst>
                                    <p:animMotion origin="layout" path="M 0 0 L 0 0 C -0.00325 0.00232 -0.00677 0.00394 -0.01002 0.00649 C -0.0181 0.0132 -0.01055 0.00903 -0.01549 0.01482 C -0.02956 0.03056 -0.01888 0.01737 -0.02734 0.02616 C -0.02838 0.02709 -0.02917 0.02848 -0.03021 0.0294 C -0.0332 0.03218 -0.03633 0.03426 -0.03932 0.0375 C -0.04101 0.03936 -0.04219 0.04213 -0.04388 0.04399 C -0.04466 0.04491 -0.0457 0.04491 -0.04661 0.04561 C -0.05872 0.05556 -0.05182 0.05186 -0.05937 0.05533 C -0.06992 0.06783 -0.06133 0.05857 -0.07956 0.07153 C -0.08086 0.07246 -0.0819 0.07408 -0.0832 0.07477 C -0.08685 0.07732 -0.09049 0.07917 -0.09414 0.08149 C -0.1 0.08496 -0.10586 0.08866 -0.11159 0.09283 C -0.12252 0.1007 -0.11237 0.09561 -0.1207 0.09931 C -0.12344 0.10209 -0.12643 0.10417 -0.1289 0.10741 C -0.12982 0.10857 -0.12995 0.11112 -0.13073 0.11227 C -0.13763 0.12223 -0.13672 0.12107 -0.14271 0.12362 C -0.14388 0.12524 -0.14492 0.12732 -0.14635 0.12848 C -0.15443 0.13612 -0.1539 0.13565 -0.16002 0.1382 C -0.16094 0.13936 -0.16185 0.14075 -0.16276 0.14144 C -0.1651 0.14352 -0.16771 0.14491 -0.17005 0.14653 C -0.17096 0.147 -0.172 0.14723 -0.17279 0.14815 C -0.175 0.15 -0.17695 0.15278 -0.1793 0.15463 C -0.18255 0.15718 -0.18594 0.1588 -0.18932 0.16112 C -0.19062 0.16204 -0.1918 0.1632 -0.19297 0.16436 C -0.19388 0.16528 -0.19466 0.16667 -0.1957 0.1676 C -0.19687 0.16852 -0.19818 0.16852 -0.19935 0.16922 C -0.2 0.17037 -0.20143 0.17107 -0.20117 0.17246 C -0.20065 0.17524 -0.19883 0.17686 -0.19752 0.17894 C -0.19674 0.1801 -0.1957 0.18102 -0.19479 0.18218 C -0.19362 0.1838 -0.19232 0.18542 -0.19114 0.18704 C -0.18932 0.18982 -0.18776 0.19306 -0.18568 0.19514 C -0.18151 0.19954 -0.17708 0.20255 -0.17279 0.20649 C -0.17148 0.20787 -0.17044 0.20996 -0.16914 0.21135 C -0.16797 0.21274 -0.16667 0.2132 -0.16549 0.21482 C -0.15078 0.23334 -0.15885 0.22801 -0.15091 0.23264 C -0.14232 0.24769 -0.14987 0.23588 -0.13437 0.25209 C -0.13307 0.25348 -0.13203 0.25533 -0.13073 0.25695 C -0.12409 0.26528 -0.11771 0.27431 -0.11068 0.28149 C -0.10846 0.28357 -0.10625 0.28542 -0.1043 0.28797 C -0.09258 0.30116 -0.09909 0.297 -0.09232 0.30093 C -0.08997 0.30463 -0.08763 0.3088 -0.08502 0.31227 C -0.08424 0.3132 -0.08307 0.31297 -0.08229 0.31389 C -0.07825 0.31806 -0.0737 0.32107 -0.07044 0.32686 C -0.06836 0.33056 -0.06849 0.33056 -0.06588 0.33334 C -0.06458 0.3345 -0.06328 0.33519 -0.06211 0.33658 C -0.06029 0.33912 -0.05833 0.34491 -0.05573 0.3463 C -0.05404 0.34746 -0.05208 0.34746 -0.05026 0.34815 C -0.04661 0.34746 -0.04284 0.34815 -0.03932 0.3463 C -0.0362 0.34491 -0.03307 0.33959 -0.03021 0.33658 C -0.03008 0.33658 -0.02135 0.32848 -0.01914 0.32524 C -0.01823 0.32385 -0.01732 0.322 -0.0164 0.32037 C -0.01367 0.31598 -0.01094 0.31181 -0.0082 0.30741 C -0.00755 0.30625 -0.00703 0.3051 -0.00638 0.30417 C -0.00547 0.30301 -0.0043 0.30232 -0.00364 0.30093 C -0.0013 0.2963 0.00052 0.29098 0.00274 0.28635 C 0.00365 0.2845 0.00469 0.28311 0.00547 0.28149 C 0.00807 0.27593 0.00873 0.26968 0.01107 0.26343 C 0.01172 0.26158 0.01302 0.26042 0.0138 0.25857 C 0.01458 0.25672 0.01485 0.25417 0.01563 0.25209 C 0.01732 0.24723 0.01914 0.24213 0.0211 0.2375 C 0.0319 0.21204 0.01485 0.25649 0.02656 0.22616 C 0.02969 0.21806 0.03268 0.20996 0.03568 0.20162 C 0.03672 0.19908 0.03737 0.19607 0.03841 0.19352 C 0.03919 0.19167 0.04037 0.19051 0.04115 0.18866 C 0.04492 0.18125 0.04857 0.17362 0.05221 0.16598 C 0.05365 0.15787 0.05287 0.16042 0.05768 0.15139 C 0.07435 0.11991 0.06393 0.13959 0.075 0.122 C 0.07604 0.12061 0.07682 0.11875 0.07774 0.11713 C 0.08203 0.11065 0.08633 0.10417 0.09063 0.09769 C 0.09688 0.08774 0.08932 0.09838 0.09701 0.08473 C 0.10208 0.0757 0.1086 0.06922 0.1125 0.05857 C 0.1138 0.05533 0.11458 0.05139 0.11615 0.04885 C 0.1237 0.03774 0.13268 0.02963 0.13998 0.01806 C 0.1487 0.00417 0.15599 -0.01226 0.1638 -0.02754 C 0.16537 -0.03078 0.16667 -0.03425 0.16836 -0.03726 C 0.16979 -0.03981 0.17162 -0.0412 0.17292 -0.04375 C 0.17682 -0.05208 0.17995 -0.06157 0.18386 -0.0699 C 0.19063 -0.08425 0.19831 -0.09745 0.20495 -0.11203 C 0.21211 -0.12777 0.21823 -0.14467 0.225 -0.16088 C 0.22643 -0.16435 0.22813 -0.16736 0.22969 -0.1706 C 0.23386 -0.19282 0.22904 -0.17013 0.24154 -0.20648 C 0.25104 -0.23402 0.2457 -0.24467 0.26445 -0.278 C 0.28451 -0.31365 0.25781 -0.26736 0.28633 -0.31203 C 0.28906 -0.31643 0.2875 -0.31689 0.28906 -0.32175 C 0.28985 -0.3243 0.29102 -0.32615 0.2918 -0.32847 C 0.29375 -0.3331 0.29544 -0.33819 0.29727 -0.34305 C 0.29766 -0.34513 0.29779 -0.34745 0.29831 -0.34953 C 0.3 -0.35625 0.30039 -0.35671 0.30287 -0.36088 C 0.30378 -0.36412 0.30456 -0.36759 0.3056 -0.3706 C 0.30664 -0.37407 0.3082 -0.37685 0.30925 -0.38032 C 0.31146 -0.38842 0.31068 -0.38449 0.31198 -0.39166 C 0.31263 -0.38842 0.31341 -0.38541 0.3138 -0.38194 C 0.31458 -0.37453 0.31419 -0.36643 0.31563 -0.35925 C 0.32409 -0.31782 0.3138 -0.37083 0.32383 -0.30555 C 0.32448 -0.30162 0.32591 -0.29814 0.32656 -0.29421 C 0.33047 -0.27268 0.33386 -0.25092 0.33763 -0.22916 C 0.33854 -0.22384 0.33906 -0.21805 0.34037 -0.21296 C 0.34492 -0.19398 0.35039 -0.17569 0.35404 -0.15601 C 0.3543 -0.15439 0.35469 -0.15277 0.35495 -0.15115 C 0.35534 -0.14838 0.35534 -0.1456 0.35586 -0.14305 C 0.35625 -0.1412 0.3599 -0.12638 0.36133 -0.12175 C 0.36185 -0.12013 0.36263 -0.11875 0.36315 -0.11689 C 0.37057 -0.09328 0.378 -0.06944 0.38516 -0.04537 C 0.3862 -0.04189 0.38763 -0.03287 0.38971 -0.02916 C 0.39076 -0.02731 0.39219 -0.02592 0.39336 -0.0243 C 0.39518 -0.01828 0.39675 -0.01203 0.39883 -0.00648 C 0.39948 -0.00486 0.40078 -0.00439 0.40156 -0.00324 C 0.40235 -0.00231 0.40274 -0.00092 0.40339 0 C 0.41016 0.00973 0.40951 0.00903 0.41445 0.01482 C 0.41537 0.01737 0.41615 0.02014 0.41719 0.02292 C 0.41979 0.02987 0.42292 0.03681 0.42539 0.04399 C 0.43034 0.05834 0.428 0.0551 0.43177 0.06991 C 0.43294 0.07454 0.43958 0.09144 0.43998 0.09283 C 0.44141 0.097 0.44219 0.10162 0.44375 0.10579 C 0.44766 0.11644 0.45274 0.1257 0.45651 0.13658 C 0.45742 0.13936 0.4582 0.14213 0.45925 0.14468 C 0.46133 0.15024 0.46367 0.15533 0.46563 0.16112 C 0.47044 0.175 0.47474 0.18912 0.47943 0.20325 C 0.48346 0.21621 0.48125 0.21158 0.4849 0.21806 C 0.48542 0.22061 0.48607 0.22338 0.48672 0.22616 C 0.48724 0.22825 0.48802 0.23033 0.48854 0.23264 C 0.48893 0.23426 0.48893 0.23612 0.48945 0.2375 C 0.4905 0.24051 0.49193 0.24283 0.4931 0.24561 C 0.49557 0.25209 0.49779 0.2588 0.50039 0.26505 C 0.50117 0.2669 0.50235 0.26806 0.50313 0.26991 C 0.50547 0.2757 0.50716 0.28218 0.50951 0.28797 C 0.51055 0.29028 0.51185 0.29237 0.51315 0.29445 C 0.51498 0.29723 0.51758 0.3 0.51966 0.30255 C 0.5224 0.30996 0.5207 0.30602 0.52513 0.31389 L 0.52695 0.31713 C 0.52878 0.31667 0.53099 0.3176 0.53242 0.31551 C 0.53373 0.31366 0.54258 0.29815 0.54518 0.28959 C 0.54623 0.28635 0.54688 0.28287 0.54792 0.27963 C 0.55143 0.27037 0.55573 0.26181 0.55899 0.25209 C 0.56159 0.24399 0.56276 0.2345 0.56537 0.22616 C 0.56654 0.22246 0.56875 0.21991 0.56992 0.21644 C 0.57513 0.2 0.57839 0.18125 0.58451 0.16598 C 0.60156 0.12408 0.59974 0.12755 0.61745 0.08797 C 0.62044 0.08125 0.62474 0.07616 0.62669 0.06829 C 0.63242 0.04445 0.6263 0.06875 0.63763 0.03102 C 0.63841 0.02825 0.65104 -0.01689 0.6513 -0.01782 L 0.66042 -0.04375 C 0.66511 -0.05671 0.66159 -0.04375 0.66966 -0.07152 C 0.675 -0.09027 0.68138 -0.10833 0.68516 -0.12847 C 0.68581 -0.13171 0.68633 -0.13495 0.68698 -0.13819 C 0.68789 -0.14189 0.68893 -0.1456 0.68971 -0.14953 C 0.69076 -0.1537 0.69154 -0.1581 0.69245 -0.1625 C 0.69284 -0.16574 0.69284 -0.16921 0.69336 -0.17222 C 0.69401 -0.17569 0.69531 -0.1787 0.6961 -0.18194 C 0.69649 -0.18356 0.69675 -0.18518 0.69714 -0.1868 C 0.6961 -0.1875 0.69531 -0.18842 0.69427 -0.18842 C 0.69219 -0.18842 0.69011 -0.1875 0.68789 -0.1868 C 0.68307 -0.18541 0.67826 -0.1831 0.67331 -0.18194 C 0.6638 -0.17986 0.65443 -0.1787 0.64492 -0.17708 C 0.63425 -0.1787 0.62357 -0.18101 0.61289 -0.18194 C 0.55482 -0.18819 0.6056 -0.17939 0.56537 -0.1868 C 0.56315 -0.18796 0.56107 -0.18935 0.55899 -0.19027 C 0.5569 -0.19097 0.55456 -0.19074 0.55261 -0.19189 C 0.55065 -0.19282 0.54896 -0.19513 0.54701 -0.19675 C 0.5444 -0.19884 0.5418 -0.19907 0.5388 -0.2 C 0.53516 -0.20648 0.53685 -0.20486 0.52787 -0.20486 L 0.31927 -0.20324 C 0.29362 -0.19838 0.2681 -0.19236 0.24245 -0.18842 C 0.23971 -0.18819 0.23698 -0.19004 0.23425 -0.19027 C 0.22083 -0.19097 0.20742 -0.1912 0.19401 -0.19189 L 0.14636 -0.19351 L 0.13086 -0.19513 L 0.12904 -0.19513 " pathEditMode="relative" ptsTypes="AAAAAAAAAAAAAAAAAAAAAAAAAAAAAAAAAAAAAAAAAAAAAAAAAAAAAAAAAAAAAAAAAAAAAAAAAAAAAAAAAAAAAAAAAAAAAAAAAAAAAAAAAAAAAAAAAAAAAAAAAAAAAAAAAAAAAAAAAAAAAAAAAAAAAAAAAAAAAAAAAAAAAAAAAA">
                                      <p:cBhvr>
                                        <p:cTn id="108" dur="5000" fill="hold"/>
                                        <p:tgtEl>
                                          <p:spTgt spid="34"/>
                                        </p:tgtEl>
                                        <p:attrNameLst>
                                          <p:attrName>ppt_x</p:attrName>
                                          <p:attrName>ppt_y</p:attrName>
                                        </p:attrNameLst>
                                      </p:cBhvr>
                                    </p:animMotion>
                                  </p:childTnLst>
                                </p:cTn>
                              </p:par>
                              <p:par>
                                <p:cTn id="109" presetID="0" presetClass="path" presetSubtype="0" accel="50000" decel="50000" fill="hold" grpId="1" nodeType="withEffect">
                                  <p:stCondLst>
                                    <p:cond delay="1750"/>
                                  </p:stCondLst>
                                  <p:childTnLst>
                                    <p:animMotion origin="layout" path="M 0 0 L 0 0 C -0.00026 0.01134 -0.00039 0.02268 -0.00091 0.03403 C -0.00104 0.03588 -0.00169 0.03727 -0.00182 0.03889 C -0.00352 0.05903 -0.00078 0.05 -0.00456 0.06018 C -0.0056 0.09421 -0.00729 0.13819 -0.00456 0.16898 C -0.00456 0.16944 0.00313 0.1412 0.00365 0.13981 C 0.00586 0.13379 0.00638 0.13287 0.0082 0.12523 C 0.0099 0.11805 0.0112 0.11088 0.01276 0.10393 C 0.01354 0.10069 0.01458 0.09745 0.01549 0.09421 C 0.01836 0.07454 0.01432 0.10185 0.02383 0.05694 C 0.02435 0.05416 0.02435 0.05139 0.02474 0.04861 C 0.025 0.04653 0.02526 0.04444 0.02565 0.04213 C 0.02591 0.02222 0.02591 0.00208 0.02656 -0.01806 C 0.02682 -0.02662 0.02747 -0.03542 0.02839 -0.04398 C 0.03255 -0.08727 0.03164 -0.08033 0.03568 -0.10579 C 0.03789 -0.13357 0.03516 -0.10093 0.04115 -0.1544 C 0.04154 -0.15834 0.04154 -0.16227 0.04206 -0.16597 C 0.04271 -0.16991 0.04414 -0.17338 0.04479 -0.17732 C 0.05052 -0.20834 0.05 -0.20509 0.05208 -0.22431 C 0.05247 -0.22986 0.05195 -0.23565 0.05299 -0.24074 C 0.05716 -0.25972 0.06771 -0.29584 0.06771 -0.29584 C 0.06797 -0.29977 0.06823 -0.30347 0.06862 -0.30741 C 0.07057 -0.32639 0.07331 -0.34514 0.075 -0.36412 C 0.07669 -0.38357 0.07865 -0.42269 0.07865 -0.42269 C 0.07982 -0.36158 0.08099 -0.30023 0.08229 -0.23912 C 0.08281 -0.21412 0.08229 -0.22153 0.08594 -0.20162 C 0.08685 -0.16042 0.08698 -0.11921 0.08867 -0.07801 C 0.08893 -0.07408 0.09115 -0.07084 0.09141 -0.06667 C 0.10052 0.03403 0.09128 -0.03426 0.09701 0.00648 C 0.09766 0.01921 0.09857 0.03704 0.09974 0.04861 C 0.10013 0.05301 0.10104 0.05741 0.10156 0.0618 C 0.10195 0.06504 0.10208 0.06829 0.10247 0.07153 C 0.10299 0.07592 0.10365 0.08009 0.1043 0.08449 C 0.10456 0.08657 0.10482 0.08889 0.10521 0.09097 C 0.10625 0.09676 0.10612 0.09583 0.10703 0.10231 C 0.10768 0.10717 0.1082 0.11204 0.10885 0.1169 C 0.10977 0.12384 0.11133 0.13426 0.1125 0.13981 C 0.11289 0.14213 0.11367 0.14398 0.11432 0.14629 C 0.11497 0.15162 0.1151 0.16713 0.12161 0.14791 C 0.12513 0.1375 0.12747 0.12569 0.12891 0.11366 C 0.13164 0.09213 0.13385 0.07014 0.13724 0.04861 C 0.13854 0.04028 0.14115 0.03264 0.14271 0.0243 C 0.15313 -0.03403 0.17891 -0.19028 0.1875 -0.24398 C 0.19401 -0.28449 0.20039 -0.32523 0.20664 -0.36574 C 0.20951 -0.38426 0.21497 -0.42107 0.21497 -0.42107 C 0.21589 -0.43357 0.21758 -0.44584 0.21771 -0.45857 C 0.21784 -0.48773 0.21406 -0.51713 0.21589 -0.5463 C 0.21667 -0.56065 0.21901 -0.51806 0.22044 -0.50394 C 0.22487 -0.45972 0.2293 -0.41528 0.2332 -0.37084 C 0.23724 -0.32593 0.23997 -0.28056 0.24414 -0.23588 C 0.24792 -0.19653 0.25365 -0.1581 0.25703 -0.11875 C 0.26198 -0.06042 0.26497 -0.00162 0.26888 0.05694 C 0.27057 0.08171 0.27174 0.10671 0.27344 0.13171 C 0.27409 0.14028 0.27448 0.14907 0.27526 0.15764 C 0.27578 0.16319 0.27656 0.16852 0.27708 0.17384 C 0.27747 0.18032 0.2776 0.18704 0.27799 0.19329 C 0.27826 0.19606 0.27813 0.20393 0.27891 0.20162 C 0.28112 0.19537 0.28138 0.1875 0.28255 0.18032 C 0.28776 0.10764 0.29518 0.01435 0.29727 -0.05857 C 0.3 -0.15926 0.29974 -0.26019 0.30273 -0.36088 C 0.30339 -0.38565 0.30651 -0.40972 0.3082 -0.43403 C 0.3099 -0.45857 0.31107 -0.48287 0.31276 -0.50718 C 0.31289 -0.50903 0.31354 -0.51042 0.31367 -0.51227 C 0.31471 -0.52014 0.31641 -0.53658 0.31641 -0.53658 C 0.32161 -0.47755 0.3237 -0.44699 0.33385 -0.37894 C 0.34531 -0.30139 0.35872 -0.225 0.37135 -0.14792 C 0.37487 -0.12616 0.38008 -0.10533 0.38229 -0.08287 C 0.38529 -0.05324 0.38854 -0.02338 0.39141 0.00648 C 0.40521 0.14815 0.38346 -0.06968 0.39596 0.07153 C 0.39688 0.08125 0.39844 0.09097 0.39974 0.10069 C 0.4 0.10555 0.4 0.11065 0.40065 0.11528 C 0.40091 0.11782 0.40247 0.1243 0.40247 0.12176 C 0.40273 -0.08241 0.40026 -0.28681 0.40156 -0.49097 C 0.40156 -0.50371 0.40365 -0.46574 0.40612 -0.45371 C 0.40859 -0.44097 0.41354 -0.43033 0.41615 -0.41783 C 0.41992 -0.39931 0.42161 -0.37963 0.42526 -0.36088 C 0.4319 -0.32755 0.44036 -0.29514 0.44727 -0.26181 C 0.46862 -0.1581 0.45924 -0.19584 0.47188 -0.1463 L 0.47383 -0.13009 L 0.47383 -0.13009 " pathEditMode="relative" ptsTypes="AAAAAAAAAAAAAAAAAAAAAAAAAAAAAAAAAAAAAAAAAAAAAAAAAAAAAAAAAAAAAAAAAAAAAAAAAAAAAAAAA">
                                      <p:cBhvr>
                                        <p:cTn id="110" dur="5000" fill="hold"/>
                                        <p:tgtEl>
                                          <p:spTgt spid="21"/>
                                        </p:tgtEl>
                                        <p:attrNameLst>
                                          <p:attrName>ppt_x</p:attrName>
                                          <p:attrName>ppt_y</p:attrName>
                                        </p:attrNameLst>
                                      </p:cBhvr>
                                    </p:animMotion>
                                  </p:childTnLst>
                                </p:cTn>
                              </p:par>
                              <p:par>
                                <p:cTn id="111" presetID="0" presetClass="path" presetSubtype="0" accel="50000" decel="50000" fill="hold" grpId="1" nodeType="withEffect">
                                  <p:stCondLst>
                                    <p:cond delay="1750"/>
                                  </p:stCondLst>
                                  <p:childTnLst>
                                    <p:animMotion origin="layout" path="M 0 0 L 0 0 L 0.54231 0.00324 L 0.6082 0.00509 C 0.61888 0.00509 0.62955 0.00393 0.64023 0.00324 C 0.67435 0.00138 0.66171 0.00231 0.69687 -0.00162 C 0.69817 -0.00255 0.69935 -0.00394 0.70052 -0.00487 C 0.7039 -0.00718 0.71406 -0.01227 0.71614 -0.01297 C 0.7194 -0.01389 0.72278 -0.01436 0.72617 -0.01459 L 0.79114 -0.01783 C 0.79726 -0.01806 0.80325 -0.01875 0.80937 -0.01945 C 0.81119 -0.02061 0.81302 -0.02176 0.81484 -0.02269 C 0.81614 -0.02315 0.81979 -0.02431 0.81862 -0.02431 L 0.62369 -0.01783 L 0.28619 -0.01945 C 0.28099 -0.01945 0.27591 -0.022 0.2707 -0.02269 C 0.23971 -0.02686 0.21744 -0.02825 0.18658 -0.03079 C 0.18437 -0.03125 0.18229 -0.03172 0.1802 -0.03241 C 0.17734 -0.03334 0.17474 -0.03542 0.17187 -0.03565 C 0.14362 -0.03704 0.11523 -0.03681 0.08685 -0.03727 C 0.07526 -0.03889 0.06367 -0.03982 0.05208 -0.04213 C 0.05052 -0.0426 0.04908 -0.04468 0.04752 -0.04537 C 0.0457 -0.0463 0.04388 -0.04676 0.04205 -0.047 C 0.03411 -0.04838 0.01823 -0.05024 0.01823 -0.05024 C 0.01679 -0.05139 0.01536 -0.05278 0.01367 -0.05348 C 0.01158 -0.0544 0.0095 -0.05487 0.00729 -0.0551 C -0.00065 -0.05649 -0.0086 -0.05695 -0.01641 -0.05834 C -0.03204 -0.06112 -0.02839 -0.06181 -0.04388 -0.06644 L -0.0823 -0.07801 C -0.08451 -0.07963 -0.08659 -0.08125 -0.08868 -0.08287 C -0.08959 -0.08334 -0.09063 -0.08357 -0.09141 -0.0845 C -0.09219 -0.08519 -0.09271 -0.08658 -0.09323 -0.08774 C -0.09297 -0.08982 -0.09297 -0.09213 -0.09232 -0.09422 C -0.09206 -0.09561 -0.09115 -0.0963 -0.0905 -0.09746 C -0.0892 -0.10047 -0.08881 -0.10325 -0.08685 -0.10556 C -0.08581 -0.10695 -0.08451 -0.10787 -0.08321 -0.1088 C -0.07787 -0.11274 -0.07149 -0.11505 -0.06589 -0.11528 C -0.03503 -0.11667 -0.0043 -0.11644 0.02656 -0.1169 C 0.19974 -0.18542 0.38138 -0.11505 0.55885 -0.11042 C 0.575 -0.10996 0.59114 -0.10718 0.60729 -0.10556 C 0.747 -0.1088 0.70273 -0.09051 0.76731 -0.1169 C 0.77031 -0.11806 0.77252 -0.11945 0.77552 -0.12014 C 0.7832 -0.122 0.79088 -0.12338 0.79843 -0.125 C 0.80247 -0.12593 0.80638 -0.12709 0.81028 -0.12825 C 0.81185 -0.12871 0.81341 -0.12963 0.81484 -0.12987 C 0.81796 -0.13056 0.82096 -0.13079 0.82408 -0.13149 C 0.8289 -0.13287 0.83372 -0.13519 0.83867 -0.13635 C 0.84205 -0.13727 0.85208 -0.13843 0.84869 -0.13797 C 0.83893 -0.13727 0.82929 -0.13519 0.81953 -0.13473 L 0.7052 -0.13149 L 0.57526 -0.13635 C 0.57317 -0.13658 0.57096 -0.13727 0.56888 -0.13797 C 0.54479 -0.14607 0.52057 -0.15325 0.49661 -0.1625 C 0.49231 -0.16412 0.48802 -0.16551 0.48385 -0.16737 C 0.48073 -0.16875 0.47773 -0.17084 0.47461 -0.17223 C 0.46471 -0.17639 0.45442 -0.17894 0.44453 -0.18357 C 0.4319 -0.18936 0.41966 -0.19723 0.40703 -0.20301 C 0.39127 -0.21042 0.37513 -0.21528 0.35937 -0.22269 C 0.35651 -0.22408 0.35403 -0.22755 0.35117 -0.22917 C 0.34882 -0.23033 0.34635 -0.22987 0.34388 -0.23079 C 0.33841 -0.23264 0.33281 -0.23473 0.32747 -0.23727 C 0.30403 -0.24769 0.31875 -0.24422 0.3 -0.247 C 0.29283 -0.24931 0.28515 -0.25139 0.27799 -0.2551 C 0.27096 -0.2588 0.27122 -0.26019 0.26523 -0.26158 C 0.26458 -0.26181 0.26406 -0.26158 0.26341 -0.26158 L 0.28528 -0.2095 " pathEditMode="relative" ptsTypes="AAAAAAAAAAAAAAAAAAAAAAAAAAAAAAAAAAAAAAAAAAAAAAAAAAAAAAAAAAAAAAAAAA">
                                      <p:cBhvr>
                                        <p:cTn id="112" dur="5000" fill="hold"/>
                                        <p:tgtEl>
                                          <p:spTgt spid="78"/>
                                        </p:tgtEl>
                                        <p:attrNameLst>
                                          <p:attrName>ppt_x</p:attrName>
                                          <p:attrName>ppt_y</p:attrName>
                                        </p:attrNameLst>
                                      </p:cBhvr>
                                    </p:animMotion>
                                  </p:childTnLst>
                                </p:cTn>
                              </p:par>
                              <p:par>
                                <p:cTn id="113" presetID="0" presetClass="path" presetSubtype="0" accel="50000" decel="50000" fill="hold" grpId="2" nodeType="withEffect">
                                  <p:stCondLst>
                                    <p:cond delay="1750"/>
                                  </p:stCondLst>
                                  <p:childTnLst>
                                    <p:animMotion origin="layout" path="M 0 0 L 0 0 C -0.00768 0.01482 -0.01458 0.03056 -0.02291 0.04398 C -0.04296 0.07662 -0.08502 0.1382 -0.08502 0.1382 C -0.07929 0.14908 -0.07421 0.16135 -0.0677 0.17084 C -0.00833 0.25741 -0.02226 0.24283 0.0155 0.27639 C 0.10209 0.21019 0.07969 0.24167 0.14258 0.14815 C 0.14753 0.14074 0.15274 0.13334 0.15639 0.12361 C 0.17409 0.07662 0.19193 0.02963 0.20938 -0.01782 C 0.21029 -0.02014 0.21055 -0.02338 0.2112 -0.02592 C 0.2379 -0.12291 0.26889 -0.21666 0.29167 -0.3169 C 0.31355 -0.41319 0.30209 -0.37546 0.32188 -0.43403 C 0.32253 -0.43889 0.32644 -0.44745 0.3237 -0.44861 C 0.30769 -0.45578 0.29076 -0.45278 0.27435 -0.45509 C 0.27162 -0.45555 0.26889 -0.45625 0.26615 -0.45671 C 0.24766 -0.46759 0.26107 -0.46088 0.22592 -0.46805 L 0.21849 -0.46967 C 0.21485 -0.47199 0.21133 -0.47453 0.20756 -0.47615 C 0.20547 -0.47731 0.20326 -0.47708 0.20118 -0.47778 C 0.19571 -0.47986 0.19024 -0.48217 0.18477 -0.48426 C 0.17826 -0.48379 0.17188 -0.48356 0.1655 -0.48264 C 0.16459 -0.48264 0.16355 -0.48217 0.16277 -0.48102 C 0.16133 -0.4794 0.16029 -0.47685 0.15912 -0.47453 C 0.15847 -0.47129 0.15821 -0.46782 0.1573 -0.46481 C 0.15639 -0.4618 0.15482 -0.45949 0.15365 -0.45671 C 0.13477 -0.41227 0.17657 -0.50764 0.1362 -0.41921 C 0.08972 -0.31759 0.15352 -0.45532 0.11797 -0.37222 C 0.10821 -0.34953 0.0974 -0.32824 0.08777 -0.30555 C 0.08542 -0.3 0.08438 -0.29328 0.0823 -0.28773 C 0.07084 -0.25625 0.07722 -0.29004 0.06303 -0.23403 C 0.05834 -0.21504 0.05495 -0.19514 0.05118 -0.17546 C 0.0504 -0.17129 0.05 -0.1669 0.04935 -0.1625 C 0.04883 -0.15856 0.04818 -0.15486 0.04753 -0.15115 C 0.0461 -0.14352 0.04428 -0.13611 0.04297 -0.12824 C 0.04115 -0.11852 0.0431 -0.12153 0.04024 -0.11203 C 0.02514 -0.06365 0.0043 -0.0199 -0.00546 0.03264 C -0.00585 0.03426 -0.00598 0.03588 -0.00638 0.0375 C -0.01276 0.0588 -0.01914 0.07986 -0.02565 0.10093 C -0.02643 0.10371 -0.02747 0.10625 -0.02838 0.10903 C -0.03111 0.1176 -0.03658 0.13496 -0.03658 0.13496 C -0.02135 0.16482 -0.00651 0.19514 0.00912 0.22454 C 0.01029 0.22685 0.01211 0.22801 0.01368 0.2294 C 0.0155 0.23079 0.01745 0.23125 0.01915 0.23264 C 0.0211 0.23403 0.02279 0.23611 0.02461 0.2375 C 0.02579 0.2382 0.03399 0.24051 0.03477 0.24074 C 0.03685 0.24283 0.03881 0.24584 0.04115 0.24722 C 0.04532 0.24977 0.04974 0.25023 0.05391 0.25209 C 0.05951 0.25463 0.06498 0.25718 0.07045 0.26019 C 0.07201 0.26111 0.07344 0.26227 0.075 0.26343 C 0.07956 0.26713 0.08399 0.2713 0.08868 0.27477 C 0.0905 0.27616 0.09245 0.27662 0.09415 0.27801 C 0.09519 0.27894 0.09584 0.28102 0.09688 0.28125 C 0.10391 0.2838 0.11094 0.28449 0.11797 0.28635 C 0.12461 0.28287 0.13152 0.28056 0.13803 0.27639 C 0.14115 0.27454 0.14089 0.26875 0.14258 0.26505 C 0.14545 0.25926 0.14935 0.25533 0.15183 0.24885 C 0.153 0.2456 0.15404 0.24213 0.15547 0.23912 C 0.16107 0.22639 0.16797 0.21528 0.17279 0.20162 C 0.22006 0.06991 0.2655 -0.06389 0.31185 -0.19653 C 0.31277 -0.20254 0.31329 -0.20879 0.31459 -0.21458 C 0.31576 -0.21967 0.31784 -0.22407 0.31915 -0.22916 C 0.32149 -0.23865 0.3237 -0.24838 0.32553 -0.25833 C 0.32878 -0.27569 0.33152 -0.29305 0.33464 -0.31041 C 0.33555 -0.31481 0.33672 -0.31898 0.3375 -0.32338 C 0.33829 -0.32824 0.33829 -0.33333 0.33933 -0.33796 C 0.34349 -0.35879 0.353 -0.39977 0.353 -0.39977 C 0.35469 -0.41852 0.35313 -0.40254 0.35665 -0.43078 C 0.35704 -0.43333 0.35717 -0.43611 0.35756 -0.43889 C 0.35899 -0.44745 0.36094 -0.45602 0.36211 -0.46481 C 0.36237 -0.4669 0.36264 -0.46921 0.36303 -0.47129 C 0.36394 -0.47615 0.36524 -0.48102 0.36576 -0.48588 C 0.36602 -0.48842 0.36498 -0.48125 0.36394 -0.4794 C 0.36237 -0.47662 0.36055 -0.47384 0.35847 -0.47291 C 0.34922 -0.46875 0.35612 -0.47153 0.3375 -0.46967 C 0.26459 -0.45509 0.19154 -0.44352 0.11889 -0.42592 C 0.1168 -0.42523 0.11732 -0.41898 0.11615 -0.41597 C 0.11394 -0.41134 0.1112 -0.4074 0.10886 -0.40301 C 0.10391 -0.38472 0.1 -0.36528 0.09415 -0.34768 C 0.09141 -0.33958 0.08829 -0.33194 0.08594 -0.32338 C 0.08503 -0.32014 0.08425 -0.31666 0.08321 -0.31365 C 0.06589 -0.26389 0.0737 -0.2912 0.06758 -0.26967 C 0.06576 -0.24653 0.06784 -0.26342 0.05847 -0.22754 C 0.05782 -0.22477 0.05743 -0.22199 0.05665 -0.21944 C 0.0556 -0.21597 0.05404 -0.21319 0.053 -0.20972 C 0.04662 -0.18703 0.04089 -0.16389 0.03477 -0.14143 C 0.03425 -0.13958 0.03347 -0.13819 0.03295 -0.13634 C 0.03125 -0.13102 0.02969 -0.12569 0.02826 -0.12014 C 0.02787 -0.11875 0.02787 -0.1169 0.02735 -0.11528 C 0.02474 -0.10555 0.01915 -0.08611 0.01915 -0.08611 C 0.01719 -0.07199 0.01771 -0.07453 0.01185 -0.05347 C 0.01146 -0.05208 0.01068 -0.05139 0.01003 -0.05023 C 0.00808 -0.03657 0.01029 -0.05069 0.00547 -0.02916 C 0.00469 -0.02592 0.0043 -0.02268 0.00365 -0.01944 C 0.00313 -0.01713 0.00235 -0.01528 0.00183 -0.01296 C 0.00079 -0.0081 0.00027 -0.00301 -0.00091 0.00162 C -0.00156 0.00417 -0.00299 0.00579 -0.00364 0.00834 C -0.01119 0.03218 -0.00117 0.00463 -0.00729 0.0213 C 0.03777 0.03264 0.08256 0.04931 0.128 0.05533 C 0.17305 0.06135 0.21823 0.05602 0.26342 0.05695 C 0.26615 0.05718 0.26889 0.05787 0.27162 0.05857 C 0.27891 0.06065 0.2862 0.06297 0.29349 0.06505 C 0.29571 0.06574 0.29779 0.06621 0.3 0.06667 C 0.30274 0.06736 0.30547 0.0676 0.30821 0.06829 C 0.31394 0.07014 0.3198 0.07292 0.32553 0.075 C 0.32917 0.07616 0.33386 0.07662 0.3375 0.07824 C 0.34076 0.07963 0.34415 0.08148 0.34753 0.0831 C 0.35027 0.06829 0.3543 0.0544 0.35573 0.03912 C 0.35599 0.03704 0.34883 0.03449 0.34844 0.03426 C 0.3448 0.03218 0.3375 0.02778 0.3375 0.02778 C 0.33698 0.02709 0.33217 0.02037 0.33099 0.01968 C 0.3293 0.01829 0.32735 0.01736 0.32553 0.01644 C 0.32162 0.00394 0.31732 -0.00833 0.31368 -0.02106 C 0.31277 -0.02407 0.3125 -0.02754 0.31185 -0.03078 C 0.31016 -0.03842 0.30821 -0.04606 0.30639 -0.05347 C 0.30717 -0.07129 0.30704 -0.10671 0.31185 -0.12824 C 0.31237 -0.13078 0.31381 -0.1324 0.31459 -0.13472 C 0.31537 -0.13727 0.3155 -0.14051 0.31641 -0.14305 C 0.31902 -0.15023 0.32266 -0.15833 0.32644 -0.16412 C 0.32735 -0.16528 0.32826 -0.16643 0.32917 -0.16736 C 0.33555 -0.17338 0.34206 -0.1794 0.34844 -0.18518 C 0.3573 -0.19328 0.35105 -0.18819 0.36303 -0.19328 C 0.37006 -0.19629 0.37709 -0.19953 0.38412 -0.20301 C 0.38659 -0.2044 0.38894 -0.20625 0.39141 -0.20787 C 0.39271 -0.20903 0.39375 -0.21065 0.39506 -0.21134 C 0.3987 -0.21273 0.40235 -0.21319 0.40599 -0.21458 C 0.4073 -0.21481 0.40847 -0.21574 0.40964 -0.2162 C 0.41146 -0.21666 0.41329 -0.21713 0.41524 -0.21782 C 0.41706 -0.21458 0.41941 -0.21203 0.42071 -0.20787 C 0.4211 -0.20648 0.41993 -0.20486 0.4198 -0.20301 C 0.41928 -0.1993 0.41954 -0.19537 0.41889 -0.19166 C 0.41771 -0.18657 0.41563 -0.18217 0.41433 -0.17708 C 0.41381 -0.17546 0.41381 -0.17384 0.41329 -0.17222 C 0.41198 -0.16666 0.41016 -0.16157 0.40873 -0.15602 C 0.4073 -0.14977 0.40547 -0.13981 0.40417 -0.1331 C 0.40417 -0.13217 0.40222 -0.10879 0.40235 -0.10879 C 0.40586 -0.1081 0.40782 -0.11666 0.41055 -0.12014 C 0.41081 -0.1206 0.4112 -0.12014 0.41146 -0.12014 L 0.41146 -0.12014 " pathEditMode="relative" ptsTypes="AAAAAAAAAAAAAAAAAAAAAAAAAAAAAAAAAAAAAAAAAAAAAAAAAAAAAAAAAAAAAAAAAAAAAAAAAAAAAAAAAAAAAAAAAAAAAAAAAAAAAAAAAAAAAAAAAAAAAAAAAAAAAAAAAAAAAAAAAA">
                                      <p:cBhvr>
                                        <p:cTn id="114" dur="5000" fill="hold"/>
                                        <p:tgtEl>
                                          <p:spTgt spid="76"/>
                                        </p:tgtEl>
                                        <p:attrNameLst>
                                          <p:attrName>ppt_x</p:attrName>
                                          <p:attrName>ppt_y</p:attrName>
                                        </p:attrNameLst>
                                      </p:cBhvr>
                                    </p:animMotion>
                                  </p:childTnLst>
                                </p:cTn>
                              </p:par>
                              <p:par>
                                <p:cTn id="115" presetID="0" presetClass="path" presetSubtype="0" accel="50000" decel="50000" fill="hold" grpId="1" nodeType="withEffect">
                                  <p:stCondLst>
                                    <p:cond delay="1750"/>
                                  </p:stCondLst>
                                  <p:childTnLst>
                                    <p:animMotion origin="layout" path="M 0 0 L 0 0 C -0.00065 0.00555 -0.00065 0.01134 -0.00182 0.01643 C -0.00325 0.02222 -0.00599 0.02245 -0.00833 0.02615 C -0.01081 0.03032 -0.01289 0.03518 -0.01562 0.03912 C -0.01693 0.0412 -0.01875 0.04213 -0.02018 0.04398 C -0.02122 0.04537 -0.022 0.04722 -0.02291 0.04884 C -0.025 0.05231 -0.02708 0.05555 -0.02929 0.05856 C -0.03021 0.05995 -0.03125 0.06064 -0.03203 0.0618 C -0.0401 0.07314 -0.03554 0.0699 -0.04114 0.07314 C -0.04297 0.07592 -0.04479 0.07893 -0.04674 0.08148 C -0.04818 0.08333 -0.04974 0.08449 -0.0513 0.08634 C -0.05247 0.08773 -0.05364 0.08958 -0.05495 0.0912 C -0.05586 0.09236 -0.05677 0.09328 -0.05768 0.09444 C -0.0582 0.09768 -0.05794 0.10231 -0.0595 0.10416 C -0.06041 0.10532 -0.06146 0.10601 -0.06224 0.1074 C -0.07005 0.11921 -0.06237 0.10972 -0.06862 0.11713 C -0.07122 0.13101 -0.06758 0.11412 -0.07135 0.12523 C -0.075 0.13588 -0.06953 0.12523 -0.07409 0.13333 C -0.07526 0.13935 -0.07734 0.15208 -0.07956 0.15625 L -0.08411 0.16435 C -0.08385 0.16643 -0.08398 0.16898 -0.0832 0.17083 C -0.08242 0.17291 -0.08086 0.17407 -0.07956 0.17569 C -0.06445 0.19722 -0.08216 0.1743 -0.06953 0.18703 C -0.06458 0.19213 -0.0595 0.19722 -0.05495 0.20324 C -0.0362 0.22801 -0.05924 0.20324 -0.04297 0.22291 C -0.03151 0.2368 -0.0181 0.24606 -0.00833 0.26342 C 0.00261 0.28287 -0.01549 0.25139 0.01185 0.2912 C 0.01341 0.29328 0.01393 0.29722 0.0155 0.2993 C 0.0168 0.30115 0.01862 0.30115 0.02005 0.30254 C 0.02136 0.3037 0.02761 0.31134 0.02917 0.31389 C 0.03047 0.31597 0.03151 0.31875 0.03294 0.32037 C 0.03568 0.32361 0.03867 0.32639 0.04115 0.33009 C 0.04505 0.33611 0.04844 0.34328 0.05209 0.34976 C 0.05326 0.35185 0.05482 0.3537 0.05573 0.35625 C 0.06263 0.37361 0.05951 0.36782 0.06393 0.37569 C 0.06654 0.38935 0.06328 0.37407 0.07318 0.4 C 0.0737 0.40162 0.07422 0.40347 0.075 0.40486 C 0.07852 0.41273 0.08268 0.41944 0.08594 0.42777 C 0.08802 0.4331 0.09011 0.43865 0.09232 0.44398 C 0.09284 0.44514 0.09362 0.44606 0.09414 0.44722 C 0.09518 0.4493 0.09584 0.45185 0.09688 0.4537 C 0.09766 0.45509 0.09883 0.45555 0.09961 0.45694 C 0.10078 0.45902 0.10143 0.46134 0.10235 0.46342 C 0.10677 0.47268 0.10156 0.45949 0.10599 0.47152 C 0.10755 0.4699 0.10925 0.46875 0.11068 0.46666 C 0.11146 0.46551 0.11172 0.46342 0.1125 0.4618 C 0.11302 0.46064 0.11367 0.45972 0.11432 0.45856 C 0.11524 0.45648 0.11602 0.45416 0.11706 0.45208 C 0.12175 0.44328 0.12682 0.43472 0.13164 0.42615 C 0.13347 0.42291 0.13555 0.4199 0.13711 0.41643 C 0.14024 0.40995 0.14323 0.40347 0.14636 0.39676 C 0.14727 0.39467 0.14818 0.39259 0.14909 0.39027 C 0.15169 0.3831 0.15443 0.37338 0.15638 0.36597 C 0.15912 0.35509 0.15664 0.36041 0.16003 0.35463 C 0.16211 0.34583 0.1638 0.3368 0.16641 0.32847 C 0.16719 0.32592 0.16901 0.32453 0.17005 0.32199 C 0.17214 0.31736 0.17357 0.31203 0.17552 0.3074 C 0.18334 0.28889 0.17057 0.31967 0.18477 0.2831 C 0.18581 0.28009 0.18724 0.27777 0.18841 0.275 C 0.1944 0.25995 0.1931 0.2574 0.20482 0.24236 C 0.20912 0.23703 0.21393 0.23264 0.21758 0.22615 C 0.21849 0.22453 0.2194 0.22268 0.22031 0.22129 C 0.23151 0.20578 0.24284 0.19074 0.25417 0.17569 C 0.25625 0.17314 0.28438 0.1375 0.2862 0.13333 C 0.29167 0.12152 0.2974 0.10972 0.30274 0.09768 C 0.31354 0.07268 0.3099 0.0787 0.31914 0.0537 C 0.3224 0.0449 0.32591 0.03634 0.32917 0.02777 C 0.32982 0.02453 0.32995 0.02083 0.33099 0.01805 C 0.34974 -0.0294 0.33438 0.01458 0.35026 -0.01783 C 0.35391 -0.02547 0.35768 -0.03334 0.36029 -0.04213 C 0.3849 -0.12524 0.35274 -0.03843 0.37865 -0.1088 C 0.39245 -0.1463 0.37474 -0.09468 0.39141 -0.13658 C 0.39453 -0.14422 0.39662 -0.15301 0.39961 -0.16088 C 0.40573 -0.17639 0.4125 -0.19121 0.41888 -0.20649 C 0.42084 -0.21111 0.42305 -0.21551 0.42435 -0.22107 C 0.42748 -0.23496 0.42839 -0.24028 0.43255 -0.25348 C 0.44336 -0.28774 0.42969 -0.24005 0.43893 -0.27315 C 0.43932 -0.27524 0.43932 -0.27755 0.43985 -0.27963 C 0.44076 -0.28311 0.44597 -0.29375 0.44623 -0.29422 C 0.44701 -0.29792 0.4487 -0.30764 0.45 -0.3088 C 0.45156 -0.31042 0.45365 -0.30787 0.45547 -0.30718 C 0.46211 -0.27153 0.46354 -0.23102 0.47552 -0.2 C 0.48594 -0.17292 0.50755 -0.12014 0.51576 -0.08774 C 0.51732 -0.08172 0.51901 -0.07593 0.52031 -0.06991 C 0.52448 -0.05047 0.52761 -0.03033 0.53229 -0.01135 L 0.56237 0.11064 C 0.56927 0.13842 0.57774 0.17777 0.58711 0.19838 C 0.59597 0.21805 0.60339 0.23981 0.61367 0.25694 C 0.62656 0.27847 0.63307 0.28796 0.64479 0.31389 C 0.64714 0.31944 0.64948 0.325 0.65209 0.33009 C 0.65495 0.33588 0.6586 0.34027 0.6612 0.34652 C 0.66979 0.36666 0.68386 0.39884 0.69141 0.42129 C 0.69323 0.42662 0.69518 0.43194 0.69688 0.4375 C 0.70052 0.44907 0.70156 0.45856 0.70781 0.46666 C 0.7099 0.46944 0.71276 0.4699 0.71511 0.47152 C 0.71615 0.46944 0.71732 0.46759 0.71797 0.46504 C 0.71849 0.4625 0.71862 0.45972 0.71888 0.45694 C 0.71927 0.44838 0.71901 0.43958 0.71979 0.43101 C 0.72149 0.41088 0.72422 0.39097 0.72617 0.37083 C 0.72669 0.36551 0.72669 0.35995 0.72709 0.35463 C 0.72761 0.34583 0.72839 0.33726 0.72891 0.32847 C 0.72982 0.31273 0.72995 0.29699 0.73164 0.28148 C 0.7336 0.26435 0.73724 0.24791 0.73985 0.23101 C 0.74818 0.17708 0.75104 0.14861 0.76094 0.09768 C 0.76393 0.08217 0.7681 0.06759 0.77097 0.05208 C 0.77578 0.02639 0.77956 0 0.78373 -0.02593 C 0.78594 -0.03936 0.7875 -0.05348 0.79011 -0.06667 C 0.79258 -0.07848 0.79492 -0.09051 0.79753 -0.10232 C 0.80039 -0.11551 0.80404 -0.12801 0.80664 -0.14144 C 0.80834 -0.15024 0.80912 -0.15973 0.81029 -0.16899 C 0.81094 -0.17385 0.81211 -0.18357 0.81211 -0.18357 C 0.8125 -0.19028 0.81315 -0.20695 0.81393 -0.21459 C 0.81446 -0.21945 0.81615 -0.22431 0.81576 -0.22917 C 0.81563 -0.23079 0.81393 -0.22801 0.81302 -0.22755 C 0.80339 -0.23033 0.80339 -0.23079 0.78919 -0.23079 C 0.78086 -0.23079 0.7556 -0.22338 0.75261 -0.22269 C 0.74649 -0.2213 0.728 -0.21899 0.71979 -0.21783 C 0.71485 -0.21574 0.71003 -0.21274 0.70508 -0.21135 C 0.68021 -0.20463 0.6961 -0.21343 0.68685 -0.20811 C 0.66419 -0.20973 0.62305 -0.2132 0.60729 -0.21297 C 0.54479 -0.21204 0.48229 -0.20857 0.41979 -0.20649 L 0.1819 -0.20811 C 0.16758 -0.20857 0.15339 -0.21366 0.13893 -0.21621 C 0.13112 -0.2176 0.12318 -0.21829 0.11524 -0.21945 C 0.10274 -0.22385 0.09037 -0.2294 0.07774 -0.23241 C 0.04662 -0.23982 0.00677 -0.24051 -0.02383 -0.24213 L -0.0457 -0.24537 C -0.04739 -0.24584 -0.05221 -0.24769 -0.05403 -0.24861 C -0.05495 -0.24908 -0.05586 -0.25 -0.05677 -0.25024 C -0.05859 -0.25116 -0.06041 -0.25139 -0.06224 -0.25186 C -0.06523 -0.25579 -0.06823 -0.25996 -0.07135 -0.26343 C -0.07213 -0.26436 -0.07409 -0.26505 -0.07409 -0.26505 L -0.07409 -0.26667 " pathEditMode="relative" ptsTypes="AAAAAAAAAAAAAAAAAAAAAAAAAAAAAAAAAAAAAAAAAAAAAAAAAAAAAAAAAAAAAAAAAAAAAAAAAAAAAAAAAAAAAAAAAAAAAAAAAAAAAAAAAAAAAAAAAAAAAAAAAAAAAAAAAAAAAA">
                                      <p:cBhvr>
                                        <p:cTn id="116" dur="5000" fill="hold"/>
                                        <p:tgtEl>
                                          <p:spTgt spid="77"/>
                                        </p:tgtEl>
                                        <p:attrNameLst>
                                          <p:attrName>ppt_x</p:attrName>
                                          <p:attrName>ppt_y</p:attrName>
                                        </p:attrNameLst>
                                      </p:cBhvr>
                                    </p:animMotion>
                                  </p:childTnLst>
                                </p:cTn>
                              </p:par>
                              <p:par>
                                <p:cTn id="117" presetID="0" presetClass="path" presetSubtype="0" accel="50000" decel="50000" fill="hold" grpId="1" nodeType="withEffect">
                                  <p:stCondLst>
                                    <p:cond delay="1750"/>
                                  </p:stCondLst>
                                  <p:childTnLst>
                                    <p:animMotion origin="layout" path="M 0 0 L 0 0 C -0.00065 -0.0456 -0.00104 -0.09097 -0.00182 -0.13657 C -0.00195 -0.13819 -0.00273 -0.14305 -0.00273 -0.14143 C -0.00273 -0.09861 -0.0026 -0.05578 -0.00182 -0.01296 C -0.00169 -0.0037 -0.00052 0.00533 0 0.01459 C 0.00196 0.05255 0.00378 0.09051 0.00547 0.12847 C 0.00743 0.17176 0.00912 0.21528 0.01094 0.25857 C 0.0112 0.38102 0.01068 0.50347 0.01185 0.62593 C 0.01185 0.62778 0.01446 0.62616 0.01459 0.62431 C 0.01602 0.61204 0.01563 0.59954 0.01641 0.58704 C 0.01771 0.56574 0.01667 0.57709 0.02006 0.55278 C 0.02357 0.48982 0.0181 0.54468 0.02735 0.50255 C 0.02813 0.49885 0.02774 0.49468 0.02826 0.49097 C 0.03542 0.44074 0.03282 0.45278 0.03933 0.42593 C 0.04037 0.4169 0.04844 0.35394 0.04935 0.33334 C 0.05013 0.31597 0.05 0.29861 0.05026 0.28125 C 0.05 0.23357 0.05 0.18588 0.04935 0.1382 C 0.04935 0.13542 0.04857 0.13287 0.04844 0.1301 C 0.04792 0.11597 0.04805 0.10185 0.04753 0.08773 C 0.04649 0.05972 0.04506 0.03148 0.04388 0.00324 C 0.04506 -0.0118 0.04401 -0.02824 0.04753 -0.04213 C 0.04909 -0.04838 0.04961 -0.0294 0.05026 -0.02268 C 0.05091 -0.0162 0.05065 -0.00972 0.05118 -0.00324 C 0.05313 0.02014 0.05534 0.04352 0.05756 0.06667 C 0.05808 0.07222 0.05886 0.07755 0.05938 0.08287 C 0.06042 0.0926 0.06133 0.10255 0.06211 0.11227 C 0.0625 0.11644 0.06276 0.12084 0.06302 0.12523 C 0.06341 0.13056 0.06341 0.13611 0.06407 0.14144 C 0.06433 0.14537 0.06524 0.14908 0.06589 0.15278 C 0.06615 0.15926 0.06628 0.16597 0.0668 0.17246 C 0.06836 0.19468 0.07227 0.23912 0.07227 0.23912 C 0.07318 0.26135 0.0737 0.28357 0.075 0.30579 C 0.07526 0.31065 0.07631 0.31551 0.07683 0.32037 C 0.07722 0.32361 0.07735 0.32685 0.07774 0.3301 C 0.08373 0.37963 0.08086 0.35093 0.08321 0.3757 C 0.08347 0.38588 0.0836 0.3963 0.08412 0.40648 C 0.08425 0.40926 0.08477 0.41181 0.08503 0.41459 C 0.08607 0.42593 0.08685 0.4375 0.08776 0.44885 C 0.08868 0.48102 0.08841 0.47871 0.08959 0.50741 C 0.09011 0.51968 0.08998 0.52593 0.09141 0.53658 C 0.09167 0.5382 0.09206 0.53982 0.09232 0.54144 C 0.09271 0.54699 0.09284 0.55232 0.09323 0.55764 C 0.09375 0.56273 0.0944 0.5676 0.09506 0.57246 C 0.09532 0.57408 0.09571 0.5757 0.09597 0.57732 C 0.09636 0.5794 0.09662 0.58148 0.09701 0.5838 C 0.09727 0.58912 0.0974 0.59468 0.09792 0.6 C 0.09805 0.60162 0.09792 0.60556 0.09883 0.60486 C 0.09987 0.60394 0.09935 0.60047 0.09974 0.59838 C 0.1 0.50463 0.09948 0.41088 0.10065 0.31713 C 0.10065 0.31204 0.103 0.30764 0.10339 0.30255 C 0.10482 0.28241 0.10313 0.26181 0.10612 0.24236 C 0.10938 0.2206 0.10834 0.23056 0.10977 0.21297 C 0.1125 0.10301 0.10977 0.22801 0.10977 -0.01944 C 0.10977 -0.05463 0.11042 -0.09004 0.11068 -0.12523 C 0.11094 -0.12291 0.1112 -0.12083 0.11159 -0.11875 C 0.11211 -0.11643 0.11302 -0.11458 0.11341 -0.11227 C 0.11407 -0.10787 0.11394 -0.10347 0.11433 -0.09907 C 0.11446 -0.09745 0.11498 -0.09583 0.11524 -0.09421 C 0.11589 -0.08935 0.11641 -0.08449 0.11706 -0.07963 C 0.11784 -0.07384 0.12084 -0.06365 0.12162 -0.06018 C 0.12201 -0.05856 0.12227 -0.05694 0.12253 -0.05532 C 0.12292 -0.05092 0.12318 -0.04653 0.12344 -0.04213 C 0.12487 -0.02083 0.12487 -0.01597 0.12709 0.01135 C 0.12761 0.0169 0.12852 0.02222 0.12891 0.02778 C 0.12943 0.03195 0.12956 0.03635 0.12995 0.04074 C 0.13034 0.06435 0.13034 0.08472 0.13177 0.10741 C 0.13529 0.16482 0.14271 0.27963 0.14271 0.27963 C 0.14336 0.30996 0.14362 0.34051 0.14453 0.37084 C 0.14519 0.39074 0.14623 0.41088 0.14727 0.43102 C 0.15391 0.55741 0.14558 0.38426 0.15 0.47801 C 0.15026 0.51389 0.15039 0.54954 0.15091 0.58542 C 0.15091 0.5882 0.15039 0.59468 0.15183 0.59352 C 0.15391 0.59167 0.15365 0.58588 0.15456 0.58218 C 0.15495 0.51968 0.15391 0.45741 0.15547 0.39514 C 0.15599 0.37547 0.15938 0.35625 0.16094 0.33658 C 0.17019 0.22454 0.16055 0.31945 0.1711 0.22269 C 0.17162 0.20926 0.17188 0.1956 0.17292 0.18218 C 0.175 0.1544 0.18021 0.09931 0.18021 0.09931 C 0.18086 0.08565 0.18151 0.07222 0.18203 0.05857 C 0.1823 0.05 0.18256 0.04121 0.18295 0.03264 C 0.18425 0.0088 0.18386 0.0419 0.18386 0.01459 L 0.18386 0.01297 " pathEditMode="relative" ptsTypes="AAAAAAAAAAAAAAAAAAAAAAAAAAAAAAAAAAAAAAAAAAAAAAAAAAAAAAAAAAAAAAAAAAAAAAAAAAAAAAAAAAA">
                                      <p:cBhvr>
                                        <p:cTn id="118" dur="5000" fill="hold"/>
                                        <p:tgtEl>
                                          <p:spTgt spid="80"/>
                                        </p:tgtEl>
                                        <p:attrNameLst>
                                          <p:attrName>ppt_x</p:attrName>
                                          <p:attrName>ppt_y</p:attrName>
                                        </p:attrNameLst>
                                      </p:cBhvr>
                                    </p:animMotion>
                                  </p:childTnLst>
                                </p:cTn>
                              </p:par>
                              <p:par>
                                <p:cTn id="119" presetID="0" presetClass="path" presetSubtype="0" accel="50000" decel="50000" fill="hold" grpId="1" nodeType="withEffect">
                                  <p:stCondLst>
                                    <p:cond delay="1750"/>
                                  </p:stCondLst>
                                  <p:childTnLst>
                                    <p:animMotion origin="layout" path="M 0 0 L 0 0 C 0.00781 -0.02384 0.01602 -0.04745 0.0237 -0.07153 C 0.02422 -0.07292 0.02422 -0.07477 0.02461 -0.07639 C 0.06432 -0.225 0.04948 -0.1581 0.06758 -0.24375 C 0.11029 -0.04653 0.14518 0.11366 0.17826 0.35463 C 0.18464 0.40116 0.19219 0.44722 0.19753 0.49445 C 0.19779 0.49699 0.19792 0.5 0.19844 0.50255 C 0.20182 0.51945 0.20573 0.53611 0.20937 0.55301 C 0.21732 0.50833 0.22487 0.46389 0.2332 0.41945 C 0.23437 0.41343 0.2362 0.40764 0.23776 0.40162 C 0.23841 0.39908 0.23893 0.3963 0.23958 0.39352 C 0.24076 0.38912 0.24219 0.38496 0.24323 0.38056 C 0.2444 0.37523 0.24466 0.36945 0.24596 0.36435 C 0.28281 0.21759 0.35755 -0.07477 0.35755 -0.07477 C 0.36003 -0.10833 0.36211 -0.14213 0.36484 -0.17546 C 0.3651 -0.17847 0.36615 -0.18102 0.36667 -0.18379 C 0.36706 -0.18588 0.36732 -0.18796 0.36758 -0.19028 C 0.37135 -0.29768 0.36667 -0.20231 0.39779 0.01621 C 0.39961 0.0294 0.40391 0.04121 0.4069 0.05371 C 0.40729 0.06134 0.40729 0.06898 0.40781 0.07639 C 0.40924 0.09653 0.41146 0.11644 0.41237 0.13658 C 0.41367 0.16204 0.41458 0.18773 0.41615 0.21296 C 0.41797 0.24445 0.42031 0.27593 0.42253 0.30741 C 0.42279 0.31111 0.42279 0.31505 0.42344 0.31875 C 0.42708 0.33889 0.43151 0.3588 0.43529 0.37894 C 0.43581 0.38148 0.43581 0.38449 0.4362 0.38704 C 0.4388 0.40232 0.4418 0.41736 0.4444 0.43264 C 0.44505 0.43634 0.44557 0.44028 0.44622 0.44398 C 0.44753 0.45139 0.45299 0.47847 0.45456 0.48958 C 0.45495 0.49259 0.45508 0.49607 0.45547 0.49931 C 0.46094 0.46898 0.4651 0.43773 0.47187 0.4081 C 0.47617 0.38935 0.48281 0.37246 0.48828 0.35463 C 0.48984 0.34954 0.49297 0.33982 0.49297 0.33982 C 0.49883 0.29792 0.49544 0.31806 0.51758 0.24074 C 0.51862 0.23681 0.52096 0.23449 0.52214 0.23102 C 0.52982 0.20787 0.53646 0.1838 0.54414 0.16111 C 0.55286 0.13519 0.56445 0.11204 0.57161 0.08449 C 0.58307 0.04051 0.57852 0.05625 0.60169 -0.01296 C 0.60638 -0.02685 0.61237 -0.03912 0.61641 -0.0537 C 0.61706 -0.05579 0.61771 -0.05787 0.61823 -0.06018 C 0.62409 -0.08403 0.62969 -0.10787 0.63555 -0.13171 C 0.63737 -0.13889 0.63945 -0.1456 0.64102 -0.15278 C 0.64232 -0.15833 0.64336 -0.16366 0.64479 -0.16898 C 0.64648 -0.17569 0.64844 -0.18194 0.65026 -0.18866 C 0.65143 -0.19305 0.65312 -0.20185 0.65391 -0.20648 C 0.6543 -0.20856 0.65443 -0.21088 0.65482 -0.21296 C 0.6832 -0.13657 0.71289 -0.06157 0.73984 0.01621 C 0.74909 0.04306 0.74609 0.04792 0.74805 0.07153 C 0.74883 0.08033 0.75013 0.08889 0.75078 0.09769 C 0.7513 0.10301 0.7513 0.10857 0.75169 0.11389 C 0.75221 0.11829 0.75299 0.12246 0.75352 0.12685 C 0.7543 0.13218 0.75482 0.13773 0.75547 0.14306 C 0.71602 0.17014 0.6763 0.19514 0.63737 0.22454 C 0.62799 0.23148 0.61966 0.24283 0.61094 0.25208 C 0.59883 0.26482 0.60273 0.26088 0.58893 0.27639 C 0.58529 0.28056 0.57721 0.28982 0.57344 0.29283 C 0.56589 0.29861 0.55807 0.30347 0.55052 0.30903 C 0.54844 0.31065 0.54609 0.31181 0.54414 0.31389 L 0.53776 0.32037 C 0.53294 0.30185 0.52904 0.28935 0.52669 0.26829 C 0.52461 0.24838 0.52422 0.22801 0.52214 0.2081 C 0.51901 0.17662 0.51549 0.14514 0.5112 0.11389 C 0.50638 0.07801 0.50156 0.04236 0.49661 0.00648 C 0.49323 -0.01782 0.49401 -0.0125 0.4901 -0.03079 C 0.48867 -0.02986 0.48685 -0.0294 0.48555 -0.02754 C 0.48451 -0.02592 0.48424 -0.02338 0.48372 -0.02106 C 0.48281 -0.0169 0.48203 -0.01227 0.48099 -0.0081 C 0.47982 -0.00324 0.47865 0.00162 0.47734 0.00648 C 0.4763 0.04167 0.47643 0.02616 0.47643 0.05371 L 0.47643 0.05371 " pathEditMode="relative" ptsTypes="AAAAAAAAAAAAAAAAAAAAAAAAAAAAAAAAAAAAAAAAAAAAAAAAAAAAAAAAAAAAAAAAAAAAAAA">
                                      <p:cBhvr>
                                        <p:cTn id="120" dur="5000" fill="hold"/>
                                        <p:tgtEl>
                                          <p:spTgt spid="33"/>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4" grpId="0" animBg="1"/>
      <p:bldP spid="34"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8414857" y="168408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4169127" y="429753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2243984" y="73842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5797238" y="137074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6742856" y="271260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600785" y="295176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5682704" y="305275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8563608" y="32913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3 von 12</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3433878" y="20641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7405274" y="465753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a:hlinkClick r:id="" action="ppaction://noaction">
              <a:snd r:embed="rId5" name="bomb.wav"/>
            </a:hlinkClick>
          </p:cNvPr>
          <p:cNvSpPr/>
          <p:nvPr/>
        </p:nvSpPr>
        <p:spPr>
          <a:xfrm>
            <a:off x="9803148" y="275698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a:hlinkClick r:id="" action="ppaction://noaction">
              <a:snd r:embed="rId5" name="bomb.wav"/>
            </a:hlinkClick>
          </p:cNvPr>
          <p:cNvSpPr/>
          <p:nvPr/>
        </p:nvSpPr>
        <p:spPr>
          <a:xfrm>
            <a:off x="10363608" y="444548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Textfeld 36"/>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51206"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1765985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2" nodeType="withEffect">
                                  <p:stCondLst>
                                    <p:cond delay="0"/>
                                  </p:stCondLst>
                                  <p:childTnLst>
                                    <p:animClr clrSpc="rgb" dir="cw">
                                      <p:cBhvr override="childStyle">
                                        <p:cTn id="16" dur="500" autoRev="1" fill="remove"/>
                                        <p:tgtEl>
                                          <p:spTgt spid="34"/>
                                        </p:tgtEl>
                                        <p:attrNameLst>
                                          <p:attrName>style.color</p:attrName>
                                        </p:attrNameLst>
                                      </p:cBhvr>
                                      <p:to>
                                        <a:srgbClr val="B4C6E7"/>
                                      </p:to>
                                    </p:animClr>
                                    <p:animClr clrSpc="rgb" dir="cw">
                                      <p:cBhvr>
                                        <p:cTn id="17" dur="500" autoRev="1" fill="remove"/>
                                        <p:tgtEl>
                                          <p:spTgt spid="34"/>
                                        </p:tgtEl>
                                        <p:attrNameLst>
                                          <p:attrName>fillcolor</p:attrName>
                                        </p:attrNameLst>
                                      </p:cBhvr>
                                      <p:to>
                                        <a:srgbClr val="B4C6E7"/>
                                      </p:to>
                                    </p:animClr>
                                    <p:set>
                                      <p:cBhvr>
                                        <p:cTn id="18" dur="500" autoRev="1" fill="remove"/>
                                        <p:tgtEl>
                                          <p:spTgt spid="34"/>
                                        </p:tgtEl>
                                        <p:attrNameLst>
                                          <p:attrName>fill.type</p:attrName>
                                        </p:attrNameLst>
                                      </p:cBhvr>
                                      <p:to>
                                        <p:strVal val="solid"/>
                                      </p:to>
                                    </p:set>
                                    <p:set>
                                      <p:cBhvr>
                                        <p:cTn id="19" dur="500" autoRev="1" fill="remove"/>
                                        <p:tgtEl>
                                          <p:spTgt spid="34"/>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78"/>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8"/>
                                        </p:tgtEl>
                                        <p:attrNameLst>
                                          <p:attrName>fillcolor</p:attrName>
                                        </p:attrNameLst>
                                      </p:cBhvr>
                                      <p:to>
                                        <a:srgbClr val="00B050"/>
                                      </p:to>
                                    </p:animClr>
                                    <p:set>
                                      <p:cBhvr>
                                        <p:cTn id="25" dur="1000" fill="hold"/>
                                        <p:tgtEl>
                                          <p:spTgt spid="78"/>
                                        </p:tgtEl>
                                        <p:attrNameLst>
                                          <p:attrName>fill.type</p:attrName>
                                        </p:attrNameLst>
                                      </p:cBhvr>
                                      <p:to>
                                        <p:strVal val="solid"/>
                                      </p:to>
                                    </p:set>
                                    <p:set>
                                      <p:cBhvr>
                                        <p:cTn id="26" dur="1000" fill="hold"/>
                                        <p:tgtEl>
                                          <p:spTgt spid="78"/>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2"/>
                                        </p:tgtEl>
                                        <p:attrNameLst>
                                          <p:attrName>fillcolor</p:attrName>
                                        </p:attrNameLst>
                                      </p:cBhvr>
                                      <p:to>
                                        <a:srgbClr val="00B050"/>
                                      </p:to>
                                    </p:animClr>
                                    <p:set>
                                      <p:cBhvr>
                                        <p:cTn id="32" dur="1000" fill="hold"/>
                                        <p:tgtEl>
                                          <p:spTgt spid="2"/>
                                        </p:tgtEl>
                                        <p:attrNameLst>
                                          <p:attrName>fill.type</p:attrName>
                                        </p:attrNameLst>
                                      </p:cBhvr>
                                      <p:to>
                                        <p:strVal val="solid"/>
                                      </p:to>
                                    </p:set>
                                    <p:set>
                                      <p:cBhvr>
                                        <p:cTn id="33" dur="1000" fill="hold"/>
                                        <p:tgtEl>
                                          <p:spTgt spid="2"/>
                                        </p:tgtEl>
                                        <p:attrNameLst>
                                          <p:attrName>fill.on</p:attrName>
                                        </p:attrNameLst>
                                      </p:cBhvr>
                                      <p:to>
                                        <p:strVal val="true"/>
                                      </p:to>
                                    </p:set>
                                  </p:childTnLst>
                                  <p:subTnLst>
                                    <p:audio>
                                      <p:cMediaNode vol="41000">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76"/>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withEffect">
                                  <p:stCondLst>
                                    <p:cond delay="0"/>
                                  </p:stCondLst>
                                  <p:childTnLst>
                                    <p:animClr clrSpc="rgb" dir="cw">
                                      <p:cBhvr override="childStyle">
                                        <p:cTn id="38" dur="1000" fill="hold"/>
                                        <p:tgtEl>
                                          <p:spTgt spid="76"/>
                                        </p:tgtEl>
                                        <p:attrNameLst>
                                          <p:attrName>style.color</p:attrName>
                                        </p:attrNameLst>
                                      </p:cBhvr>
                                      <p:to>
                                        <a:srgbClr val="FF0000"/>
                                      </p:to>
                                    </p:animClr>
                                    <p:animClr clrSpc="rgb" dir="cw">
                                      <p:cBhvr>
                                        <p:cTn id="39" dur="1000" fill="hold"/>
                                        <p:tgtEl>
                                          <p:spTgt spid="76"/>
                                        </p:tgtEl>
                                        <p:attrNameLst>
                                          <p:attrName>fillcolor</p:attrName>
                                        </p:attrNameLst>
                                      </p:cBhvr>
                                      <p:to>
                                        <a:srgbClr val="FF0000"/>
                                      </p:to>
                                    </p:animClr>
                                    <p:set>
                                      <p:cBhvr>
                                        <p:cTn id="40" dur="1000" fill="hold"/>
                                        <p:tgtEl>
                                          <p:spTgt spid="76"/>
                                        </p:tgtEl>
                                        <p:attrNameLst>
                                          <p:attrName>fill.type</p:attrName>
                                        </p:attrNameLst>
                                      </p:cBhvr>
                                      <p:to>
                                        <p:strVal val="solid"/>
                                      </p:to>
                                    </p:set>
                                    <p:set>
                                      <p:cBhvr>
                                        <p:cTn id="41" dur="1000" fill="hold"/>
                                        <p:tgtEl>
                                          <p:spTgt spid="7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42" restart="whenNotActive" fill="hold" evtFilter="cancelBubble" nodeType="interactiveSeq">
                <p:stCondLst>
                  <p:cond evt="onClick" delay="0">
                    <p:tgtEl>
                      <p:spTgt spid="80"/>
                    </p:tgtEl>
                  </p:cond>
                </p:stCondLst>
                <p:endSync evt="end" delay="0">
                  <p:rtn val="all"/>
                </p:endSync>
                <p:childTnLst>
                  <p:par>
                    <p:cTn id="43" fill="hold">
                      <p:stCondLst>
                        <p:cond delay="0"/>
                      </p:stCondLst>
                      <p:childTnLst>
                        <p:par>
                          <p:cTn id="44" fill="hold">
                            <p:stCondLst>
                              <p:cond delay="0"/>
                            </p:stCondLst>
                            <p:childTnLst>
                              <p:par>
                                <p:cTn id="45" presetID="19" presetClass="emph" presetSubtype="0" fill="hold" grpId="0" nodeType="clickEffect">
                                  <p:stCondLst>
                                    <p:cond delay="0"/>
                                  </p:stCondLst>
                                  <p:childTnLst>
                                    <p:animClr clrSpc="rgb" dir="cw">
                                      <p:cBhvr override="childStyle">
                                        <p:cTn id="46" dur="1000" fill="hold"/>
                                        <p:tgtEl>
                                          <p:spTgt spid="80"/>
                                        </p:tgtEl>
                                        <p:attrNameLst>
                                          <p:attrName>style.color</p:attrName>
                                        </p:attrNameLst>
                                      </p:cBhvr>
                                      <p:to>
                                        <a:srgbClr val="FF0000"/>
                                      </p:to>
                                    </p:animClr>
                                    <p:animClr clrSpc="rgb" dir="cw">
                                      <p:cBhvr>
                                        <p:cTn id="47" dur="1000" fill="hold"/>
                                        <p:tgtEl>
                                          <p:spTgt spid="80"/>
                                        </p:tgtEl>
                                        <p:attrNameLst>
                                          <p:attrName>fillcolor</p:attrName>
                                        </p:attrNameLst>
                                      </p:cBhvr>
                                      <p:to>
                                        <a:srgbClr val="FF0000"/>
                                      </p:to>
                                    </p:animClr>
                                    <p:set>
                                      <p:cBhvr>
                                        <p:cTn id="48" dur="1000" fill="hold"/>
                                        <p:tgtEl>
                                          <p:spTgt spid="80"/>
                                        </p:tgtEl>
                                        <p:attrNameLst>
                                          <p:attrName>fill.type</p:attrName>
                                        </p:attrNameLst>
                                      </p:cBhvr>
                                      <p:to>
                                        <p:strVal val="solid"/>
                                      </p:to>
                                    </p:set>
                                    <p:set>
                                      <p:cBhvr>
                                        <p:cTn id="49" dur="1000" fill="hold"/>
                                        <p:tgtEl>
                                          <p:spTgt spid="80"/>
                                        </p:tgtEl>
                                        <p:attrNameLst>
                                          <p:attrName>fill.on</p:attrName>
                                        </p:attrNameLst>
                                      </p:cBhvr>
                                      <p:to>
                                        <p:strVal val="true"/>
                                      </p:to>
                                    </p:set>
                                  </p:childTnLst>
                                  <p:subTnLst>
                                    <p:audio>
                                      <p:cMediaNode vol="77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0" restart="whenNotActive" fill="hold" evtFilter="cancelBubble" nodeType="interactiveSeq">
                <p:stCondLst>
                  <p:cond evt="onClick" delay="0">
                    <p:tgtEl>
                      <p:spTgt spid="79"/>
                    </p:tgtEl>
                  </p:cond>
                </p:stCondLst>
                <p:endSync evt="end" delay="0">
                  <p:rtn val="all"/>
                </p:endSync>
                <p:childTnLst>
                  <p:par>
                    <p:cTn id="51" fill="hold">
                      <p:stCondLst>
                        <p:cond delay="0"/>
                      </p:stCondLst>
                      <p:childTnLst>
                        <p:par>
                          <p:cTn id="52" fill="hold">
                            <p:stCondLst>
                              <p:cond delay="0"/>
                            </p:stCondLst>
                            <p:childTnLst>
                              <p:par>
                                <p:cTn id="53" presetID="19" presetClass="emph" presetSubtype="0" fill="hold" grpId="0" nodeType="clickEffect">
                                  <p:stCondLst>
                                    <p:cond delay="0"/>
                                  </p:stCondLst>
                                  <p:childTnLst>
                                    <p:animClr clrSpc="rgb" dir="cw">
                                      <p:cBhvr override="childStyle">
                                        <p:cTn id="54" dur="1000" fill="hold"/>
                                        <p:tgtEl>
                                          <p:spTgt spid="79"/>
                                        </p:tgtEl>
                                        <p:attrNameLst>
                                          <p:attrName>style.color</p:attrName>
                                        </p:attrNameLst>
                                      </p:cBhvr>
                                      <p:to>
                                        <a:srgbClr val="FF0000"/>
                                      </p:to>
                                    </p:animClr>
                                    <p:animClr clrSpc="rgb" dir="cw">
                                      <p:cBhvr>
                                        <p:cTn id="55" dur="1000" fill="hold"/>
                                        <p:tgtEl>
                                          <p:spTgt spid="79"/>
                                        </p:tgtEl>
                                        <p:attrNameLst>
                                          <p:attrName>fillcolor</p:attrName>
                                        </p:attrNameLst>
                                      </p:cBhvr>
                                      <p:to>
                                        <a:srgbClr val="FF0000"/>
                                      </p:to>
                                    </p:animClr>
                                    <p:set>
                                      <p:cBhvr>
                                        <p:cTn id="56" dur="1000" fill="hold"/>
                                        <p:tgtEl>
                                          <p:spTgt spid="79"/>
                                        </p:tgtEl>
                                        <p:attrNameLst>
                                          <p:attrName>fill.type</p:attrName>
                                        </p:attrNameLst>
                                      </p:cBhvr>
                                      <p:to>
                                        <p:strVal val="solid"/>
                                      </p:to>
                                    </p:set>
                                    <p:set>
                                      <p:cBhvr>
                                        <p:cTn id="57" dur="1000" fill="hold"/>
                                        <p:tgtEl>
                                          <p:spTgt spid="79"/>
                                        </p:tgtEl>
                                        <p:attrNameLst>
                                          <p:attrName>fill.on</p:attrName>
                                        </p:attrNameLst>
                                      </p:cBhvr>
                                      <p:to>
                                        <p:strVal val="true"/>
                                      </p:to>
                                    </p:set>
                                  </p:childTnLst>
                                  <p:subTnLst>
                                    <p:audio>
                                      <p:cMediaNode vol="77000">
                                        <p:cTn display="0" masterRel="sameClick">
                                          <p:stCondLst>
                                            <p:cond evt="begin" delay="0">
                                              <p:tn val="5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8" restart="whenNotActive" fill="hold" evtFilter="cancelBubble" nodeType="interactiveSeq">
                <p:stCondLst>
                  <p:cond evt="onClick" delay="0">
                    <p:tgtEl>
                      <p:spTgt spid="77"/>
                    </p:tgtEl>
                  </p:cond>
                </p:stCondLst>
                <p:endSync evt="end" delay="0">
                  <p:rtn val="all"/>
                </p:endSync>
                <p:childTnLst>
                  <p:par>
                    <p:cTn id="59" fill="hold">
                      <p:stCondLst>
                        <p:cond delay="0"/>
                      </p:stCondLst>
                      <p:childTnLst>
                        <p:par>
                          <p:cTn id="60" fill="hold">
                            <p:stCondLst>
                              <p:cond delay="0"/>
                            </p:stCondLst>
                            <p:childTnLst>
                              <p:par>
                                <p:cTn id="61" presetID="19" presetClass="emph" presetSubtype="0" fill="hold" grpId="0" nodeType="clickEffect">
                                  <p:stCondLst>
                                    <p:cond delay="0"/>
                                  </p:stCondLst>
                                  <p:childTnLst>
                                    <p:animClr clrSpc="rgb" dir="cw">
                                      <p:cBhvr override="childStyle">
                                        <p:cTn id="62" dur="1000" fill="hold"/>
                                        <p:tgtEl>
                                          <p:spTgt spid="77"/>
                                        </p:tgtEl>
                                        <p:attrNameLst>
                                          <p:attrName>style.color</p:attrName>
                                        </p:attrNameLst>
                                      </p:cBhvr>
                                      <p:to>
                                        <a:srgbClr val="FF0000"/>
                                      </p:to>
                                    </p:animClr>
                                    <p:animClr clrSpc="rgb" dir="cw">
                                      <p:cBhvr>
                                        <p:cTn id="63" dur="1000" fill="hold"/>
                                        <p:tgtEl>
                                          <p:spTgt spid="77"/>
                                        </p:tgtEl>
                                        <p:attrNameLst>
                                          <p:attrName>fillcolor</p:attrName>
                                        </p:attrNameLst>
                                      </p:cBhvr>
                                      <p:to>
                                        <a:srgbClr val="FF0000"/>
                                      </p:to>
                                    </p:animClr>
                                    <p:set>
                                      <p:cBhvr>
                                        <p:cTn id="64" dur="1000" fill="hold"/>
                                        <p:tgtEl>
                                          <p:spTgt spid="77"/>
                                        </p:tgtEl>
                                        <p:attrNameLst>
                                          <p:attrName>fill.type</p:attrName>
                                        </p:attrNameLst>
                                      </p:cBhvr>
                                      <p:to>
                                        <p:strVal val="solid"/>
                                      </p:to>
                                    </p:set>
                                    <p:set>
                                      <p:cBhvr>
                                        <p:cTn id="65" dur="1000" fill="hold"/>
                                        <p:tgtEl>
                                          <p:spTgt spid="77"/>
                                        </p:tgtEl>
                                        <p:attrNameLst>
                                          <p:attrName>fill.on</p:attrName>
                                        </p:attrNameLst>
                                      </p:cBhvr>
                                      <p:to>
                                        <p:strVal val="true"/>
                                      </p:to>
                                    </p:set>
                                  </p:childTnLst>
                                  <p:subTnLst>
                                    <p:audio>
                                      <p:cMediaNode vol="77000">
                                        <p:cTn display="0" masterRel="sameClick">
                                          <p:stCondLst>
                                            <p:cond evt="begin" delay="0">
                                              <p:tn val="6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9" presetClass="emph" presetSubtype="0" fill="hold" grpId="0" nodeType="clickEffect">
                                  <p:stCondLst>
                                    <p:cond delay="0"/>
                                  </p:stCondLst>
                                  <p:childTnLst>
                                    <p:animClr clrSpc="rgb" dir="cw">
                                      <p:cBhvr override="childStyle">
                                        <p:cTn id="70" dur="1000" fill="hold"/>
                                        <p:tgtEl>
                                          <p:spTgt spid="21"/>
                                        </p:tgtEl>
                                        <p:attrNameLst>
                                          <p:attrName>style.color</p:attrName>
                                        </p:attrNameLst>
                                      </p:cBhvr>
                                      <p:to>
                                        <a:srgbClr val="FF0000"/>
                                      </p:to>
                                    </p:animClr>
                                    <p:animClr clrSpc="rgb" dir="cw">
                                      <p:cBhvr>
                                        <p:cTn id="71" dur="1000" fill="hold"/>
                                        <p:tgtEl>
                                          <p:spTgt spid="21"/>
                                        </p:tgtEl>
                                        <p:attrNameLst>
                                          <p:attrName>fillcolor</p:attrName>
                                        </p:attrNameLst>
                                      </p:cBhvr>
                                      <p:to>
                                        <a:srgbClr val="FF0000"/>
                                      </p:to>
                                    </p:animClr>
                                    <p:set>
                                      <p:cBhvr>
                                        <p:cTn id="72" dur="1000" fill="hold"/>
                                        <p:tgtEl>
                                          <p:spTgt spid="21"/>
                                        </p:tgtEl>
                                        <p:attrNameLst>
                                          <p:attrName>fill.type</p:attrName>
                                        </p:attrNameLst>
                                      </p:cBhvr>
                                      <p:to>
                                        <p:strVal val="solid"/>
                                      </p:to>
                                    </p:set>
                                    <p:set>
                                      <p:cBhvr>
                                        <p:cTn id="73" dur="1000" fill="hold"/>
                                        <p:tgtEl>
                                          <p:spTgt spid="21"/>
                                        </p:tgtEl>
                                        <p:attrNameLst>
                                          <p:attrName>fill.on</p:attrName>
                                        </p:attrNameLst>
                                      </p:cBhvr>
                                      <p:to>
                                        <p:strVal val="true"/>
                                      </p:to>
                                    </p:set>
                                  </p:childTnLst>
                                  <p:subTnLst>
                                    <p:audio>
                                      <p:cMediaNode vol="100000">
                                        <p:cTn display="0" masterRel="sameClick">
                                          <p:stCondLst>
                                            <p:cond evt="begin" delay="0">
                                              <p:tn val="6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1000" fill="hold"/>
                                        <p:tgtEl>
                                          <p:spTgt spid="22"/>
                                        </p:tgtEl>
                                        <p:attrNameLst>
                                          <p:attrName>style.color</p:attrName>
                                        </p:attrNameLst>
                                      </p:cBhvr>
                                      <p:to>
                                        <a:srgbClr val="FF0000"/>
                                      </p:to>
                                    </p:animClr>
                                    <p:animClr clrSpc="rgb" dir="cw">
                                      <p:cBhvr>
                                        <p:cTn id="79" dur="1000" fill="hold"/>
                                        <p:tgtEl>
                                          <p:spTgt spid="22"/>
                                        </p:tgtEl>
                                        <p:attrNameLst>
                                          <p:attrName>fillcolor</p:attrName>
                                        </p:attrNameLst>
                                      </p:cBhvr>
                                      <p:to>
                                        <a:srgbClr val="FF0000"/>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vol="77000">
                                        <p:cTn display="0" masterRel="sameClick">
                                          <p:stCondLst>
                                            <p:cond evt="begin" delay="0">
                                              <p:tn val="7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9" presetClass="emph" presetSubtype="0" fill="hold" grpId="0" nodeType="clickEffect">
                                  <p:stCondLst>
                                    <p:cond delay="0"/>
                                  </p:stCondLst>
                                  <p:childTnLst>
                                    <p:animClr clrSpc="rgb" dir="cw">
                                      <p:cBhvr override="childStyle">
                                        <p:cTn id="86" dur="1000" fill="hold"/>
                                        <p:tgtEl>
                                          <p:spTgt spid="33"/>
                                        </p:tgtEl>
                                        <p:attrNameLst>
                                          <p:attrName>style.color</p:attrName>
                                        </p:attrNameLst>
                                      </p:cBhvr>
                                      <p:to>
                                        <a:srgbClr val="FF0000"/>
                                      </p:to>
                                    </p:animClr>
                                    <p:animClr clrSpc="rgb" dir="cw">
                                      <p:cBhvr>
                                        <p:cTn id="87" dur="1000" fill="hold"/>
                                        <p:tgtEl>
                                          <p:spTgt spid="33"/>
                                        </p:tgtEl>
                                        <p:attrNameLst>
                                          <p:attrName>fillcolor</p:attrName>
                                        </p:attrNameLst>
                                      </p:cBhvr>
                                      <p:to>
                                        <a:srgbClr val="FF0000"/>
                                      </p:to>
                                    </p:animClr>
                                    <p:set>
                                      <p:cBhvr>
                                        <p:cTn id="88" dur="1000" fill="hold"/>
                                        <p:tgtEl>
                                          <p:spTgt spid="33"/>
                                        </p:tgtEl>
                                        <p:attrNameLst>
                                          <p:attrName>fill.type</p:attrName>
                                        </p:attrNameLst>
                                      </p:cBhvr>
                                      <p:to>
                                        <p:strVal val="solid"/>
                                      </p:to>
                                    </p:set>
                                    <p:set>
                                      <p:cBhvr>
                                        <p:cTn id="89" dur="1000" fill="hold"/>
                                        <p:tgtEl>
                                          <p:spTgt spid="33"/>
                                        </p:tgtEl>
                                        <p:attrNameLst>
                                          <p:attrName>fill.on</p:attrName>
                                        </p:attrNameLst>
                                      </p:cBhvr>
                                      <p:to>
                                        <p:strVal val="true"/>
                                      </p:to>
                                    </p:set>
                                  </p:childTnLst>
                                  <p:subTnLst>
                                    <p:audio>
                                      <p:cMediaNode vol="77000">
                                        <p:cTn display="0" masterRel="sameClick">
                                          <p:stCondLst>
                                            <p:cond evt="begin" delay="0">
                                              <p:tn val="8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90" restart="whenNotActive" fill="hold" evtFilter="cancelBubble" nodeType="interactiveSeq">
                <p:stCondLst>
                  <p:cond evt="onClick" delay="0">
                    <p:tgtEl>
                      <p:spTgt spid="34"/>
                    </p:tgtEl>
                  </p:cond>
                </p:stCondLst>
                <p:endSync evt="end" delay="0">
                  <p:rtn val="all"/>
                </p:endSync>
                <p:childTnLst>
                  <p:par>
                    <p:cTn id="91" fill="hold">
                      <p:stCondLst>
                        <p:cond delay="0"/>
                      </p:stCondLst>
                      <p:childTnLst>
                        <p:par>
                          <p:cTn id="92" fill="hold">
                            <p:stCondLst>
                              <p:cond delay="0"/>
                            </p:stCondLst>
                            <p:childTnLst>
                              <p:par>
                                <p:cTn id="93" presetID="19" presetClass="emph" presetSubtype="0" fill="hold" grpId="0" nodeType="clickEffect">
                                  <p:stCondLst>
                                    <p:cond delay="0"/>
                                  </p:stCondLst>
                                  <p:childTnLst>
                                    <p:animClr clrSpc="rgb" dir="cw">
                                      <p:cBhvr override="childStyle">
                                        <p:cTn id="94" dur="1000" fill="hold"/>
                                        <p:tgtEl>
                                          <p:spTgt spid="34"/>
                                        </p:tgtEl>
                                        <p:attrNameLst>
                                          <p:attrName>style.color</p:attrName>
                                        </p:attrNameLst>
                                      </p:cBhvr>
                                      <p:to>
                                        <a:srgbClr val="00B050"/>
                                      </p:to>
                                    </p:animClr>
                                    <p:animClr clrSpc="rgb" dir="cw">
                                      <p:cBhvr>
                                        <p:cTn id="95" dur="1000" fill="hold"/>
                                        <p:tgtEl>
                                          <p:spTgt spid="34"/>
                                        </p:tgtEl>
                                        <p:attrNameLst>
                                          <p:attrName>fillcolor</p:attrName>
                                        </p:attrNameLst>
                                      </p:cBhvr>
                                      <p:to>
                                        <a:srgbClr val="00B050"/>
                                      </p:to>
                                    </p:animClr>
                                    <p:set>
                                      <p:cBhvr>
                                        <p:cTn id="96" dur="1000" fill="hold"/>
                                        <p:tgtEl>
                                          <p:spTgt spid="34"/>
                                        </p:tgtEl>
                                        <p:attrNameLst>
                                          <p:attrName>fill.type</p:attrName>
                                        </p:attrNameLst>
                                      </p:cBhvr>
                                      <p:to>
                                        <p:strVal val="solid"/>
                                      </p:to>
                                    </p:set>
                                    <p:set>
                                      <p:cBhvr>
                                        <p:cTn id="97" dur="1000" fill="hold"/>
                                        <p:tgtEl>
                                          <p:spTgt spid="34"/>
                                        </p:tgtEl>
                                        <p:attrNameLst>
                                          <p:attrName>fill.on</p:attrName>
                                        </p:attrNameLst>
                                      </p:cBhvr>
                                      <p:to>
                                        <p:strVal val="true"/>
                                      </p:to>
                                    </p:set>
                                  </p:childTnLst>
                                  <p:subTnLst>
                                    <p:audio>
                                      <p:cMediaNode>
                                        <p:cTn display="0" masterRel="sameClick">
                                          <p:stCondLst>
                                            <p:cond evt="begin" delay="0">
                                              <p:tn val="9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4"/>
                  </p:tgtEl>
                </p:cond>
              </p:nextCondLst>
            </p:seq>
            <p:seq concurrent="1" nextAc="seek">
              <p:cTn id="98" restart="whenNotActive" fill="hold" evtFilter="cancelBubble" nodeType="interactiveSeq">
                <p:stCondLst>
                  <p:cond evt="onClick" delay="0">
                    <p:tgtEl>
                      <p:spTgt spid="35"/>
                    </p:tgtEl>
                  </p:cond>
                </p:stCondLst>
                <p:endSync evt="end" delay="0">
                  <p:rtn val="all"/>
                </p:endSync>
                <p:childTnLst>
                  <p:par>
                    <p:cTn id="99" fill="hold">
                      <p:stCondLst>
                        <p:cond delay="0"/>
                      </p:stCondLst>
                      <p:childTnLst>
                        <p:par>
                          <p:cTn id="100" fill="hold">
                            <p:stCondLst>
                              <p:cond delay="0"/>
                            </p:stCondLst>
                            <p:childTnLst>
                              <p:par>
                                <p:cTn id="101" presetID="19" presetClass="emph" presetSubtype="0" fill="hold" grpId="0" nodeType="clickEffect">
                                  <p:stCondLst>
                                    <p:cond delay="0"/>
                                  </p:stCondLst>
                                  <p:childTnLst>
                                    <p:animClr clrSpc="rgb" dir="cw">
                                      <p:cBhvr override="childStyle">
                                        <p:cTn id="102" dur="1000" fill="hold"/>
                                        <p:tgtEl>
                                          <p:spTgt spid="35"/>
                                        </p:tgtEl>
                                        <p:attrNameLst>
                                          <p:attrName>style.color</p:attrName>
                                        </p:attrNameLst>
                                      </p:cBhvr>
                                      <p:to>
                                        <a:srgbClr val="FF0000"/>
                                      </p:to>
                                    </p:animClr>
                                    <p:animClr clrSpc="rgb" dir="cw">
                                      <p:cBhvr>
                                        <p:cTn id="103" dur="1000" fill="hold"/>
                                        <p:tgtEl>
                                          <p:spTgt spid="35"/>
                                        </p:tgtEl>
                                        <p:attrNameLst>
                                          <p:attrName>fillcolor</p:attrName>
                                        </p:attrNameLst>
                                      </p:cBhvr>
                                      <p:to>
                                        <a:srgbClr val="FF0000"/>
                                      </p:to>
                                    </p:animClr>
                                    <p:set>
                                      <p:cBhvr>
                                        <p:cTn id="104" dur="1000" fill="hold"/>
                                        <p:tgtEl>
                                          <p:spTgt spid="35"/>
                                        </p:tgtEl>
                                        <p:attrNameLst>
                                          <p:attrName>fill.type</p:attrName>
                                        </p:attrNameLst>
                                      </p:cBhvr>
                                      <p:to>
                                        <p:strVal val="solid"/>
                                      </p:to>
                                    </p:set>
                                    <p:set>
                                      <p:cBhvr>
                                        <p:cTn id="105" dur="1000" fill="hold"/>
                                        <p:tgtEl>
                                          <p:spTgt spid="35"/>
                                        </p:tgtEl>
                                        <p:attrNameLst>
                                          <p:attrName>fill.on</p:attrName>
                                        </p:attrNameLst>
                                      </p:cBhvr>
                                      <p:to>
                                        <p:strVal val="true"/>
                                      </p:to>
                                    </p:set>
                                  </p:childTnLst>
                                  <p:subTnLst>
                                    <p:audio>
                                      <p:cMediaNode vol="100000">
                                        <p:cTn display="0" masterRel="sameClick">
                                          <p:stCondLst>
                                            <p:cond evt="begin" delay="0">
                                              <p:tn val="10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06" restart="whenNotActive" fill="hold" evtFilter="cancelBubble" nodeType="interactiveSeq">
                <p:stCondLst>
                  <p:cond evt="onClick" delay="0">
                    <p:tgtEl>
                      <p:spTgt spid="36"/>
                    </p:tgtEl>
                  </p:cond>
                </p:stCondLst>
                <p:endSync evt="end" delay="0">
                  <p:rtn val="all"/>
                </p:endSync>
                <p:childTnLst>
                  <p:par>
                    <p:cTn id="107" fill="hold">
                      <p:stCondLst>
                        <p:cond delay="0"/>
                      </p:stCondLst>
                      <p:childTnLst>
                        <p:par>
                          <p:cTn id="108" fill="hold">
                            <p:stCondLst>
                              <p:cond delay="0"/>
                            </p:stCondLst>
                            <p:childTnLst>
                              <p:par>
                                <p:cTn id="109" presetID="19" presetClass="emph" presetSubtype="0" fill="hold" grpId="0" nodeType="clickEffect">
                                  <p:stCondLst>
                                    <p:cond delay="0"/>
                                  </p:stCondLst>
                                  <p:childTnLst>
                                    <p:animClr clrSpc="rgb" dir="cw">
                                      <p:cBhvr override="childStyle">
                                        <p:cTn id="110" dur="1000" fill="hold"/>
                                        <p:tgtEl>
                                          <p:spTgt spid="36"/>
                                        </p:tgtEl>
                                        <p:attrNameLst>
                                          <p:attrName>style.color</p:attrName>
                                        </p:attrNameLst>
                                      </p:cBhvr>
                                      <p:to>
                                        <a:srgbClr val="FF0000"/>
                                      </p:to>
                                    </p:animClr>
                                    <p:animClr clrSpc="rgb" dir="cw">
                                      <p:cBhvr>
                                        <p:cTn id="111" dur="1000" fill="hold"/>
                                        <p:tgtEl>
                                          <p:spTgt spid="36"/>
                                        </p:tgtEl>
                                        <p:attrNameLst>
                                          <p:attrName>fillcolor</p:attrName>
                                        </p:attrNameLst>
                                      </p:cBhvr>
                                      <p:to>
                                        <a:srgbClr val="FF0000"/>
                                      </p:to>
                                    </p:animClr>
                                    <p:set>
                                      <p:cBhvr>
                                        <p:cTn id="112" dur="1000" fill="hold"/>
                                        <p:tgtEl>
                                          <p:spTgt spid="36"/>
                                        </p:tgtEl>
                                        <p:attrNameLst>
                                          <p:attrName>fill.type</p:attrName>
                                        </p:attrNameLst>
                                      </p:cBhvr>
                                      <p:to>
                                        <p:strVal val="solid"/>
                                      </p:to>
                                    </p:set>
                                    <p:set>
                                      <p:cBhvr>
                                        <p:cTn id="113" dur="1000" fill="hold"/>
                                        <p:tgtEl>
                                          <p:spTgt spid="36"/>
                                        </p:tgtEl>
                                        <p:attrNameLst>
                                          <p:attrName>fill.on</p:attrName>
                                        </p:attrNameLst>
                                      </p:cBhvr>
                                      <p:to>
                                        <p:strVal val="true"/>
                                      </p:to>
                                    </p:set>
                                  </p:childTnLst>
                                  <p:subTnLst>
                                    <p:audio>
                                      <p:cMediaNode vol="100000">
                                        <p:cTn display="0" masterRel="sameClick">
                                          <p:stCondLst>
                                            <p:cond evt="begin" delay="0">
                                              <p:tn val="10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4" restart="whenNotActive" fill="hold" evtFilter="cancelBubble" nodeType="interactiveSeq">
                <p:stCondLst>
                  <p:cond evt="onClick" delay="0">
                    <p:tgtEl>
                      <p:spTgt spid="28"/>
                    </p:tgtEl>
                  </p:cond>
                </p:stCondLst>
                <p:endSync evt="end" delay="0">
                  <p:rtn val="all"/>
                </p:endSync>
                <p:childTnLst>
                  <p:par>
                    <p:cTn id="115" fill="hold">
                      <p:stCondLst>
                        <p:cond delay="0"/>
                      </p:stCondLst>
                      <p:childTnLst>
                        <p:par>
                          <p:cTn id="116" fill="hold">
                            <p:stCondLst>
                              <p:cond delay="0"/>
                            </p:stCondLst>
                            <p:childTnLst>
                              <p:par>
                                <p:cTn id="117" presetID="0" presetClass="path" presetSubtype="0" accel="50000" decel="50000" fill="hold" grpId="1" nodeType="withEffect">
                                  <p:stCondLst>
                                    <p:cond delay="0"/>
                                  </p:stCondLst>
                                  <p:childTnLst>
                                    <p:animMotion origin="layout" path="M 0 0 L 0 0 C 0.00078 -0.01343 0.00143 -0.02686 0.00247 -0.04005 C 0.00286 -0.04537 0.00338 -0.05047 0.00364 -0.05556 C 0.01211 -0.23519 0.00091 -0.17223 0.01367 -0.24005 C 0.01406 -0.24908 0.01289 -0.25857 0.01497 -0.2669 C 0.01562 -0.26968 0.0181 -0.2632 0.01875 -0.26019 C 0.0207 -0.25024 0.02096 -0.23936 0.02239 -0.22894 C 0.03047 -0.17477 0.0388 -0.12061 0.04739 -0.06667 C 0.05338 -0.02963 0.06614 0.04444 0.06614 0.04444 C 0.06888 0.08796 0.06601 0.05439 0.07995 0.12893 C 0.08047 0.13171 0.08086 0.13472 0.08125 0.13773 C 0.08541 0.17314 0.08203 0.14861 0.08489 0.16898 C 0.08541 0.16504 0.08594 0.16157 0.0862 0.15763 C 0.08763 0.12893 0.08646 0.0993 0.08997 0.07106 C 0.10065 -0.01459 0.10456 -0.02547 0.11992 -0.0801 C 0.12851 -0.18959 0.125 -0.12593 0.12747 -0.21783 C 0.12773 -0.23056 0.12812 -0.24306 0.12864 -0.25579 C 0.12943 -0.27269 0.13125 -0.30672 0.13125 -0.30672 L 0.13125 -0.30672 " pathEditMode="relative" ptsTypes="AAAAAAAAAAAAAAAAAAAA">
                                      <p:cBhvr>
                                        <p:cTn id="118" dur="5000" fill="hold"/>
                                        <p:tgtEl>
                                          <p:spTgt spid="80"/>
                                        </p:tgtEl>
                                        <p:attrNameLst>
                                          <p:attrName>ppt_x</p:attrName>
                                          <p:attrName>ppt_y</p:attrName>
                                        </p:attrNameLst>
                                      </p:cBhvr>
                                    </p:animMotion>
                                  </p:childTnLst>
                                </p:cTn>
                              </p:par>
                              <p:par>
                                <p:cTn id="119" presetID="0" presetClass="path" presetSubtype="0" accel="50000" decel="50000" fill="hold" grpId="1" nodeType="withEffect">
                                  <p:stCondLst>
                                    <p:cond delay="0"/>
                                  </p:stCondLst>
                                  <p:childTnLst>
                                    <p:animMotion origin="layout" path="M 0 0 L 0 0 C 0.00039 0.00648 0 0.01343 0.00117 0.01991 C 0.00222 0.02569 0.00482 0.03009 0.00612 0.03542 C 0.00729 0.03958 0.00768 0.04444 0.00873 0.04884 C 0.00977 0.05394 0.0112 0.05903 0.01237 0.06435 C 0.01537 0.09028 0.01836 0.1162 0.02123 0.14213 C 0.02175 0.14722 0.02188 0.15255 0.0224 0.15764 C 0.02435 0.17546 0.02669 0.19306 0.02865 0.21088 C 0.02917 0.21528 0.02943 0.21991 0.02995 0.22431 C 0.0319 0.24213 0.03412 0.25995 0.0362 0.27755 C 0.03659 0.37917 0.03321 0.48079 0.03737 0.58194 C 0.03776 0.58889 0.04623 0.58287 0.0487 0.57755 C 0.05287 0.56852 0.05156 0.5544 0.05495 0.54421 L 0.0586 0.5331 C 0.0612 0.50718 0.06354 0.48125 0.06615 0.45532 C 0.06641 0.45232 0.06719 0.44954 0.06745 0.44653 C 0.06849 0.42801 0.06836 0.40926 0.06992 0.39097 C 0.07044 0.38403 0.07253 0.37778 0.0737 0.37083 C 0.07422 0.36736 0.07435 0.36343 0.07487 0.35972 C 0.07696 0.34352 0.07656 0.3463 0.07865 0.33542 C 0.09037 0.34051 0.07865 0.33333 0.09362 0.36204 C 0.10065 0.37546 0.10964 0.38542 0.11615 0.39977 C 0.11784 0.40347 0.11901 0.4081 0.1211 0.41088 C 0.12487 0.4162 0.12956 0.41944 0.1336 0.42431 C 0.13711 0.42847 0.14024 0.4331 0.14362 0.4375 C 0.14479 0.48333 0.14141 0.47222 0.14857 0.49977 C 0.14974 0.5044 0.1513 0.50857 0.15235 0.51319 C 0.15339 0.51736 0.15339 0.52245 0.15482 0.52639 C 0.1556 0.5287 0.1586 0.53102 0.1586 0.53102 L 0.1724 0.5331 " pathEditMode="relative" ptsTypes="AAAAAAAAAAAAAAAAAAAAAAAAAAAAAAA">
                                      <p:cBhvr>
                                        <p:cTn id="120" dur="5000" fill="hold"/>
                                        <p:tgtEl>
                                          <p:spTgt spid="77"/>
                                        </p:tgtEl>
                                        <p:attrNameLst>
                                          <p:attrName>ppt_x</p:attrName>
                                          <p:attrName>ppt_y</p:attrName>
                                        </p:attrNameLst>
                                      </p:cBhvr>
                                    </p:animMotion>
                                  </p:childTnLst>
                                </p:cTn>
                              </p:par>
                              <p:par>
                                <p:cTn id="121" presetID="0" presetClass="path" presetSubtype="0" accel="50000" decel="50000" fill="hold" grpId="1" nodeType="withEffect">
                                  <p:stCondLst>
                                    <p:cond delay="0"/>
                                  </p:stCondLst>
                                  <p:childTnLst>
                                    <p:animMotion origin="layout" path="M 0 0 L 0 0 C 0.00234 -0.00602 0.00716 -0.01643 0.00872 -0.02454 C 0.01055 -0.03472 0.01367 -0.05579 0.01367 -0.05579 C 0.01406 -0.06968 0.01445 -0.0838 0.01497 -0.09792 C 0.01966 -0.2294 0.01393 -0.1868 0.02122 -0.23796 C 0.02161 -0.24977 0.01914 -0.2838 0.0224 -0.27338 C 0.02878 -0.2537 0.02813 -0.22893 0.03125 -0.20671 C 0.03229 -0.1993 0.03398 -0.19213 0.0349 -0.18449 C 0.03828 -0.15833 0.04089 -0.1206 0.04622 -0.0912 C 0.04987 -0.07106 0.05742 -0.03125 0.05742 -0.03125 C 0.06042 -0.03356 0.06393 -0.0338 0.06615 -0.03796 C 0.06888 -0.04259 0.06914 -0.05 0.07122 -0.05579 C 0.07214 -0.05833 0.07409 -0.05972 0.075 -0.06227 C 0.0931 -0.11528 0.08034 -0.09491 0.09492 -0.11574 C 0.11185 -0.1706 0.11732 -0.18403 0.12995 -0.23796 C 0.13112 -0.24282 0.13125 -0.24861 0.13242 -0.25347 C 0.14362 -0.29792 0.1375 -0.28912 0.1487 -0.30231 C 0.15065 -0.31273 0.14974 -0.31319 0.15378 -0.2956 C 0.15977 -0.26921 0.1651 -0.24213 0.17122 -0.21574 C 0.17721 -0.18958 0.18177 -0.16204 0.18997 -0.13796 C 0.19401 -0.12593 0.19206 -0.12986 0.19505 -0.12454 L 0.19505 -0.12454 " pathEditMode="relative" ptsTypes="AAAAAAAAAAAAAAAAAAAAAAA">
                                      <p:cBhvr>
                                        <p:cTn id="122" dur="5000" fill="hold"/>
                                        <p:tgtEl>
                                          <p:spTgt spid="33"/>
                                        </p:tgtEl>
                                        <p:attrNameLst>
                                          <p:attrName>ppt_x</p:attrName>
                                          <p:attrName>ppt_y</p:attrName>
                                        </p:attrNameLst>
                                      </p:cBhvr>
                                    </p:animMotion>
                                  </p:childTnLst>
                                </p:cTn>
                              </p:par>
                              <p:par>
                                <p:cTn id="123" presetID="0" presetClass="path" presetSubtype="0" accel="50000" decel="50000" fill="hold" grpId="1" nodeType="withEffect">
                                  <p:stCondLst>
                                    <p:cond delay="0"/>
                                  </p:stCondLst>
                                  <p:childTnLst>
                                    <p:animMotion origin="layout" path="M 0 0 L 0 0 C 0.00079 0.03982 -0.0194 0.11088 0.00248 0.11991 C 0.02422 0.12894 0.02214 0.04861 0.03243 0.0132 C 0.03555 0.00255 0.04063 -0.00671 0.04493 -0.01551 C 0.05196 0.01528 0.04362 -0.02384 0.0487 0.00648 C 0.05977 0.07199 0.06667 0.14005 0.08243 0.20209 C 0.09857 0.26598 0.12526 0.32014 0.14362 0.38218 C 0.16615 0.45834 0.14193 0.45533 0.16237 0.45533 L 0.16498 0.45533 " pathEditMode="relative" ptsTypes="AAAAAAAAAA">
                                      <p:cBhvr>
                                        <p:cTn id="124" dur="5000" fill="hold"/>
                                        <p:tgtEl>
                                          <p:spTgt spid="78"/>
                                        </p:tgtEl>
                                        <p:attrNameLst>
                                          <p:attrName>ppt_x</p:attrName>
                                          <p:attrName>ppt_y</p:attrName>
                                        </p:attrNameLst>
                                      </p:cBhvr>
                                    </p:animMotion>
                                  </p:childTnLst>
                                </p:cTn>
                              </p:par>
                              <p:par>
                                <p:cTn id="125" presetID="0" presetClass="path" presetSubtype="0" accel="50000" decel="50000" fill="hold" grpId="1" nodeType="withEffect">
                                  <p:stCondLst>
                                    <p:cond delay="0"/>
                                  </p:stCondLst>
                                  <p:childTnLst>
                                    <p:animMotion origin="layout" path="M 0 0 L 0 0 C -0.00377 0.00371 -0.00742 0.00764 -0.0112 0.01111 C -0.01237 0.01227 -0.01367 0.01343 -0.01497 0.01343 C -0.03463 0.01204 -0.05416 0.00903 -0.0737 0.00671 C -0.0862 -0.0037 -0.10065 -0.00856 -0.1112 -0.0243 C -0.11666 -0.03264 -0.122 -0.04097 -0.12747 -0.04884 C -0.12864 -0.05046 -0.13008 -0.05139 -0.13125 -0.05324 C -0.14466 -0.07662 -0.15781 -0.10069 -0.17122 -0.1243 C -0.17239 -0.12662 -0.17409 -0.12824 -0.175 -0.13102 C -0.18867 -0.17731 -0.18463 -0.1581 -0.18997 -0.18657 C -0.19101 -0.23518 -0.1931 -0.25648 -0.1875 -0.3044 C -0.18633 -0.31366 -0.18424 -0.32315 -0.18125 -0.33102 C -0.17617 -0.34398 -0.16666 -0.36481 -0.15742 -0.37546 C -0.15091 -0.3831 -0.14479 -0.39259 -0.1375 -0.39768 C -0.125 -0.40625 -0.11159 -0.40972 -0.0987 -0.41551 C -0.09661 -0.41643 -0.09453 -0.41713 -0.09245 -0.41759 C -0.07995 -0.42083 -0.06745 -0.42315 -0.05495 -0.42662 C -0.05156 -0.42754 -0.04831 -0.43009 -0.04492 -0.43102 C -0.03008 -0.43518 -0.0151 -0.44028 0 -0.44213 C 0.02253 -0.44467 0.04505 -0.44352 0.06745 -0.44421 C 0.07839 -0.43403 0.08959 -0.42477 0.1 -0.41319 C 0.103 -0.40995 0.10482 -0.40393 0.10755 -0.4 C 0.14427 -0.34398 0.12474 -0.38009 0.14623 -0.33773 C 0.14662 -0.33472 0.14792 -0.33171 0.14753 -0.3287 C 0.14245 -0.29004 0.13724 -0.25092 0.12995 -0.21319 C 0.12917 -0.20879 0.12617 -0.20648 0.1237 -0.2044 C 0.07539 -0.16319 0.06823 -0.15903 0.01498 -0.13773 C 0.01016 -0.13565 0.00495 -0.1368 0 -0.13541 C -0.02122 -0.13009 -0.04232 -0.12176 -0.06367 -0.11782 C -0.07825 -0.11504 -0.09284 -0.1162 -0.10742 -0.11551 C -0.1289 -0.10463 -0.10534 -0.11597 -0.1487 -0.10208 C -0.15664 -0.09954 -0.16458 -0.09629 -0.17239 -0.09329 C -0.18086 -0.07824 -0.17057 -0.09699 -0.18242 -0.07338 C -0.18359 -0.07083 -0.18489 -0.06875 -0.1862 -0.06666 C -0.19114 -0.04583 -0.19661 -0.02546 -0.20117 -0.0044 C -0.20208 -0.00023 -0.20182 0.00463 -0.20247 0.00903 C -0.21263 0.08102 -0.20781 0.0331 -0.21237 0.08681 C -0.21198 0.09699 -0.21302 0.10787 -0.2112 0.11783 C -0.20911 0.12847 -0.20573 0.13866 -0.20117 0.14676 C -0.19831 0.15185 -0.19596 0.15834 -0.19245 0.16227 C -0.1862 0.16898 -0.17916 0.17292 -0.17239 0.17778 C -0.17083 0.17894 -0.16914 0.17963 -0.16745 0.18009 C -0.15625 0.18334 -0.14492 0.18611 -0.13372 0.18889 C -0.12956 0.18982 -0.12539 0.19051 -0.12122 0.19121 L -0.07617 0.19792 C -0.04752 0.19051 -0.01823 0.18773 0.01003 0.1757 C 0.04948 0.1588 0.1263 0.11111 0.1263 0.11111 C 0.13828 0.08959 0.12852 0.10625 0.16003 0.07107 L 0.16003 0.07107 L 0.17878 0.04445 C 0.18047 0.03704 0.1819 0.02963 0.18373 0.02222 C 0.18685 0.00949 0.18568 0.01204 0.1888 0.00671 L 0.1888 0.00671 " pathEditMode="relative" ptsTypes="AAAAAAAAAAAAAAAAAAAAAAAAAAAAAAAAAAAAAAAAAAAAAAAAAAAAAA">
                                      <p:cBhvr>
                                        <p:cTn id="126" dur="5000" fill="hold"/>
                                        <p:tgtEl>
                                          <p:spTgt spid="21"/>
                                        </p:tgtEl>
                                        <p:attrNameLst>
                                          <p:attrName>ppt_x</p:attrName>
                                          <p:attrName>ppt_y</p:attrName>
                                        </p:attrNameLst>
                                      </p:cBhvr>
                                    </p:animMotion>
                                  </p:childTnLst>
                                </p:cTn>
                              </p:par>
                              <p:par>
                                <p:cTn id="127" presetID="0" presetClass="path" presetSubtype="0" accel="50000" decel="50000" fill="hold" grpId="1" nodeType="withEffect">
                                  <p:stCondLst>
                                    <p:cond delay="0"/>
                                  </p:stCondLst>
                                  <p:childTnLst>
                                    <p:animMotion origin="layout" path="M 0 0 L 0 0 C 0.00248 -0.01273 0.0086 -0.04097 0.0099 -0.05347 C 0.01341 -0.08518 0.01576 -0.11713 0.01862 -0.14907 C 0.01914 -0.15417 0.01966 -0.15926 0.01992 -0.16458 C 0.02214 -0.20903 0.02617 -0.29792 0.02617 -0.29792 C 0.03034 -0.26667 0.03464 -0.23241 0.03998 -0.20231 C 0.04115 -0.19537 0.04349 -0.18912 0.04492 -0.18218 C 0.05586 -0.13287 0.04805 -0.15278 0.05873 -0.12893 C 0.05951 -0.12477 0.06081 -0.11227 0.06237 -0.13125 C 0.06367 -0.14514 0.06289 -0.1669 0.06498 -0.18218 C 0.06888 -0.21134 0.07292 -0.24028 0.07748 -0.26898 C 0.07839 -0.275 0.08021 -0.28055 0.08112 -0.2868 C 0.08724 -0.32222 0.08646 -0.32986 0.09362 -0.35787 C 0.09427 -0.36018 0.09531 -0.36227 0.09623 -0.36435 C 0.09662 -0.36227 0.09714 -0.35995 0.0974 -0.35787 C 0.09792 -0.35486 0.09805 -0.35162 0.0987 -0.34884 C 0.10091 -0.33981 0.10404 -0.33148 0.10612 -0.32222 C 0.1086 -0.31204 0.11055 -0.30162 0.11237 -0.2912 C 0.11758 -0.26319 0.12214 -0.23472 0.12748 -0.20671 C 0.12891 -0.19907 0.1306 -0.1919 0.13242 -0.18449 C 0.14401 -0.13843 0.14362 -0.1581 0.14362 -0.13796 L 0.14362 -0.13796 " pathEditMode="relative" ptsTypes="AAAAAAAAAAAAAAAAAAAAAAA">
                                      <p:cBhvr>
                                        <p:cTn id="128" dur="5000" fill="hold"/>
                                        <p:tgtEl>
                                          <p:spTgt spid="79"/>
                                        </p:tgtEl>
                                        <p:attrNameLst>
                                          <p:attrName>ppt_x</p:attrName>
                                          <p:attrName>ppt_y</p:attrName>
                                        </p:attrNameLst>
                                      </p:cBhvr>
                                    </p:animMotion>
                                  </p:childTnLst>
                                </p:cTn>
                              </p:par>
                              <p:par>
                                <p:cTn id="129" presetID="0" presetClass="path" presetSubtype="0" accel="50000" decel="50000" fill="hold" grpId="1" nodeType="withEffect">
                                  <p:stCondLst>
                                    <p:cond delay="0"/>
                                  </p:stCondLst>
                                  <p:childTnLst>
                                    <p:animMotion origin="layout" path="M 0 0 L 0 0 C -0.02252 0.00208 -0.04518 0.00301 -0.06758 0.00648 C -0.07396 0.00764 -0.07995 0.01181 -0.08633 0.0132 C -0.12122 0.0213 -0.15612 0.03333 -0.1914 0.03542 C -0.3026 0.04213 -0.41393 0.03843 -0.52513 0.03982 C -0.53021 0.04213 -0.53528 0.04375 -0.5401 0.04653 C -0.54192 0.04745 -0.54349 0.04977 -0.54518 0.05093 C -0.54635 0.05185 -0.54765 0.05255 -0.54896 0.05324 C -0.5332 0.06505 -0.54726 0.05602 -0.53021 0.06204 C -0.51224 0.06829 -0.4944 0.07639 -0.47643 0.08218 C -0.46927 0.08426 -0.46237 0.08773 -0.45508 0.08866 C -0.39948 0.09653 -0.35742 0.09607 -0.3013 0.09769 C -0.3026 0.09977 -0.30364 0.10278 -0.30508 0.1044 C -0.31679 0.11644 -0.31614 0.11088 -0.3289 0.11991 C -0.35026 0.13472 -0.372 0.14815 -0.39258 0.16644 C -0.40182 0.17477 -0.41067 0.18403 -0.42018 0.19097 C -0.47357 0.23056 -0.52838 0.26482 -0.58138 0.30648 C -0.60768 0.32708 -0.63229 0.35394 -0.65768 0.37755 C -0.66888 0.38796 -0.65924 0.37639 -0.67643 0.40417 C -0.67682 0.40648 -0.6776 0.40857 -0.6776 0.41088 C -0.6776 0.42732 -0.67656 0.42546 -0.66771 0.43079 L -0.58021 0.48195 C -0.55091 0.49907 -0.47435 0.54491 -0.46393 0.55301 C -0.42982 0.57963 -0.41719 0.59097 -0.37018 0.60857 C -0.34752 0.61713 -0.32422 0.61759 -0.3013 0.62199 C -0.29023 0.62755 -0.2957 0.62639 -0.28515 0.62639 L -0.28515 0.62639 " pathEditMode="relative" ptsTypes="AAAAAAAAAAAAAAAAAAAAAAAAAAAA">
                                      <p:cBhvr>
                                        <p:cTn id="130" dur="5000" fill="hold"/>
                                        <p:tgtEl>
                                          <p:spTgt spid="22"/>
                                        </p:tgtEl>
                                        <p:attrNameLst>
                                          <p:attrName>ppt_x</p:attrName>
                                          <p:attrName>ppt_y</p:attrName>
                                        </p:attrNameLst>
                                      </p:cBhvr>
                                    </p:animMotion>
                                  </p:childTnLst>
                                </p:cTn>
                              </p:par>
                              <p:par>
                                <p:cTn id="131" presetID="0" presetClass="path" presetSubtype="0" accel="50000" decel="50000" fill="hold" grpId="1" nodeType="withEffect">
                                  <p:stCondLst>
                                    <p:cond delay="0"/>
                                  </p:stCondLst>
                                  <p:childTnLst>
                                    <p:animMotion origin="layout" path="M 0 0 L 0 0 C 0.00325 -0.00602 0.00716 -0.01111 0.00989 -0.01782 C 0.01692 -0.03519 0.01744 -0.05116 0.02122 -0.0713 C 0.02174 -0.07431 0.02291 -0.07708 0.02369 -0.08009 C 0.02708 -0.09421 0.02981 -0.1088 0.03372 -0.12245 C 0.03489 -0.12662 0.03724 -0.12963 0.03867 -0.13357 C 0.04218 -0.14282 0.04557 -0.15255 0.04869 -0.16227 C 0.05104 -0.17014 0.05221 -0.17662 0.05364 -0.18449 C 0.05494 -0.1831 0.05664 -0.18241 0.05742 -0.18009 C 0.05911 -0.17546 0.06054 -0.17014 0.06119 -0.16458 C 0.06432 -0.13657 0.06419 -0.10741 0.06862 -0.08009 C 0.07461 -0.04398 0.08567 -0.01134 0.09244 0.0243 C 0.09466 0.03634 0.0931 0.02893 0.09739 0.04653 C 0.09869 0.04583 0.10039 0.0463 0.10117 0.04444 C 0.10234 0.0412 0.10195 0.0368 0.10234 0.03333 C 0.10273 0.03102 0.10325 0.0287 0.10364 0.02662 C 0.10533 0.00648 0.10677 -0.01343 0.10859 -0.03333 C 0.11093 -0.0588 0.11406 -0.0838 0.11614 -0.10903 C 0.12096 -0.1662 0.11445 -0.13426 0.12369 -0.1713 C 0.12408 -0.17801 0.12122 -0.19005 0.12487 -0.1912 C 0.12994 -0.19306 0.13112 -0.15417 0.13112 -0.15347 C 0.13177 -0.14745 0.13307 -0.14167 0.13359 -0.13565 C 0.13515 -0.11806 0.13632 -0.10023 0.13737 -0.08241 C 0.13789 -0.07338 0.13815 -0.06458 0.13867 -0.05579 C 0.14114 -0.00903 0.1427 0.03796 0.14609 0.08426 C 0.14687 0.09514 0.14921 0.10532 0.15117 0.11551 C 0.15794 0.15046 0.16536 0.18518 0.17239 0.21991 C 0.17278 0.2243 0.1733 0.2287 0.17356 0.23333 C 0.17669 0.28148 0.17786 0.32986 0.18242 0.37778 C 0.18398 0.39468 0.18359 0.38657 0.18359 0.40231 L 0.16744 0.3956 " pathEditMode="relative" ptsTypes="AAAAAAAAAAAAAAAAAAAAAAAAAAAAAAAA">
                                      <p:cBhvr>
                                        <p:cTn id="132" dur="5000" fill="hold"/>
                                        <p:tgtEl>
                                          <p:spTgt spid="2"/>
                                        </p:tgtEl>
                                        <p:attrNameLst>
                                          <p:attrName>ppt_x</p:attrName>
                                          <p:attrName>ppt_y</p:attrName>
                                        </p:attrNameLst>
                                      </p:cBhvr>
                                    </p:animMotion>
                                  </p:childTnLst>
                                </p:cTn>
                              </p:par>
                              <p:par>
                                <p:cTn id="133" presetID="0" presetClass="path" presetSubtype="0" accel="50000" decel="50000" fill="hold" grpId="1" nodeType="withEffect">
                                  <p:stCondLst>
                                    <p:cond delay="0"/>
                                  </p:stCondLst>
                                  <p:childTnLst>
                                    <p:animMotion origin="layout" path="M 0 0 L 0 0 C -0.00052 -0.00833 -0.00039 -0.01666 -0.0013 -0.02453 C -0.00169 -0.02708 -0.00312 -0.02893 -0.00378 -0.03125 C -0.00977 -0.05092 -0.00885 -0.04676 -0.01133 -0.06018 C -0.01172 -0.06666 -0.0112 -0.07384 -0.0125 -0.08009 C -0.01341 -0.08403 -0.01667 -0.08495 -0.01758 -0.08889 C -0.02135 -0.10694 -0.02344 -0.12592 -0.0263 -0.14444 C -0.02682 -0.14745 -0.02682 -0.15069 -0.0276 -0.15347 C -0.03021 -0.16412 -0.03411 -0.17361 -0.03633 -0.18449 C -0.03906 -0.19815 -0.04258 -0.22662 -0.04258 -0.22662 C -0.04297 -0.22153 -0.04362 -0.21643 -0.04375 -0.21111 C -0.0444 -0.19722 -0.04401 -0.18287 -0.04505 -0.16898 C -0.04648 -0.14953 -0.04974 -0.13055 -0.0513 -0.11111 C -0.0543 -0.07569 -0.05612 -0.04004 -0.05885 -0.00463 C -0.05911 -0.00092 -0.05951 0.00301 -0.06003 0.00648 C -0.06237 0.02246 -0.06615 0.04977 -0.07005 0.06875 C -0.07253 0.08056 -0.07526 0.09236 -0.0776 0.1044 C -0.07812 0.10718 -0.07826 0.11042 -0.07878 0.1132 C -0.08112 0.12454 -0.08424 0.13519 -0.08633 0.14653 C -0.08841 0.1581 -0.08958 0.17037 -0.09128 0.18218 C -0.09245 0.19028 -0.09505 0.20648 -0.09505 0.20648 C -0.09674 0.2044 -0.09896 0.20301 -0.1 0.19977 C -0.10326 0.19005 -0.10495 0.17917 -0.10755 0.16875 C -0.10833 0.16574 -0.10911 0.16273 -0.11003 0.15996 C -0.11406 0.14861 -0.11836 0.13773 -0.12253 0.12662 C -0.12721 0.09398 -0.11966 0.14329 -0.14258 0.06435 C -0.14427 0.05834 -0.14349 0.05047 -0.14505 0.04422 C -0.15026 0.02385 -0.15573 0.00324 -0.1625 -0.01574 C -0.16549 -0.02384 -0.16862 -0.03171 -0.17135 -0.04004 C -0.17409 -0.04884 -0.17878 -0.06666 -0.17878 -0.06666 C -0.18542 0.03889 -0.17917 -0.06643 -0.18125 0.2088 C -0.18151 0.2331 -0.18255 0.28195 -0.18255 0.28195 L -0.18385 0.28195 C -0.22174 0.27847 -0.19961 0.27986 -0.25 0.27986 L -0.25 0.27986 " pathEditMode="relative" ptsTypes="AAAAAAAAAAAAAAAAAAAAAAAAAAAAAAAAAAAA">
                                      <p:cBhvr>
                                        <p:cTn id="134" dur="5000" fill="hold"/>
                                        <p:tgtEl>
                                          <p:spTgt spid="35"/>
                                        </p:tgtEl>
                                        <p:attrNameLst>
                                          <p:attrName>ppt_x</p:attrName>
                                          <p:attrName>ppt_y</p:attrName>
                                        </p:attrNameLst>
                                      </p:cBhvr>
                                    </p:animMotion>
                                  </p:childTnLst>
                                </p:cTn>
                              </p:par>
                              <p:par>
                                <p:cTn id="135" presetID="0" presetClass="path" presetSubtype="0" accel="50000" decel="50000" fill="hold" grpId="1" nodeType="withEffect">
                                  <p:stCondLst>
                                    <p:cond delay="0"/>
                                  </p:stCondLst>
                                  <p:childTnLst>
                                    <p:animMotion origin="layout" path="M 0.03307 -0.02384 L 0.03307 -0.02361 C 0.03411 -0.03287 0.03606 -0.0412 0.03645 -0.05069 C 0.047 -0.3243 0.03645 -0.15949 0.04153 -0.23726 C 0.04205 -0.28773 0.04218 -0.33819 0.04323 -0.38842 C 0.04323 -0.39189 0.04401 -0.39513 0.04492 -0.39745 C 0.04609 -0.4 0.04778 -0.40023 0.04921 -0.40185 C 0.05117 -0.39861 0.05312 -0.39583 0.05442 -0.39074 C 0.05494 -0.38865 0.05468 -0.38588 0.0552 -0.38402 C 0.05937 -0.36805 0.06341 -0.35208 0.0681 -0.33726 C 0.06953 -0.33287 0.07122 -0.3287 0.07239 -0.32407 C 0.07916 -0.29907 0.08489 -0.27222 0.09218 -0.24838 C 0.0983 -0.22847 0.10442 -0.20671 0.11276 -0.19282 L 0.12213 -0.17731 C 0.12304 -0.17592 0.12474 -0.17291 0.12474 -0.17268 C 0.12591 -0.17361 0.12734 -0.17314 0.12812 -0.175 C 0.1289 -0.17662 0.12903 -0.17939 0.12903 -0.18171 C 0.12981 -0.20393 0.12981 -0.22638 0.13073 -0.24838 C 0.13099 -0.25463 0.13203 -0.26018 0.13242 -0.2662 C 0.13489 -0.29652 0.13737 -0.32685 0.13932 -0.3574 C 0.1414 -0.38981 0.1431 -0.42245 0.1444 -0.45509 C 0.14479 -0.4618 0.14466 -0.46875 0.14531 -0.47523 C 0.1483 -0.50208 0.15078 -0.53009 0.1556 -0.55509 C 0.1582 -0.56851 0.16054 -0.58217 0.16341 -0.59513 C 0.17474 -0.64953 0.16927 -0.61574 0.17369 -0.64398 C 0.17708 -0.62152 0.17408 -0.64398 0.1763 -0.60625 C 0.17773 -0.5787 0.18046 -0.55185 0.18138 -0.52407 C 0.18164 -0.51527 0.18164 -0.50625 0.18229 -0.49745 C 0.18424 -0.46551 0.18711 -0.43379 0.18906 -0.40185 C 0.19114 -0.36851 0.19244 -0.33518 0.19427 -0.30185 C 0.1957 -0.27361 0.19843 -0.21736 0.19843 -0.21713 C 0.20052 -0.10324 0.20026 -0.1537 0.20026 -0.0662 L 0.20026 -0.06597 " pathEditMode="relative" rAng="0" ptsTypes="AAAAAAAAAAAAAAAAAAAAAAAAAAAAAAAAA">
                                      <p:cBhvr>
                                        <p:cTn id="136" dur="5000" fill="hold"/>
                                        <p:tgtEl>
                                          <p:spTgt spid="34"/>
                                        </p:tgtEl>
                                        <p:attrNameLst>
                                          <p:attrName>ppt_x</p:attrName>
                                          <p:attrName>ppt_y</p:attrName>
                                        </p:attrNameLst>
                                      </p:cBhvr>
                                      <p:rCtr x="8359" y="-30995"/>
                                    </p:animMotion>
                                  </p:childTnLst>
                                </p:cTn>
                              </p:par>
                              <p:par>
                                <p:cTn id="137" presetID="0" presetClass="path" presetSubtype="0" accel="50000" decel="50000" fill="hold" grpId="1" nodeType="withEffect">
                                  <p:stCondLst>
                                    <p:cond delay="0"/>
                                  </p:stCondLst>
                                  <p:childTnLst>
                                    <p:animMotion origin="layout" path="M 0 0 L 0 0 C 0.00117 -0.00833 0.00234 -0.01643 0.00364 -0.02454 C 0.00443 -0.02916 0.00547 -0.03333 0.00625 -0.03796 C 0.00703 -0.04305 0.00781 -0.04815 0.00872 -0.05347 C 0.0095 -0.06597 0.01041 -0.0787 0.0112 -0.0912 C 0.01159 -0.09861 0.01198 -0.10602 0.0125 -0.11342 C 0.01445 -0.14166 0.01666 -0.16967 0.01875 -0.19791 C 0.01328 -0.28241 0.01198 -0.36782 0.00247 -0.45116 C 0.00117 -0.46157 -0.00651 -0.46829 -0.0125 -0.46898 L -0.03008 -0.47106 L -0.06511 -0.46458 C -0.06797 -0.46389 -0.0711 -0.46412 -0.07383 -0.46227 C -0.15182 -0.41018 -0.10339 -0.43565 -0.13386 -0.42014 C -0.13529 -0.41829 -0.18972 -0.35787 -0.19883 -0.34444 C -0.22097 -0.31157 -0.20469 -0.32245 -0.21628 -0.31574 C -0.22175 -0.29768 -0.22917 -0.27523 -0.23255 -0.25555 C -0.23399 -0.24699 -0.23373 -0.23773 -0.23503 -0.22893 C -0.23763 -0.21134 -0.24232 -0.19676 -0.24636 -0.18009 C -0.24805 -0.17268 -0.24974 -0.16528 -0.2513 -0.15787 C -0.25182 -0.15579 -0.25182 -0.15324 -0.25261 -0.15116 C -0.25938 -0.13287 -0.26302 -0.12754 -0.27253 -0.11342 C -0.2737 -0.1118 -0.27487 -0.10995 -0.2763 -0.10903 C -0.29349 -0.09583 -0.29076 -0.1 -0.3125 -0.09791 C -0.3263 -0.09861 -0.34011 -0.09768 -0.35378 -0.1 C -0.35651 -0.10069 -0.35886 -0.10416 -0.36133 -0.10671 C -0.37097 -0.11759 -0.3806 -0.12847 -0.38998 -0.14004 C -0.39271 -0.14329 -0.39505 -0.14745 -0.39753 -0.15116 C -0.40378 -0.17199 -0.41094 -0.1919 -0.41628 -0.21342 C -0.41797 -0.22037 -0.41823 -0.22824 -0.41875 -0.23565 C -0.41953 -0.24676 -0.41953 -0.25787 -0.42005 -0.26898 C -0.42044 -0.2787 -0.42084 -0.28819 -0.42123 -0.29791 C -0.41211 -0.32245 -0.41875 -0.30579 -0.39128 -0.34907 C -0.38972 -0.35139 -0.38776 -0.35301 -0.38633 -0.35555 C -0.38151 -0.36342 -0.37682 -0.37129 -0.37253 -0.38009 C -0.37136 -0.38264 -0.37071 -0.38588 -0.37005 -0.38889 C -0.36823 -0.39699 -0.36667 -0.40532 -0.36498 -0.41342 C -0.36914 -0.42454 -0.37175 -0.43842 -0.37748 -0.44676 C -0.38112 -0.45185 -0.38659 -0.45116 -0.39128 -0.45116 C -0.41797 -0.45116 -0.44466 -0.44815 -0.47123 -0.44676 C -0.47331 -0.44537 -0.47539 -0.44329 -0.47748 -0.44236 C -0.48919 -0.43657 -0.5125 -0.42685 -0.5125 -0.42685 C -0.54245 -0.39676 -0.53086 -0.40393 -0.54505 -0.3956 C -0.55169 -0.3868 -0.55847 -0.37824 -0.56498 -0.36898 C -0.56641 -0.36713 -0.56771 -0.36481 -0.56875 -0.36227 C -0.57735 -0.34259 -0.58542 -0.32222 -0.59375 -0.30231 C -0.59505 -0.2993 -0.59623 -0.29629 -0.59753 -0.29352 L -0.6125 -0.26227 C -0.61628 -0.24213 -0.61237 -0.26065 -0.62748 -0.22222 C -0.62891 -0.21875 -0.62969 -0.21458 -0.63125 -0.21111 C -0.63802 -0.19676 -0.64584 -0.18379 -0.65248 -0.16898 C -0.65925 -0.15416 -0.66498 -0.13796 -0.67123 -0.12222 C -0.67175 -0.12014 -0.67201 -0.11782 -0.67253 -0.11574 C -0.67604 -0.10185 -0.67826 -0.09398 -0.68373 -0.08241 C -0.68568 -0.07824 -0.68815 -0.07546 -0.68998 -0.07129 C -0.69115 -0.06852 -0.69245 -0.06227 -0.69245 -0.06227 L -0.69245 -0.06227 " pathEditMode="relative" ptsTypes="AAAAAAAAAAAAAAAAAAAAAAAAAAAAAAAAAAAAAAAAAAAAAAAAAAAAAAAAA">
                                      <p:cBhvr>
                                        <p:cTn id="138" dur="5000" fill="hold"/>
                                        <p:tgtEl>
                                          <p:spTgt spid="36"/>
                                        </p:tgtEl>
                                        <p:attrNameLst>
                                          <p:attrName>ppt_x</p:attrName>
                                          <p:attrName>ppt_y</p:attrName>
                                        </p:attrNameLst>
                                      </p:cBhvr>
                                    </p:animMotion>
                                  </p:childTnLst>
                                </p:cTn>
                              </p:par>
                              <p:par>
                                <p:cTn id="139" presetID="0" presetClass="path" presetSubtype="0" accel="50000" decel="50000" fill="hold" grpId="2" nodeType="withEffect">
                                  <p:stCondLst>
                                    <p:cond delay="0"/>
                                  </p:stCondLst>
                                  <p:childTnLst>
                                    <p:animMotion origin="layout" path="M 0 0 L 0 0 C -0.00287 -0.12685 -0.01355 -0.2537 -0.00873 -0.38009 C -0.00808 -0.3956 0.00768 -0.3669 0.0138 -0.35555 C 0.03255 -0.3206 0.04791 -0.28009 0.0651 -0.24236 C 0.11718 -0.28981 0.16276 -0.38542 0.22135 -0.38449 C 0.24961 -0.38403 0.19635 -0.24005 0.19635 -0.24005 L 0.19635 -0.24005 " pathEditMode="relative" ptsTypes="AAAAAAAA">
                                      <p:cBhvr>
                                        <p:cTn id="140" dur="5000" fill="hold"/>
                                        <p:tgtEl>
                                          <p:spTgt spid="76"/>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4" grpId="0" animBg="1"/>
      <p:bldP spid="34" grpId="1" animBg="1"/>
      <p:bldP spid="34" grpId="2" animBg="1"/>
      <p:bldP spid="35" grpId="0" animBg="1"/>
      <p:bldP spid="35" grpId="1" animBg="1"/>
      <p:bldP spid="36" grpId="0" animBg="1"/>
      <p:bldP spid="36"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10003608" y="11985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2656482" y="429753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3875588" y="259940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2296482" y="241540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1062384" y="166658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4206982" y="158737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5889212" y="43914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8563608" y="32913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3 von 12</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3862725" y="372082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5801080" y="184497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a:hlinkClick r:id="" action="ppaction://noaction">
              <a:snd r:embed="rId5" name="bomb.wav"/>
            </a:hlinkClick>
          </p:cNvPr>
          <p:cNvSpPr/>
          <p:nvPr/>
        </p:nvSpPr>
        <p:spPr>
          <a:xfrm>
            <a:off x="6573166" y="408082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a:hlinkClick r:id="" action="ppaction://noaction">
              <a:snd r:embed="rId5" name="bomb.wav"/>
            </a:hlinkClick>
          </p:cNvPr>
          <p:cNvSpPr/>
          <p:nvPr/>
        </p:nvSpPr>
        <p:spPr>
          <a:xfrm>
            <a:off x="8074856" y="232229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Textfeld 36"/>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52230"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223564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78"/>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8"/>
                                        </p:tgtEl>
                                        <p:attrNameLst>
                                          <p:attrName>fillcolor</p:attrName>
                                        </p:attrNameLst>
                                      </p:cBhvr>
                                      <p:to>
                                        <a:srgbClr val="00B050"/>
                                      </p:to>
                                    </p:animClr>
                                    <p:set>
                                      <p:cBhvr>
                                        <p:cTn id="25" dur="1000" fill="hold"/>
                                        <p:tgtEl>
                                          <p:spTgt spid="78"/>
                                        </p:tgtEl>
                                        <p:attrNameLst>
                                          <p:attrName>fill.type</p:attrName>
                                        </p:attrNameLst>
                                      </p:cBhvr>
                                      <p:to>
                                        <p:strVal val="solid"/>
                                      </p:to>
                                    </p:set>
                                    <p:set>
                                      <p:cBhvr>
                                        <p:cTn id="26" dur="1000" fill="hold"/>
                                        <p:tgtEl>
                                          <p:spTgt spid="78"/>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2"/>
                                        </p:tgtEl>
                                        <p:attrNameLst>
                                          <p:attrName>fillcolor</p:attrName>
                                        </p:attrNameLst>
                                      </p:cBhvr>
                                      <p:to>
                                        <a:srgbClr val="00B050"/>
                                      </p:to>
                                    </p:animClr>
                                    <p:set>
                                      <p:cBhvr>
                                        <p:cTn id="32" dur="1000" fill="hold"/>
                                        <p:tgtEl>
                                          <p:spTgt spid="2"/>
                                        </p:tgtEl>
                                        <p:attrNameLst>
                                          <p:attrName>fill.type</p:attrName>
                                        </p:attrNameLst>
                                      </p:cBhvr>
                                      <p:to>
                                        <p:strVal val="solid"/>
                                      </p:to>
                                    </p:set>
                                    <p:set>
                                      <p:cBhvr>
                                        <p:cTn id="33" dur="1000" fill="hold"/>
                                        <p:tgtEl>
                                          <p:spTgt spid="2"/>
                                        </p:tgtEl>
                                        <p:attrNameLst>
                                          <p:attrName>fill.on</p:attrName>
                                        </p:attrNameLst>
                                      </p:cBhvr>
                                      <p:to>
                                        <p:strVal val="true"/>
                                      </p:to>
                                    </p:set>
                                  </p:childTnLst>
                                  <p:subTnLst>
                                    <p:audio>
                                      <p:cMediaNode vol="41000">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76"/>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withEffect">
                                  <p:stCondLst>
                                    <p:cond delay="0"/>
                                  </p:stCondLst>
                                  <p:childTnLst>
                                    <p:animClr clrSpc="rgb" dir="cw">
                                      <p:cBhvr override="childStyle">
                                        <p:cTn id="38" dur="1000" fill="hold"/>
                                        <p:tgtEl>
                                          <p:spTgt spid="76"/>
                                        </p:tgtEl>
                                        <p:attrNameLst>
                                          <p:attrName>style.color</p:attrName>
                                        </p:attrNameLst>
                                      </p:cBhvr>
                                      <p:to>
                                        <a:srgbClr val="00B050"/>
                                      </p:to>
                                    </p:animClr>
                                    <p:animClr clrSpc="rgb" dir="cw">
                                      <p:cBhvr>
                                        <p:cTn id="39" dur="1000" fill="hold"/>
                                        <p:tgtEl>
                                          <p:spTgt spid="76"/>
                                        </p:tgtEl>
                                        <p:attrNameLst>
                                          <p:attrName>fillcolor</p:attrName>
                                        </p:attrNameLst>
                                      </p:cBhvr>
                                      <p:to>
                                        <a:srgbClr val="00B050"/>
                                      </p:to>
                                    </p:animClr>
                                    <p:set>
                                      <p:cBhvr>
                                        <p:cTn id="40" dur="1000" fill="hold"/>
                                        <p:tgtEl>
                                          <p:spTgt spid="76"/>
                                        </p:tgtEl>
                                        <p:attrNameLst>
                                          <p:attrName>fill.type</p:attrName>
                                        </p:attrNameLst>
                                      </p:cBhvr>
                                      <p:to>
                                        <p:strVal val="solid"/>
                                      </p:to>
                                    </p:set>
                                    <p:set>
                                      <p:cBhvr>
                                        <p:cTn id="41" dur="1000" fill="hold"/>
                                        <p:tgtEl>
                                          <p:spTgt spid="7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2" restart="whenNotActive" fill="hold" evtFilter="cancelBubble" nodeType="interactiveSeq">
                <p:stCondLst>
                  <p:cond evt="onClick" delay="0">
                    <p:tgtEl>
                      <p:spTgt spid="80"/>
                    </p:tgtEl>
                  </p:cond>
                </p:stCondLst>
                <p:endSync evt="end" delay="0">
                  <p:rtn val="all"/>
                </p:endSync>
                <p:childTnLst>
                  <p:par>
                    <p:cTn id="43" fill="hold">
                      <p:stCondLst>
                        <p:cond delay="0"/>
                      </p:stCondLst>
                      <p:childTnLst>
                        <p:par>
                          <p:cTn id="44" fill="hold">
                            <p:stCondLst>
                              <p:cond delay="0"/>
                            </p:stCondLst>
                            <p:childTnLst>
                              <p:par>
                                <p:cTn id="45" presetID="19" presetClass="emph" presetSubtype="0" fill="hold" grpId="0" nodeType="clickEffect">
                                  <p:stCondLst>
                                    <p:cond delay="0"/>
                                  </p:stCondLst>
                                  <p:childTnLst>
                                    <p:animClr clrSpc="rgb" dir="cw">
                                      <p:cBhvr override="childStyle">
                                        <p:cTn id="46" dur="1000" fill="hold"/>
                                        <p:tgtEl>
                                          <p:spTgt spid="80"/>
                                        </p:tgtEl>
                                        <p:attrNameLst>
                                          <p:attrName>style.color</p:attrName>
                                        </p:attrNameLst>
                                      </p:cBhvr>
                                      <p:to>
                                        <a:srgbClr val="FF0000"/>
                                      </p:to>
                                    </p:animClr>
                                    <p:animClr clrSpc="rgb" dir="cw">
                                      <p:cBhvr>
                                        <p:cTn id="47" dur="1000" fill="hold"/>
                                        <p:tgtEl>
                                          <p:spTgt spid="80"/>
                                        </p:tgtEl>
                                        <p:attrNameLst>
                                          <p:attrName>fillcolor</p:attrName>
                                        </p:attrNameLst>
                                      </p:cBhvr>
                                      <p:to>
                                        <a:srgbClr val="FF0000"/>
                                      </p:to>
                                    </p:animClr>
                                    <p:set>
                                      <p:cBhvr>
                                        <p:cTn id="48" dur="1000" fill="hold"/>
                                        <p:tgtEl>
                                          <p:spTgt spid="80"/>
                                        </p:tgtEl>
                                        <p:attrNameLst>
                                          <p:attrName>fill.type</p:attrName>
                                        </p:attrNameLst>
                                      </p:cBhvr>
                                      <p:to>
                                        <p:strVal val="solid"/>
                                      </p:to>
                                    </p:set>
                                    <p:set>
                                      <p:cBhvr>
                                        <p:cTn id="49" dur="1000" fill="hold"/>
                                        <p:tgtEl>
                                          <p:spTgt spid="80"/>
                                        </p:tgtEl>
                                        <p:attrNameLst>
                                          <p:attrName>fill.on</p:attrName>
                                        </p:attrNameLst>
                                      </p:cBhvr>
                                      <p:to>
                                        <p:strVal val="true"/>
                                      </p:to>
                                    </p:set>
                                  </p:childTnLst>
                                  <p:subTnLst>
                                    <p:audio>
                                      <p:cMediaNode vol="77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0" restart="whenNotActive" fill="hold" evtFilter="cancelBubble" nodeType="interactiveSeq">
                <p:stCondLst>
                  <p:cond evt="onClick" delay="0">
                    <p:tgtEl>
                      <p:spTgt spid="79"/>
                    </p:tgtEl>
                  </p:cond>
                </p:stCondLst>
                <p:endSync evt="end" delay="0">
                  <p:rtn val="all"/>
                </p:endSync>
                <p:childTnLst>
                  <p:par>
                    <p:cTn id="51" fill="hold">
                      <p:stCondLst>
                        <p:cond delay="0"/>
                      </p:stCondLst>
                      <p:childTnLst>
                        <p:par>
                          <p:cTn id="52" fill="hold">
                            <p:stCondLst>
                              <p:cond delay="0"/>
                            </p:stCondLst>
                            <p:childTnLst>
                              <p:par>
                                <p:cTn id="53" presetID="19" presetClass="emph" presetSubtype="0" fill="hold" grpId="0" nodeType="clickEffect">
                                  <p:stCondLst>
                                    <p:cond delay="0"/>
                                  </p:stCondLst>
                                  <p:childTnLst>
                                    <p:animClr clrSpc="rgb" dir="cw">
                                      <p:cBhvr override="childStyle">
                                        <p:cTn id="54" dur="1000" fill="hold"/>
                                        <p:tgtEl>
                                          <p:spTgt spid="79"/>
                                        </p:tgtEl>
                                        <p:attrNameLst>
                                          <p:attrName>style.color</p:attrName>
                                        </p:attrNameLst>
                                      </p:cBhvr>
                                      <p:to>
                                        <a:srgbClr val="FF0000"/>
                                      </p:to>
                                    </p:animClr>
                                    <p:animClr clrSpc="rgb" dir="cw">
                                      <p:cBhvr>
                                        <p:cTn id="55" dur="1000" fill="hold"/>
                                        <p:tgtEl>
                                          <p:spTgt spid="79"/>
                                        </p:tgtEl>
                                        <p:attrNameLst>
                                          <p:attrName>fillcolor</p:attrName>
                                        </p:attrNameLst>
                                      </p:cBhvr>
                                      <p:to>
                                        <a:srgbClr val="FF0000"/>
                                      </p:to>
                                    </p:animClr>
                                    <p:set>
                                      <p:cBhvr>
                                        <p:cTn id="56" dur="1000" fill="hold"/>
                                        <p:tgtEl>
                                          <p:spTgt spid="79"/>
                                        </p:tgtEl>
                                        <p:attrNameLst>
                                          <p:attrName>fill.type</p:attrName>
                                        </p:attrNameLst>
                                      </p:cBhvr>
                                      <p:to>
                                        <p:strVal val="solid"/>
                                      </p:to>
                                    </p:set>
                                    <p:set>
                                      <p:cBhvr>
                                        <p:cTn id="57" dur="1000" fill="hold"/>
                                        <p:tgtEl>
                                          <p:spTgt spid="79"/>
                                        </p:tgtEl>
                                        <p:attrNameLst>
                                          <p:attrName>fill.on</p:attrName>
                                        </p:attrNameLst>
                                      </p:cBhvr>
                                      <p:to>
                                        <p:strVal val="true"/>
                                      </p:to>
                                    </p:set>
                                  </p:childTnLst>
                                  <p:subTnLst>
                                    <p:audio>
                                      <p:cMediaNode vol="77000">
                                        <p:cTn display="0" masterRel="sameClick">
                                          <p:stCondLst>
                                            <p:cond evt="begin" delay="0">
                                              <p:tn val="5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8" restart="whenNotActive" fill="hold" evtFilter="cancelBubble" nodeType="interactiveSeq">
                <p:stCondLst>
                  <p:cond evt="onClick" delay="0">
                    <p:tgtEl>
                      <p:spTgt spid="77"/>
                    </p:tgtEl>
                  </p:cond>
                </p:stCondLst>
                <p:endSync evt="end" delay="0">
                  <p:rtn val="all"/>
                </p:endSync>
                <p:childTnLst>
                  <p:par>
                    <p:cTn id="59" fill="hold">
                      <p:stCondLst>
                        <p:cond delay="0"/>
                      </p:stCondLst>
                      <p:childTnLst>
                        <p:par>
                          <p:cTn id="60" fill="hold">
                            <p:stCondLst>
                              <p:cond delay="0"/>
                            </p:stCondLst>
                            <p:childTnLst>
                              <p:par>
                                <p:cTn id="61" presetID="19" presetClass="emph" presetSubtype="0" fill="hold" grpId="0" nodeType="clickEffect">
                                  <p:stCondLst>
                                    <p:cond delay="0"/>
                                  </p:stCondLst>
                                  <p:childTnLst>
                                    <p:animClr clrSpc="rgb" dir="cw">
                                      <p:cBhvr override="childStyle">
                                        <p:cTn id="62" dur="1000" fill="hold"/>
                                        <p:tgtEl>
                                          <p:spTgt spid="77"/>
                                        </p:tgtEl>
                                        <p:attrNameLst>
                                          <p:attrName>style.color</p:attrName>
                                        </p:attrNameLst>
                                      </p:cBhvr>
                                      <p:to>
                                        <a:srgbClr val="FF0000"/>
                                      </p:to>
                                    </p:animClr>
                                    <p:animClr clrSpc="rgb" dir="cw">
                                      <p:cBhvr>
                                        <p:cTn id="63" dur="1000" fill="hold"/>
                                        <p:tgtEl>
                                          <p:spTgt spid="77"/>
                                        </p:tgtEl>
                                        <p:attrNameLst>
                                          <p:attrName>fillcolor</p:attrName>
                                        </p:attrNameLst>
                                      </p:cBhvr>
                                      <p:to>
                                        <a:srgbClr val="FF0000"/>
                                      </p:to>
                                    </p:animClr>
                                    <p:set>
                                      <p:cBhvr>
                                        <p:cTn id="64" dur="1000" fill="hold"/>
                                        <p:tgtEl>
                                          <p:spTgt spid="77"/>
                                        </p:tgtEl>
                                        <p:attrNameLst>
                                          <p:attrName>fill.type</p:attrName>
                                        </p:attrNameLst>
                                      </p:cBhvr>
                                      <p:to>
                                        <p:strVal val="solid"/>
                                      </p:to>
                                    </p:set>
                                    <p:set>
                                      <p:cBhvr>
                                        <p:cTn id="65" dur="1000" fill="hold"/>
                                        <p:tgtEl>
                                          <p:spTgt spid="77"/>
                                        </p:tgtEl>
                                        <p:attrNameLst>
                                          <p:attrName>fill.on</p:attrName>
                                        </p:attrNameLst>
                                      </p:cBhvr>
                                      <p:to>
                                        <p:strVal val="true"/>
                                      </p:to>
                                    </p:set>
                                  </p:childTnLst>
                                  <p:subTnLst>
                                    <p:audio>
                                      <p:cMediaNode vol="77000">
                                        <p:cTn display="0" masterRel="sameClick">
                                          <p:stCondLst>
                                            <p:cond evt="begin" delay="0">
                                              <p:tn val="6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9" presetClass="emph" presetSubtype="0" fill="hold" grpId="0" nodeType="clickEffect">
                                  <p:stCondLst>
                                    <p:cond delay="0"/>
                                  </p:stCondLst>
                                  <p:childTnLst>
                                    <p:animClr clrSpc="rgb" dir="cw">
                                      <p:cBhvr override="childStyle">
                                        <p:cTn id="70" dur="1000" fill="hold"/>
                                        <p:tgtEl>
                                          <p:spTgt spid="21"/>
                                        </p:tgtEl>
                                        <p:attrNameLst>
                                          <p:attrName>style.color</p:attrName>
                                        </p:attrNameLst>
                                      </p:cBhvr>
                                      <p:to>
                                        <a:srgbClr val="FF0000"/>
                                      </p:to>
                                    </p:animClr>
                                    <p:animClr clrSpc="rgb" dir="cw">
                                      <p:cBhvr>
                                        <p:cTn id="71" dur="1000" fill="hold"/>
                                        <p:tgtEl>
                                          <p:spTgt spid="21"/>
                                        </p:tgtEl>
                                        <p:attrNameLst>
                                          <p:attrName>fillcolor</p:attrName>
                                        </p:attrNameLst>
                                      </p:cBhvr>
                                      <p:to>
                                        <a:srgbClr val="FF0000"/>
                                      </p:to>
                                    </p:animClr>
                                    <p:set>
                                      <p:cBhvr>
                                        <p:cTn id="72" dur="1000" fill="hold"/>
                                        <p:tgtEl>
                                          <p:spTgt spid="21"/>
                                        </p:tgtEl>
                                        <p:attrNameLst>
                                          <p:attrName>fill.type</p:attrName>
                                        </p:attrNameLst>
                                      </p:cBhvr>
                                      <p:to>
                                        <p:strVal val="solid"/>
                                      </p:to>
                                    </p:set>
                                    <p:set>
                                      <p:cBhvr>
                                        <p:cTn id="73" dur="1000" fill="hold"/>
                                        <p:tgtEl>
                                          <p:spTgt spid="21"/>
                                        </p:tgtEl>
                                        <p:attrNameLst>
                                          <p:attrName>fill.on</p:attrName>
                                        </p:attrNameLst>
                                      </p:cBhvr>
                                      <p:to>
                                        <p:strVal val="true"/>
                                      </p:to>
                                    </p:set>
                                  </p:childTnLst>
                                  <p:subTnLst>
                                    <p:audio>
                                      <p:cMediaNode vol="100000">
                                        <p:cTn display="0" masterRel="sameClick">
                                          <p:stCondLst>
                                            <p:cond evt="begin" delay="0">
                                              <p:tn val="6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1000" fill="hold"/>
                                        <p:tgtEl>
                                          <p:spTgt spid="22"/>
                                        </p:tgtEl>
                                        <p:attrNameLst>
                                          <p:attrName>style.color</p:attrName>
                                        </p:attrNameLst>
                                      </p:cBhvr>
                                      <p:to>
                                        <a:srgbClr val="FF0000"/>
                                      </p:to>
                                    </p:animClr>
                                    <p:animClr clrSpc="rgb" dir="cw">
                                      <p:cBhvr>
                                        <p:cTn id="79" dur="1000" fill="hold"/>
                                        <p:tgtEl>
                                          <p:spTgt spid="22"/>
                                        </p:tgtEl>
                                        <p:attrNameLst>
                                          <p:attrName>fillcolor</p:attrName>
                                        </p:attrNameLst>
                                      </p:cBhvr>
                                      <p:to>
                                        <a:srgbClr val="FF0000"/>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vol="77000">
                                        <p:cTn display="0" masterRel="sameClick">
                                          <p:stCondLst>
                                            <p:cond evt="begin" delay="0">
                                              <p:tn val="7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9" presetClass="emph" presetSubtype="0" fill="hold" grpId="0" nodeType="clickEffect">
                                  <p:stCondLst>
                                    <p:cond delay="0"/>
                                  </p:stCondLst>
                                  <p:childTnLst>
                                    <p:animClr clrSpc="rgb" dir="cw">
                                      <p:cBhvr override="childStyle">
                                        <p:cTn id="86" dur="1000" fill="hold"/>
                                        <p:tgtEl>
                                          <p:spTgt spid="33"/>
                                        </p:tgtEl>
                                        <p:attrNameLst>
                                          <p:attrName>style.color</p:attrName>
                                        </p:attrNameLst>
                                      </p:cBhvr>
                                      <p:to>
                                        <a:srgbClr val="FF0000"/>
                                      </p:to>
                                    </p:animClr>
                                    <p:animClr clrSpc="rgb" dir="cw">
                                      <p:cBhvr>
                                        <p:cTn id="87" dur="1000" fill="hold"/>
                                        <p:tgtEl>
                                          <p:spTgt spid="33"/>
                                        </p:tgtEl>
                                        <p:attrNameLst>
                                          <p:attrName>fillcolor</p:attrName>
                                        </p:attrNameLst>
                                      </p:cBhvr>
                                      <p:to>
                                        <a:srgbClr val="FF0000"/>
                                      </p:to>
                                    </p:animClr>
                                    <p:set>
                                      <p:cBhvr>
                                        <p:cTn id="88" dur="1000" fill="hold"/>
                                        <p:tgtEl>
                                          <p:spTgt spid="33"/>
                                        </p:tgtEl>
                                        <p:attrNameLst>
                                          <p:attrName>fill.type</p:attrName>
                                        </p:attrNameLst>
                                      </p:cBhvr>
                                      <p:to>
                                        <p:strVal val="solid"/>
                                      </p:to>
                                    </p:set>
                                    <p:set>
                                      <p:cBhvr>
                                        <p:cTn id="89" dur="1000" fill="hold"/>
                                        <p:tgtEl>
                                          <p:spTgt spid="33"/>
                                        </p:tgtEl>
                                        <p:attrNameLst>
                                          <p:attrName>fill.on</p:attrName>
                                        </p:attrNameLst>
                                      </p:cBhvr>
                                      <p:to>
                                        <p:strVal val="true"/>
                                      </p:to>
                                    </p:set>
                                  </p:childTnLst>
                                  <p:subTnLst>
                                    <p:audio>
                                      <p:cMediaNode vol="77000">
                                        <p:cTn display="0" masterRel="sameClick">
                                          <p:stCondLst>
                                            <p:cond evt="begin" delay="0">
                                              <p:tn val="8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90" restart="whenNotActive" fill="hold" evtFilter="cancelBubble" nodeType="interactiveSeq">
                <p:stCondLst>
                  <p:cond evt="onClick" delay="0">
                    <p:tgtEl>
                      <p:spTgt spid="34"/>
                    </p:tgtEl>
                  </p:cond>
                </p:stCondLst>
                <p:endSync evt="end" delay="0">
                  <p:rtn val="all"/>
                </p:endSync>
                <p:childTnLst>
                  <p:par>
                    <p:cTn id="91" fill="hold">
                      <p:stCondLst>
                        <p:cond delay="0"/>
                      </p:stCondLst>
                      <p:childTnLst>
                        <p:par>
                          <p:cTn id="92" fill="hold">
                            <p:stCondLst>
                              <p:cond delay="0"/>
                            </p:stCondLst>
                            <p:childTnLst>
                              <p:par>
                                <p:cTn id="93" presetID="19" presetClass="emph" presetSubtype="0" fill="hold" grpId="0" nodeType="clickEffect">
                                  <p:stCondLst>
                                    <p:cond delay="0"/>
                                  </p:stCondLst>
                                  <p:childTnLst>
                                    <p:animClr clrSpc="rgb" dir="cw">
                                      <p:cBhvr override="childStyle">
                                        <p:cTn id="94" dur="1000" fill="hold"/>
                                        <p:tgtEl>
                                          <p:spTgt spid="34"/>
                                        </p:tgtEl>
                                        <p:attrNameLst>
                                          <p:attrName>style.color</p:attrName>
                                        </p:attrNameLst>
                                      </p:cBhvr>
                                      <p:to>
                                        <a:srgbClr val="FF0000"/>
                                      </p:to>
                                    </p:animClr>
                                    <p:animClr clrSpc="rgb" dir="cw">
                                      <p:cBhvr>
                                        <p:cTn id="95" dur="1000" fill="hold"/>
                                        <p:tgtEl>
                                          <p:spTgt spid="34"/>
                                        </p:tgtEl>
                                        <p:attrNameLst>
                                          <p:attrName>fillcolor</p:attrName>
                                        </p:attrNameLst>
                                      </p:cBhvr>
                                      <p:to>
                                        <a:srgbClr val="FF0000"/>
                                      </p:to>
                                    </p:animClr>
                                    <p:set>
                                      <p:cBhvr>
                                        <p:cTn id="96" dur="1000" fill="hold"/>
                                        <p:tgtEl>
                                          <p:spTgt spid="34"/>
                                        </p:tgtEl>
                                        <p:attrNameLst>
                                          <p:attrName>fill.type</p:attrName>
                                        </p:attrNameLst>
                                      </p:cBhvr>
                                      <p:to>
                                        <p:strVal val="solid"/>
                                      </p:to>
                                    </p:set>
                                    <p:set>
                                      <p:cBhvr>
                                        <p:cTn id="97" dur="1000" fill="hold"/>
                                        <p:tgtEl>
                                          <p:spTgt spid="34"/>
                                        </p:tgtEl>
                                        <p:attrNameLst>
                                          <p:attrName>fill.on</p:attrName>
                                        </p:attrNameLst>
                                      </p:cBhvr>
                                      <p:to>
                                        <p:strVal val="true"/>
                                      </p:to>
                                    </p:set>
                                  </p:childTnLst>
                                  <p:subTnLst>
                                    <p:audio>
                                      <p:cMediaNode vol="77000">
                                        <p:cTn display="0" masterRel="sameClick">
                                          <p:stCondLst>
                                            <p:cond evt="begin" delay="0">
                                              <p:tn val="9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98" restart="whenNotActive" fill="hold" evtFilter="cancelBubble" nodeType="interactiveSeq">
                <p:stCondLst>
                  <p:cond evt="onClick" delay="0">
                    <p:tgtEl>
                      <p:spTgt spid="35"/>
                    </p:tgtEl>
                  </p:cond>
                </p:stCondLst>
                <p:endSync evt="end" delay="0">
                  <p:rtn val="all"/>
                </p:endSync>
                <p:childTnLst>
                  <p:par>
                    <p:cTn id="99" fill="hold">
                      <p:stCondLst>
                        <p:cond delay="0"/>
                      </p:stCondLst>
                      <p:childTnLst>
                        <p:par>
                          <p:cTn id="100" fill="hold">
                            <p:stCondLst>
                              <p:cond delay="0"/>
                            </p:stCondLst>
                            <p:childTnLst>
                              <p:par>
                                <p:cTn id="101" presetID="19" presetClass="emph" presetSubtype="0" fill="hold" grpId="0" nodeType="clickEffect">
                                  <p:stCondLst>
                                    <p:cond delay="0"/>
                                  </p:stCondLst>
                                  <p:childTnLst>
                                    <p:animClr clrSpc="rgb" dir="cw">
                                      <p:cBhvr override="childStyle">
                                        <p:cTn id="102" dur="1000" fill="hold"/>
                                        <p:tgtEl>
                                          <p:spTgt spid="35"/>
                                        </p:tgtEl>
                                        <p:attrNameLst>
                                          <p:attrName>style.color</p:attrName>
                                        </p:attrNameLst>
                                      </p:cBhvr>
                                      <p:to>
                                        <a:srgbClr val="FF0000"/>
                                      </p:to>
                                    </p:animClr>
                                    <p:animClr clrSpc="rgb" dir="cw">
                                      <p:cBhvr>
                                        <p:cTn id="103" dur="1000" fill="hold"/>
                                        <p:tgtEl>
                                          <p:spTgt spid="35"/>
                                        </p:tgtEl>
                                        <p:attrNameLst>
                                          <p:attrName>fillcolor</p:attrName>
                                        </p:attrNameLst>
                                      </p:cBhvr>
                                      <p:to>
                                        <a:srgbClr val="FF0000"/>
                                      </p:to>
                                    </p:animClr>
                                    <p:set>
                                      <p:cBhvr>
                                        <p:cTn id="104" dur="1000" fill="hold"/>
                                        <p:tgtEl>
                                          <p:spTgt spid="35"/>
                                        </p:tgtEl>
                                        <p:attrNameLst>
                                          <p:attrName>fill.type</p:attrName>
                                        </p:attrNameLst>
                                      </p:cBhvr>
                                      <p:to>
                                        <p:strVal val="solid"/>
                                      </p:to>
                                    </p:set>
                                    <p:set>
                                      <p:cBhvr>
                                        <p:cTn id="105" dur="1000" fill="hold"/>
                                        <p:tgtEl>
                                          <p:spTgt spid="35"/>
                                        </p:tgtEl>
                                        <p:attrNameLst>
                                          <p:attrName>fill.on</p:attrName>
                                        </p:attrNameLst>
                                      </p:cBhvr>
                                      <p:to>
                                        <p:strVal val="true"/>
                                      </p:to>
                                    </p:set>
                                  </p:childTnLst>
                                  <p:subTnLst>
                                    <p:audio>
                                      <p:cMediaNode vol="100000">
                                        <p:cTn display="0" masterRel="sameClick">
                                          <p:stCondLst>
                                            <p:cond evt="begin" delay="0">
                                              <p:tn val="10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06" restart="whenNotActive" fill="hold" evtFilter="cancelBubble" nodeType="interactiveSeq">
                <p:stCondLst>
                  <p:cond evt="onClick" delay="0">
                    <p:tgtEl>
                      <p:spTgt spid="36"/>
                    </p:tgtEl>
                  </p:cond>
                </p:stCondLst>
                <p:endSync evt="end" delay="0">
                  <p:rtn val="all"/>
                </p:endSync>
                <p:childTnLst>
                  <p:par>
                    <p:cTn id="107" fill="hold">
                      <p:stCondLst>
                        <p:cond delay="0"/>
                      </p:stCondLst>
                      <p:childTnLst>
                        <p:par>
                          <p:cTn id="108" fill="hold">
                            <p:stCondLst>
                              <p:cond delay="0"/>
                            </p:stCondLst>
                            <p:childTnLst>
                              <p:par>
                                <p:cTn id="109" presetID="19" presetClass="emph" presetSubtype="0" fill="hold" grpId="0" nodeType="clickEffect">
                                  <p:stCondLst>
                                    <p:cond delay="0"/>
                                  </p:stCondLst>
                                  <p:childTnLst>
                                    <p:animClr clrSpc="rgb" dir="cw">
                                      <p:cBhvr override="childStyle">
                                        <p:cTn id="110" dur="1000" fill="hold"/>
                                        <p:tgtEl>
                                          <p:spTgt spid="36"/>
                                        </p:tgtEl>
                                        <p:attrNameLst>
                                          <p:attrName>style.color</p:attrName>
                                        </p:attrNameLst>
                                      </p:cBhvr>
                                      <p:to>
                                        <a:srgbClr val="FF0000"/>
                                      </p:to>
                                    </p:animClr>
                                    <p:animClr clrSpc="rgb" dir="cw">
                                      <p:cBhvr>
                                        <p:cTn id="111" dur="1000" fill="hold"/>
                                        <p:tgtEl>
                                          <p:spTgt spid="36"/>
                                        </p:tgtEl>
                                        <p:attrNameLst>
                                          <p:attrName>fillcolor</p:attrName>
                                        </p:attrNameLst>
                                      </p:cBhvr>
                                      <p:to>
                                        <a:srgbClr val="FF0000"/>
                                      </p:to>
                                    </p:animClr>
                                    <p:set>
                                      <p:cBhvr>
                                        <p:cTn id="112" dur="1000" fill="hold"/>
                                        <p:tgtEl>
                                          <p:spTgt spid="36"/>
                                        </p:tgtEl>
                                        <p:attrNameLst>
                                          <p:attrName>fill.type</p:attrName>
                                        </p:attrNameLst>
                                      </p:cBhvr>
                                      <p:to>
                                        <p:strVal val="solid"/>
                                      </p:to>
                                    </p:set>
                                    <p:set>
                                      <p:cBhvr>
                                        <p:cTn id="113" dur="1000" fill="hold"/>
                                        <p:tgtEl>
                                          <p:spTgt spid="36"/>
                                        </p:tgtEl>
                                        <p:attrNameLst>
                                          <p:attrName>fill.on</p:attrName>
                                        </p:attrNameLst>
                                      </p:cBhvr>
                                      <p:to>
                                        <p:strVal val="true"/>
                                      </p:to>
                                    </p:set>
                                  </p:childTnLst>
                                  <p:subTnLst>
                                    <p:audio>
                                      <p:cMediaNode vol="100000">
                                        <p:cTn display="0" masterRel="sameClick">
                                          <p:stCondLst>
                                            <p:cond evt="begin" delay="0">
                                              <p:tn val="10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4" restart="whenNotActive" fill="hold" evtFilter="cancelBubble" nodeType="interactiveSeq">
                <p:stCondLst>
                  <p:cond evt="onClick" delay="0">
                    <p:tgtEl>
                      <p:spTgt spid="28"/>
                    </p:tgtEl>
                  </p:cond>
                </p:stCondLst>
                <p:endSync evt="end" delay="0">
                  <p:rtn val="all"/>
                </p:endSync>
                <p:childTnLst>
                  <p:par>
                    <p:cTn id="115" fill="hold">
                      <p:stCondLst>
                        <p:cond delay="0"/>
                      </p:stCondLst>
                      <p:childTnLst>
                        <p:par>
                          <p:cTn id="116" fill="hold">
                            <p:stCondLst>
                              <p:cond delay="0"/>
                            </p:stCondLst>
                            <p:childTnLst>
                              <p:par>
                                <p:cTn id="117" presetID="0" presetClass="path" presetSubtype="0" accel="50000" decel="50000" fill="hold" grpId="1" nodeType="withEffect">
                                  <p:stCondLst>
                                    <p:cond delay="0"/>
                                  </p:stCondLst>
                                  <p:childTnLst>
                                    <p:animMotion origin="layout" path="M 0 0 L 0 0 C -0.0237 0.00232 -0.06927 0.00695 -0.08503 0.00672 C -0.15417 0.00487 -0.22331 -0.00069 -0.29245 -0.00439 C -0.30456 -0.00671 -0.31654 -0.00972 -0.32878 -0.01111 C -0.45586 -0.02546 -0.37656 -0.0118 -0.4224 -0.0199 C -0.42044 -0.01851 -0.41836 -0.01689 -0.41628 -0.0155 C -0.41367 -0.01388 -0.4112 -0.01296 -0.40872 -0.01111 C -0.40612 -0.00925 -0.40404 -0.00509 -0.40117 -0.00439 C -0.36549 0.0044 -0.32956 0.01042 -0.29375 0.01783 L 0.2263 0.01551 C 0.23008 0.01551 0.23385 0.0132 0.2375 0.01112 C 0.23893 0.01019 0.24271 0.00649 0.24128 0.00672 C 0.22786 0.00741 0.21458 0.01112 0.2013 0.01343 L 0.17122 0.02454 C 0.08932 0.05764 0.05508 0.08473 -0.05378 0.1088 C -0.06706 0.11181 -0.08034 0.11575 -0.09375 0.11783 C -0.18451 0.13172 -0.16563 0.13102 -0.21367 0.13102 L -0.21628 0.13102 " pathEditMode="relative" ptsTypes="AAAAAAAAAAAAAAAAAAA">
                                      <p:cBhvr>
                                        <p:cTn id="118" dur="5000" fill="hold"/>
                                        <p:tgtEl>
                                          <p:spTgt spid="21"/>
                                        </p:tgtEl>
                                        <p:attrNameLst>
                                          <p:attrName>ppt_x</p:attrName>
                                          <p:attrName>ppt_y</p:attrName>
                                        </p:attrNameLst>
                                      </p:cBhvr>
                                    </p:animMotion>
                                  </p:childTnLst>
                                </p:cTn>
                              </p:par>
                              <p:par>
                                <p:cTn id="119" presetID="0" presetClass="path" presetSubtype="0" accel="50000" decel="50000" fill="hold" grpId="1" nodeType="withEffect">
                                  <p:stCondLst>
                                    <p:cond delay="0"/>
                                  </p:stCondLst>
                                  <p:childTnLst>
                                    <p:animMotion origin="layout" path="M 0 0 L 0 0 C 0.00364 -0.00532 0.00768 -0.00995 0.01119 -0.01574 C 0.05 -0.08056 -0.0392 0.0456 0.05364 -0.09352 C 0.05794 -0.09977 0.06328 -0.1044 0.06875 -0.10671 C 0.11093 -0.12523 0.15364 -0.13935 0.19622 -0.15556 C 0.20143 -0.15509 0.29895 -0.16042 0.33619 -0.12894 C 0.36119 -0.1081 0.38541 -0.08449 0.41002 -0.06227 C 0.42461 -0.02894 0.42851 -0.02477 0.43242 0.03542 C 0.43411 0.05972 0.4306 0.08449 0.42877 0.1088 C 0.42851 0.11204 0.42734 0.11505 0.42617 0.11759 C 0.41979 0.13218 0.41328 0.1463 0.40625 0.15995 C 0.40325 0.16574 0.40013 0.17176 0.39622 0.17546 C 0.33476 0.23403 0.34921 0.22361 0.28997 0.23981 C 0.28658 0.24074 0.28333 0.2419 0.27994 0.24213 C 0.25533 0.24398 0.23073 0.24514 0.20625 0.24653 C 0.18658 0.24583 0.16705 0.2463 0.14739 0.24444 C 0.14518 0.24421 0.14323 0.24167 0.14114 0.23981 C 0.0875 0.19051 0.12955 0.23194 0.09739 0.19097 C 0.09635 0.18958 0.09492 0.18958 0.09375 0.18889 C 0.08711 0.18403 0.07395 0.17292 0.06614 0.17106 C 0.05833 0.16898 0.05039 0.16944 0.04244 0.16875 C 0.03281 0.17037 0.0233 0.1713 0.01367 0.17315 C 0.01237 0.17361 0.01067 0.17361 0.00989 0.17546 C 0.00716 0.18218 0.00573 0.19028 0.00364 0.19768 C 0.00703 0.23241 0.00533 0.27014 0.01367 0.30208 C 0.02174 0.3331 0.03841 0.3544 0.05117 0.37986 C 0.05429 0.38611 0.05742 0.39259 0.06119 0.39768 C 0.07656 0.41898 0.09088 0.43148 0.10989 0.44213 C 0.11562 0.44537 0.12161 0.44444 0.12747 0.44653 C 0.14791 0.45417 0.16823 0.46389 0.18867 0.47106 C 0.1957 0.47338 0.20286 0.47477 0.20989 0.47546 C 0.24622 0.47917 0.28242 0.48148 0.31875 0.48449 C 0.34283 0.47407 0.36731 0.46574 0.39127 0.45324 C 0.39466 0.45139 0.39778 0.44722 0.4 0.44213 C 0.40716 0.42477 0.41263 0.40532 0.41875 0.38657 C 0.41966 0.3838 0.42044 0.38055 0.42122 0.37778 C 0.42083 0.35393 0.42304 0.32963 0.41992 0.30648 C 0.41783 0.29074 0.41171 0.27731 0.40625 0.26435 C 0.3858 0.21643 0.39596 0.24421 0.38502 0.2287 C 0.38033 0.22222 0.37565 0.21574 0.37122 0.2088 C 0.3694 0.20602 0.3681 0.20231 0.36614 0.2 C 0.34648 0.17593 0.35755 0.18935 0.34739 0.18218 C 0.33645 0.1743 0.34231 0.17546 0.33372 0.17546 L 0.33242 0.17546 " pathEditMode="relative" ptsTypes="AAAAAAAAAAAAAAAAAAAAAAAAAAAAAAAAAAAAAAAAAAAAA">
                                      <p:cBhvr>
                                        <p:cTn id="120" dur="5000" fill="hold"/>
                                        <p:tgtEl>
                                          <p:spTgt spid="34"/>
                                        </p:tgtEl>
                                        <p:attrNameLst>
                                          <p:attrName>ppt_x</p:attrName>
                                          <p:attrName>ppt_y</p:attrName>
                                        </p:attrNameLst>
                                      </p:cBhvr>
                                    </p:animMotion>
                                  </p:childTnLst>
                                </p:cTn>
                              </p:par>
                              <p:par>
                                <p:cTn id="121" presetID="0" presetClass="path" presetSubtype="0" accel="50000" decel="50000" fill="hold" grpId="1" nodeType="withEffect">
                                  <p:stCondLst>
                                    <p:cond delay="0"/>
                                  </p:stCondLst>
                                  <p:childTnLst>
                                    <p:animMotion origin="layout" path="M 0 0 L 0 0 C 0.00416 -0.00069 0.00833 -0.00208 0.0125 -0.00208 C 0.01419 -0.00208 0.01575 0.00023 0.01745 0 C 0.03958 -0.00069 0.06159 -0.00324 0.08372 -0.00439 L 0.15872 -0.00648 C 0.16706 -0.00509 0.1763 -0.00902 0.18372 -0.00208 C 0.18763 0.00139 0.18607 0.01273 0.1875 0.02014 C 0.18906 0.02824 0.19088 0.03635 0.19245 0.04445 C 0.19453 0.08449 0.19804 0.12431 0.1987 0.16459 C 0.19883 0.17014 0.19739 0.17639 0.19505 0.1801 C 0.18216 0.20047 0.16836 0.21922 0.15377 0.23565 C 0.14974 0.24005 0.14466 0.24098 0.13997 0.24236 C 0.12252 0.24746 0.10495 0.25116 0.0875 0.25556 C 0.01419 0.24977 -0.0168 0.23588 -0.08125 0.26019 C -0.08451 0.26135 -0.08633 0.2676 -0.0888 0.2713 C -0.09297 0.2838 -0.09974 0.29468 -0.1013 0.30903 C -0.10326 0.32801 -0.10104 0.34792 -0.09883 0.36667 C -0.09805 0.37292 -0.09505 0.37778 -0.09258 0.38241 C -0.075 0.41412 -0.0569 0.44468 -0.0388 0.4757 C -0.02709 0.49561 0.0039 0.53635 0.00872 0.54236 C 0.01094 0.54491 0.0138 0.54491 0.01627 0.54676 C 0.04896 0.57176 0.03307 0.56574 0.0513 0.57107 C 0.05911 0.57037 0.06719 0.57084 0.075 0.56898 C 0.07682 0.56852 0.07851 0.56644 0.07995 0.56459 C 0.09518 0.54491 0.11002 0.52454 0.125 0.50463 C 0.12877 0.4919 0.13463 0.48079 0.1362 0.46667 C 0.14062 0.42755 0.13815 0.35 0.1375 0.30903 C 0.05911 0.35348 0.13268 0.30764 0.09505 0.33797 C 0.08216 0.34815 0.06849 0.35486 0.05625 0.36667 C 0.04466 0.37801 0.03672 0.40278 0.0237 0.40672 C -0.00547 0.41528 0.04831 0.39908 -0.03503 0.43334 C -0.04115 0.43588 -0.04753 0.43588 -0.05378 0.43797 C -0.16485 0.47176 -0.11693 0.46482 -0.17005 0.4713 L -0.23503 0.49792 C -0.23919 0.49954 -0.24336 0.50116 -0.24753 0.50232 L -0.29505 0.51551 C -0.29753 0.51783 -0.29987 0.52084 -0.30261 0.52223 C -0.31654 0.5294 -0.31615 0.52894 -0.325 0.52894 L -0.325 0.51783 " pathEditMode="relative" ptsTypes="AAAAAAAAAAAAAAAAAAAAAAAAAAAAAAAAAAAAAAAA">
                                      <p:cBhvr>
                                        <p:cTn id="122" dur="5000" fill="hold"/>
                                        <p:tgtEl>
                                          <p:spTgt spid="22"/>
                                        </p:tgtEl>
                                        <p:attrNameLst>
                                          <p:attrName>ppt_x</p:attrName>
                                          <p:attrName>ppt_y</p:attrName>
                                        </p:attrNameLst>
                                      </p:cBhvr>
                                    </p:animMotion>
                                  </p:childTnLst>
                                </p:cTn>
                              </p:par>
                              <p:par>
                                <p:cTn id="123" presetID="0" presetClass="path" presetSubtype="0" accel="50000" decel="50000" fill="hold" grpId="1" nodeType="withEffect">
                                  <p:stCondLst>
                                    <p:cond delay="0"/>
                                  </p:stCondLst>
                                  <p:childTnLst>
                                    <p:animMotion origin="layout" path="M 0 0 L 0 0 C -0.00339 0.00463 -0.00651 0.00973 -0.01003 0.01343 C -0.01419 0.0176 -0.01927 0.01806 -0.02383 0.02014 C -0.02669 0.0213 -0.02969 0.02315 -0.03255 0.02454 C -0.03425 0.02524 -0.03594 0.02593 -0.0375 0.02686 C -0.04128 0.03056 -0.04466 0.03635 -0.04883 0.03797 C -0.12513 0.06528 -0.13503 0.05811 -0.21758 0.06019 C -0.22044 0.06227 -0.22331 0.06482 -0.2263 0.06667 C -0.23164 0.07014 -0.23867 0.06829 -0.24258 0.0757 C -0.24636 0.08287 -0.24505 0.09491 -0.24623 0.10463 C -0.24544 0.12686 -0.24961 0.15139 -0.24375 0.1713 C -0.23698 0.19445 -0.2224 0.20718 -0.21133 0.22454 C -0.20899 0.22801 -0.20612 0.2301 -0.20378 0.23334 C -0.19571 0.24422 -0.18802 0.25579 -0.18008 0.26667 C -0.17891 0.26829 -0.17774 0.27037 -0.1763 0.2713 C -0.16927 0.27547 -0.16211 0.27871 -0.15508 0.28241 C -0.1405 0.27338 -0.12552 0.26621 -0.11133 0.25556 C -0.10834 0.25348 -0.10599 0.24861 -0.10378 0.24445 C -0.09727 0.23241 -0.09128 0.21945 -0.08503 0.20672 C -0.08386 0.20162 -0.08138 0.19676 -0.08125 0.19121 C -0.08047 0.14861 -0.08047 0.14445 -0.1 0.12454 C -0.103 0.12153 -0.10677 0.12153 -0.11003 0.12014 C -0.11719 0.12824 -0.12461 0.13542 -0.13125 0.14445 C -0.13294 0.14676 -0.13399 0.15024 -0.13503 0.15348 C -0.14401 0.17986 -0.15274 0.20672 -0.16133 0.23334 C -0.16263 0.23774 -0.16367 0.24236 -0.16511 0.24676 C -0.1737 0.27269 -0.18412 0.31065 -0.2013 0.32454 C -0.22787 0.34584 -0.25482 0.36922 -0.28373 0.3757 L -0.3638 0.39352 C -0.36992 0.39468 -0.3763 0.39468 -0.38255 0.39561 L -0.44128 0.40463 L -0.48255 0.40232 C -0.48438 0.40186 -0.48399 0.3963 -0.48503 0.39352 C -0.48607 0.39028 -0.48724 0.38704 -0.4888 0.38449 C -0.49479 0.37385 -0.49753 0.37385 -0.5013 0.36227 C -0.51563 0.31736 -0.52748 0.26968 -0.54375 0.22686 C -0.57917 0.13311 -0.61485 0.03912 -0.65625 -0.04652 C -0.65873 -0.05185 -0.66094 -0.0574 -0.66367 -0.06203 C -0.69922 -0.12129 -0.68698 -0.08958 -0.6974 -0.11759 C -0.69662 -0.06944 -0.69662 -0.02129 -0.69492 0.02686 C -0.69375 0.0625 -0.69037 0.09769 -0.68867 0.13334 C -0.68737 0.16297 -0.68763 0.19283 -0.6862 0.22223 C -0.68594 0.22778 -0.68386 0.23241 -0.68373 0.23797 C -0.68307 0.26158 -0.68373 0.28519 -0.68373 0.30903 L -0.68373 0.30903 " pathEditMode="relative" ptsTypes="AAAAAAAAAAAAAAAAAAAAAAAAAAAAAAAAAAAAAAAAAAAAAA">
                                      <p:cBhvr>
                                        <p:cTn id="124" dur="5000" fill="hold"/>
                                        <p:tgtEl>
                                          <p:spTgt spid="2"/>
                                        </p:tgtEl>
                                        <p:attrNameLst>
                                          <p:attrName>ppt_x</p:attrName>
                                          <p:attrName>ppt_y</p:attrName>
                                        </p:attrNameLst>
                                      </p:cBhvr>
                                    </p:animMotion>
                                  </p:childTnLst>
                                </p:cTn>
                              </p:par>
                              <p:par>
                                <p:cTn id="125" presetID="0" presetClass="path" presetSubtype="0" accel="50000" decel="50000" fill="hold" grpId="1" nodeType="withEffect">
                                  <p:stCondLst>
                                    <p:cond delay="0"/>
                                  </p:stCondLst>
                                  <p:childTnLst>
                                    <p:animMotion origin="layout" path="M 0 0 L 0 0 L -0.22266 0.08889 C -0.22409 0.08935 -0.22709 0.0956 -0.22644 0.09329 C -0.20534 0.02454 -0.18308 -0.04305 -0.16133 -0.11111 C -0.11862 -0.02291 -0.05612 0.04769 -0.03503 0.15996 L -0.27019 0.24213 C -0.27722 0.24491 -0.29011 0.25764 -0.29011 0.25764 C -0.29141 0.26204 -0.29427 0.26597 -0.29388 0.27107 C -0.29297 0.28195 -0.28711 0.28565 -0.28386 0.29329 C -0.28034 0.30185 -0.27774 0.31158 -0.27396 0.31991 C -0.26107 0.34722 -0.23386 0.4 -0.23386 0.4 L -0.23269 0.4 " pathEditMode="relative" ptsTypes="AAAAAAAAAAAAA">
                                      <p:cBhvr>
                                        <p:cTn id="126" dur="5000" fill="hold"/>
                                        <p:tgtEl>
                                          <p:spTgt spid="36"/>
                                        </p:tgtEl>
                                        <p:attrNameLst>
                                          <p:attrName>ppt_x</p:attrName>
                                          <p:attrName>ppt_y</p:attrName>
                                        </p:attrNameLst>
                                      </p:cBhvr>
                                    </p:animMotion>
                                  </p:childTnLst>
                                </p:cTn>
                              </p:par>
                              <p:par>
                                <p:cTn id="127" presetID="0" presetClass="path" presetSubtype="0" accel="50000" decel="50000" fill="hold" grpId="1" nodeType="withEffect">
                                  <p:stCondLst>
                                    <p:cond delay="0"/>
                                  </p:stCondLst>
                                  <p:childTnLst>
                                    <p:animMotion origin="layout" path="M 0 0 L 0 0 C -0.02591 0.00926 -0.00261 -0.00162 -0.01875 0.01111 C -0.02044 0.01227 -0.02214 0.0125 -0.02383 0.01343 C -0.04011 0.02269 -0.05612 0.0338 -0.07253 0.04213 C -0.07656 0.04422 -0.08086 0.04329 -0.08503 0.04445 C -0.18399 0.06922 -0.13985 0.0625 -0.18633 0.06898 L -0.41511 0.06667 C -0.42917 0.06621 -0.46263 0.05834 -0.4763 0.05556 C -0.47878 0.05255 -0.48281 0.05162 -0.48386 0.04676 C -0.48529 0.03889 -0.48321 0.03033 -0.48255 0.02223 C -0.4819 0.01412 -0.48073 0.00602 -0.48008 -0.00208 C -0.47904 -0.0162 -0.47956 -0.03078 -0.47761 -0.04444 C -0.47696 -0.04838 -0.47448 -0.05069 -0.47253 -0.05324 C -0.46979 -0.05694 -0.46446 -0.05833 -0.4625 -0.06435 C -0.46172 -0.0669 -0.4625 -0.07037 -0.4625 -0.07315 L -0.4625 -0.07315 " pathEditMode="relative" ptsTypes="AAAAAAAAAAAAAAAAA">
                                      <p:cBhvr>
                                        <p:cTn id="128" dur="5000" fill="hold"/>
                                        <p:tgtEl>
                                          <p:spTgt spid="35"/>
                                        </p:tgtEl>
                                        <p:attrNameLst>
                                          <p:attrName>ppt_x</p:attrName>
                                          <p:attrName>ppt_y</p:attrName>
                                        </p:attrNameLst>
                                      </p:cBhvr>
                                    </p:animMotion>
                                  </p:childTnLst>
                                </p:cTn>
                              </p:par>
                              <p:par>
                                <p:cTn id="129" presetID="0" presetClass="path" presetSubtype="0" accel="50000" decel="50000" fill="hold" grpId="1" nodeType="withEffect">
                                  <p:stCondLst>
                                    <p:cond delay="0"/>
                                  </p:stCondLst>
                                  <p:childTnLst>
                                    <p:animMotion origin="layout" path="M 0 0 L 0 0 C -0.00287 -0.01181 -0.00482 -0.02454 -0.00873 -0.03542 C -0.01511 -0.0537 -0.02123 -0.05347 -0.02995 -0.06644 C -0.04245 -0.08519 -0.05352 -0.10648 -0.06628 -0.12431 C -0.07839 -0.14144 -0.09323 -0.15347 -0.10248 -0.17546 C -0.11472 -0.20417 -0.09232 -0.15069 -0.1138 -0.20648 C -0.11732 -0.21574 -0.12005 -0.22639 -0.125 -0.2331 C -0.13698 -0.24907 -0.12279 -0.22963 -0.13503 -0.24861 C -0.14037 -0.25694 -0.14597 -0.26481 -0.1513 -0.27315 C -0.15261 -0.27523 -0.15391 -0.27755 -0.15508 -0.27986 C -0.16133 -0.29236 -0.16823 -0.30394 -0.17383 -0.31759 C -0.17591 -0.32269 -0.178 -0.32778 -0.18008 -0.3331 C -0.18138 -0.33681 -0.1862 -0.34421 -0.18386 -0.34421 C -0.12214 -0.34722 -0.06042 -0.34282 0.0013 -0.3419 C 0.00846 -0.33241 0.00989 -0.33125 0.01758 -0.31528 C 0.01914 -0.31204 0.01966 -0.30741 0.02135 -0.30417 C 0.03047 -0.28657 0.04049 -0.27014 0.05 -0.25324 C 0.0513 -0.25093 0.04791 -0.2588 0.04635 -0.25972 C 0.04375 -0.26134 0.0414 -0.26366 0.0388 -0.26435 C 0.03255 -0.26574 0.0263 -0.26574 0.02005 -0.26644 C -0.06667 -0.30856 0.0194 -0.26898 -0.21875 -0.27755 C -0.22591 -0.27778 -0.23294 -0.28056 -0.24011 -0.28194 C -0.24362 -0.28403 -0.24492 -0.28495 -0.24883 -0.28657 C -0.24922 -0.28657 -0.24961 -0.28657 -0.25 -0.28657 L -0.25 -0.28657 " pathEditMode="relative" ptsTypes="AAAAAAAAAAAAAAAAAAAAAAAAAA">
                                      <p:cBhvr>
                                        <p:cTn id="130" dur="5000" fill="hold"/>
                                        <p:tgtEl>
                                          <p:spTgt spid="77"/>
                                        </p:tgtEl>
                                        <p:attrNameLst>
                                          <p:attrName>ppt_x</p:attrName>
                                          <p:attrName>ppt_y</p:attrName>
                                        </p:attrNameLst>
                                      </p:cBhvr>
                                    </p:animMotion>
                                  </p:childTnLst>
                                </p:cTn>
                              </p:par>
                              <p:par>
                                <p:cTn id="131" presetID="0" presetClass="path" presetSubtype="0" accel="50000" decel="50000" fill="hold" grpId="2" nodeType="withEffect">
                                  <p:stCondLst>
                                    <p:cond delay="0"/>
                                  </p:stCondLst>
                                  <p:childTnLst>
                                    <p:animMotion origin="layout" path="M 0 0 L 0 0 C 0.00494 -0.00764 0.00924 -0.01667 0.01497 -0.02245 L 0.04869 -0.05579 C 0.05247 -0.05949 0.05612 -0.06343 0.05989 -0.0669 C 0.07539 -0.08009 0.08984 -0.09769 0.10612 -0.10671 C 0.12369 -0.11644 0.14101 -0.12685 0.15872 -0.13565 C 0.16315 -0.13796 0.16796 -0.13773 0.17239 -0.14005 C 0.20299 -0.15694 0.23424 -0.1713 0.26367 -0.19352 C 0.28828 -0.21204 0.31302 -0.22963 0.33737 -0.24907 C 0.34023 -0.25116 0.34218 -0.25556 0.34492 -0.25787 C 0.35221 -0.26458 0.35989 -0.26991 0.36744 -0.27569 C 0.3707 -0.28241 0.37421 -0.28889 0.37747 -0.29583 C 0.37877 -0.29861 0.3802 -0.30139 0.38112 -0.30463 C 0.38359 -0.31319 0.38515 -0.32245 0.38737 -0.33125 C 0.38893 -0.33727 0.39075 -0.34306 0.39244 -0.34907 C 0.39283 -0.35278 0.39336 -0.35648 0.39362 -0.36019 C 0.39427 -0.3669 0.39401 -0.37361 0.39492 -0.38009 C 0.39557 -0.38495 0.40273 -0.40602 0.40364 -0.40903 C 0.40494 -0.41343 0.40638 -0.41782 0.40742 -0.42245 C 0.40807 -0.42523 0.4082 -0.42847 0.40872 -0.43125 C 0.40898 -0.43356 0.40963 -0.43565 0.40989 -0.43796 C 0.41041 -0.44167 0.41067 -0.44537 0.41119 -0.44907 C 0.4125 -0.45903 0.41237 -0.45255 0.41237 -0.45787 L 0.41237 -0.45787 " pathEditMode="relative" ptsTypes="AAAAAAAAAAAAAAAAAAAAAAAAA">
                                      <p:cBhvr>
                                        <p:cTn id="132" dur="5000" fill="hold"/>
                                        <p:tgtEl>
                                          <p:spTgt spid="76"/>
                                        </p:tgtEl>
                                        <p:attrNameLst>
                                          <p:attrName>ppt_x</p:attrName>
                                          <p:attrName>ppt_y</p:attrName>
                                        </p:attrNameLst>
                                      </p:cBhvr>
                                    </p:animMotion>
                                  </p:childTnLst>
                                </p:cTn>
                              </p:par>
                              <p:par>
                                <p:cTn id="133" presetID="0" presetClass="path" presetSubtype="0" accel="50000" decel="50000" fill="hold" grpId="1" nodeType="withEffect">
                                  <p:stCondLst>
                                    <p:cond delay="0"/>
                                  </p:stCondLst>
                                  <p:childTnLst>
                                    <p:animMotion origin="layout" path="M 0 0 L 0 0 C 0.00404 0.00232 0.00834 0.00394 0.01237 0.00672 C 0.02031 0.01227 0.01185 0.01065 0.01992 0.02014 C 0.02461 0.0257 0.03047 0.02755 0.0349 0.03334 C 0.03659 0.03565 0.03802 0.03866 0.03998 0.04005 C 0.05521 0.0507 0.07058 0.06042 0.0862 0.06898 C 0.08946 0.07084 0.09297 0.06991 0.09623 0.0713 C 0.11289 0.07801 0.1293 0.0882 0.14623 0.09352 C 0.16524 0.09931 0.18451 0.10093 0.20365 0.10463 C 0.23008 0.11505 0.21849 0.11088 0.26615 0.12246 C 0.27071 0.12338 0.27539 0.12338 0.27995 0.12454 C 0.29909 0.1294 0.31823 0.13565 0.33737 0.14005 C 0.34323 0.14144 0.34909 0.14144 0.35495 0.14236 L 0.4237 0.15348 C 0.52722 0.15093 0.48724 0.17269 0.55612 0.11783 C 0.55781 0.11667 0.55951 0.11505 0.5612 0.11343 C 0.56745 0.09491 0.57448 0.07732 0.57995 0.05787 C 0.58125 0.05324 0.58099 0.04746 0.58112 0.04236 C 0.58216 0.01644 0.58281 -0.00949 0.5836 -0.03541 C 0.58034 -0.05926 0.57761 -0.0831 0.5737 -0.10648 C 0.57253 -0.11296 0.57058 -0.11852 0.56862 -0.1243 C 0.56302 -0.14166 0.55755 -0.15926 0.55117 -0.17546 C 0.54961 -0.17939 0.54675 -0.18102 0.54492 -0.18426 C 0.52487 -0.22014 0.53828 -0.20879 0.51745 -0.2199 C 0.50573 -0.2162 0.49388 -0.21365 0.48242 -0.20879 C 0.478 -0.20694 0.47383 -0.20393 0.46992 -0.2 C 0.42474 -0.15324 0.43047 -0.15949 0.40117 -0.11759 C 0.39935 -0.10833 0.39675 -0.09444 0.39623 -0.08657 C 0.39466 -0.06527 0.39453 -0.04352 0.39362 -0.02222 C 0.3944 -0.01458 0.39245 0.01829 0.40117 0.02686 C 0.4043 0.02986 0.40781 0.03125 0.4112 0.03334 C 0.4362 0.03125 0.46133 0.03241 0.4862 0.02686 C 0.4974 0.02431 0.50781 0.01528 0.51862 0.00903 C 0.52084 0.00787 0.52292 0.00648 0.52487 0.00463 C 0.53594 -0.00671 0.54675 -0.01852 0.55742 -0.03102 C 0.55886 -0.03264 0.56003 -0.03518 0.5612 -0.03773 C 0.56511 -0.04629 0.56888 -0.05509 0.5724 -0.06435 C 0.57344 -0.06713 0.57409 -0.07037 0.57487 -0.07314 C 0.58255 -0.1456 0.57683 -0.08078 0.57995 -0.20208 C 0.58034 -0.2199 0.58164 -0.23773 0.58242 -0.25555 C 0.578 -0.38125 0.58542 -0.28518 0.5737 -0.35555 C 0.57201 -0.36574 0.57149 -0.37639 0.56992 -0.38657 C 0.56758 -0.40231 0.56576 -0.41458 0.5599 -0.42662 C 0.55599 -0.43449 0.55235 -0.44305 0.5474 -0.44884 C 0.54245 -0.45486 0.53724 -0.46041 0.53242 -0.46666 C 0.52761 -0.47268 0.52669 -0.47477 0.5237 -0.47986 L 0.5237 -0.47986 " pathEditMode="relative" ptsTypes="AAAAAAAAAAAAAAAAAAAAAAAAAAAAAAAAAAAAAAAAAAAAAAAA">
                                      <p:cBhvr>
                                        <p:cTn id="134" dur="5000" fill="hold"/>
                                        <p:tgtEl>
                                          <p:spTgt spid="33"/>
                                        </p:tgtEl>
                                        <p:attrNameLst>
                                          <p:attrName>ppt_x</p:attrName>
                                          <p:attrName>ppt_y</p:attrName>
                                        </p:attrNameLst>
                                      </p:cBhvr>
                                    </p:animMotion>
                                  </p:childTnLst>
                                </p:cTn>
                              </p:par>
                              <p:par>
                                <p:cTn id="135" presetID="0" presetClass="path" presetSubtype="0" accel="50000" decel="50000" fill="hold" grpId="1" nodeType="withEffect">
                                  <p:stCondLst>
                                    <p:cond delay="0"/>
                                  </p:stCondLst>
                                  <p:childTnLst>
                                    <p:animMotion origin="layout" path="M 0 0 L 0 0 C -0.00547 0.00208 -0.01081 0.00486 -0.01628 0.00648 C -0.02084 0.00787 -0.02552 0.00787 -0.03008 0.0088 C -0.03802 0.01019 -0.04597 0.01134 -0.05378 0.01319 C -0.10143 0.02407 -0.05586 0.01875 -0.12136 0.02222 C -0.12722 0.02292 -0.13294 0.02384 -0.1388 0.02431 C -0.15547 0.02546 -0.17214 0.02477 -0.1888 0.02662 C -0.19089 0.02685 -0.18464 0.02778 -0.18255 0.0287 C -0.18125 0.0294 -0.18008 0.03032 -0.17878 0.03102 C -0.16719 0.04653 -0.17201 0.04144 -0.14753 0.05556 C -0.14102 0.05926 -0.13412 0.06019 -0.12761 0.06435 C -0.11146 0.07431 -0.09571 0.08588 -0.08008 0.09769 C -0.07487 0.10162 -0.07044 0.1081 -0.06511 0.11111 C -0.0461 0.12153 -0.02696 0.13032 -0.00755 0.13773 C 0.01719 0.14699 0.02943 0.14815 0.05117 0.15093 C 0.06536 0.15764 0.07982 0.16273 0.09375 0.17106 C 0.09492 0.17176 0.09622 0.17292 0.09752 0.17315 C 0.10078 0.17431 0.10416 0.17477 0.10742 0.17546 C 0.14127 0.16944 0.13151 0.17014 0.19245 0.17986 C 0.19609 0.18056 0.19909 0.18495 0.20247 0.18657 C 0.23281 0.20069 0.22956 0.19954 0.2487 0.2044 C 0.25963 0.21111 0.27031 0.21829 0.28125 0.22431 C 0.28372 0.22569 0.28646 0.22477 0.2888 0.22662 C 0.29778 0.2338 0.30612 0.24352 0.31497 0.25093 C 0.31653 0.25231 0.31836 0.25231 0.32005 0.25324 C 0.32877 0.25833 0.33763 0.26319 0.34622 0.26875 C 0.34804 0.26991 0.34948 0.27199 0.3513 0.27315 C 0.35625 0.27662 0.36627 0.28218 0.36627 0.28218 C 0.36666 0.3044 0.36679 0.32662 0.36745 0.34884 C 0.36758 0.35185 0.36823 0.35486 0.36875 0.35764 C 0.37239 0.37986 0.3707 0.37338 0.37383 0.38449 L 0.37383 0.38449 " pathEditMode="relative" ptsTypes="AAAAAAAAAAAAAAAAAAAAAAAAAAAAAAAAA">
                                      <p:cBhvr>
                                        <p:cTn id="136" dur="5000" fill="hold"/>
                                        <p:tgtEl>
                                          <p:spTgt spid="80"/>
                                        </p:tgtEl>
                                        <p:attrNameLst>
                                          <p:attrName>ppt_x</p:attrName>
                                          <p:attrName>ppt_y</p:attrName>
                                        </p:attrNameLst>
                                      </p:cBhvr>
                                    </p:animMotion>
                                  </p:childTnLst>
                                </p:cTn>
                              </p:par>
                              <p:par>
                                <p:cTn id="137" presetID="0" presetClass="path" presetSubtype="0" accel="50000" decel="50000" fill="hold" grpId="1" nodeType="withEffect">
                                  <p:stCondLst>
                                    <p:cond delay="0"/>
                                  </p:stCondLst>
                                  <p:childTnLst>
                                    <p:animMotion origin="layout" path="M 0 0 L 0 0 C -0.03411 -0.22778 0.00039 -0.17848 -0.15378 0.01111 C -0.15547 0.01319 -0.15456 0.01851 -0.15495 0.02222 C -0.14714 0.07338 -0.14102 0.12546 -0.13125 0.17546 C -0.13034 0.18009 -0.12656 0.18125 -0.12383 0.18217 C -0.05352 0.20416 0.01706 0.22361 0.08737 0.24444 C 0.12279 0.20648 0.16667 0.18657 0.19362 0.13101 C 0.2306 0.05509 0.19466 -0.06412 0.16497 -0.11551 C 0.15117 -0.13936 0.12995 -0.14375 0.11237 -0.15764 C 0.10156 -0.10672 0.07487 -0.05834 0.07995 -0.0044 C 0.0862 0.0618 0.15872 0.11273 0.18737 0.13773 L 0.23242 0.1287 C 0.23372 0.12847 0.23542 0.12847 0.2362 0.12662 C 0.24648 0.09699 0.25547 0.06597 0.26484 0.03541 C 0.26667 0.02963 0.26615 0.02662 0.26615 0.0199 L 0.26615 0.0199 " pathEditMode="relative" ptsTypes="AAAAAAAAAAAAAAAAA">
                                      <p:cBhvr>
                                        <p:cTn id="138" dur="5000" fill="hold"/>
                                        <p:tgtEl>
                                          <p:spTgt spid="78"/>
                                        </p:tgtEl>
                                        <p:attrNameLst>
                                          <p:attrName>ppt_x</p:attrName>
                                          <p:attrName>ppt_y</p:attrName>
                                        </p:attrNameLst>
                                      </p:cBhvr>
                                    </p:animMotion>
                                  </p:childTnLst>
                                </p:cTn>
                              </p:par>
                              <p:par>
                                <p:cTn id="139" presetID="0" presetClass="path" presetSubtype="0" accel="50000" decel="50000" fill="hold" grpId="1" nodeType="withEffect">
                                  <p:stCondLst>
                                    <p:cond delay="0"/>
                                  </p:stCondLst>
                                  <p:childTnLst>
                                    <p:animMotion origin="layout" path="M 0 0 L 0 0 C 0.04284 -0.06805 0.07214 -0.18518 0.12865 -0.20439 C 0.14349 -0.20949 0.14571 0.05417 0.1461 0.07338 L 0.35482 0.01991 C 0.35651 0.01945 0.35964 0.01482 0.3599 0.01783 C 0.36198 0.0426 0.35977 0.06829 0.36107 0.09329 C 0.36185 0.10625 0.3638 0.11875 0.36615 0.13102 C 0.37422 0.17292 0.37787 0.21945 0.39232 0.25556 C 0.43138 0.35232 0.48073 0.43473 0.52487 0.52454 L 0.55365 0.31783 L 0.55365 0.31783 " pathEditMode="relative" ptsTypes="AAAAAAAAAAAA">
                                      <p:cBhvr>
                                        <p:cTn id="140" dur="5000" fill="hold"/>
                                        <p:tgtEl>
                                          <p:spTgt spid="79"/>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4222725" y="30407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10903707" y="285313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2828228" y="262783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620747" y="435704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1062384" y="166658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8897021" y="459485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7534823" y="270900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9219265" y="25798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3 von 12</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3862725" y="372082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5480211" y="285313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a:hlinkClick r:id="" action="ppaction://noaction">
              <a:snd r:embed="rId5" name="bomb.wav"/>
            </a:hlinkClick>
          </p:cNvPr>
          <p:cNvSpPr/>
          <p:nvPr/>
        </p:nvSpPr>
        <p:spPr>
          <a:xfrm>
            <a:off x="7026414" y="34544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a:hlinkClick r:id="" action="ppaction://noaction">
              <a:snd r:embed="rId5" name="bomb.wav"/>
            </a:hlinkClick>
          </p:cNvPr>
          <p:cNvSpPr/>
          <p:nvPr/>
        </p:nvSpPr>
        <p:spPr>
          <a:xfrm>
            <a:off x="10517705" y="469854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8" name="Textfeld 37"/>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53254"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2476162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2" nodeType="withEffect">
                                  <p:stCondLst>
                                    <p:cond delay="0"/>
                                  </p:stCondLst>
                                  <p:childTnLst>
                                    <p:animClr clrSpc="rgb" dir="cw">
                                      <p:cBhvr override="childStyle">
                                        <p:cTn id="11" dur="500" autoRev="1" fill="remove"/>
                                        <p:tgtEl>
                                          <p:spTgt spid="21"/>
                                        </p:tgtEl>
                                        <p:attrNameLst>
                                          <p:attrName>style.color</p:attrName>
                                        </p:attrNameLst>
                                      </p:cBhvr>
                                      <p:to>
                                        <a:srgbClr val="B4C6E7"/>
                                      </p:to>
                                    </p:animClr>
                                    <p:animClr clrSpc="rgb" dir="cw">
                                      <p:cBhvr>
                                        <p:cTn id="12" dur="500" autoRev="1" fill="remove"/>
                                        <p:tgtEl>
                                          <p:spTgt spid="21"/>
                                        </p:tgtEl>
                                        <p:attrNameLst>
                                          <p:attrName>fillcolor</p:attrName>
                                        </p:attrNameLst>
                                      </p:cBhvr>
                                      <p:to>
                                        <a:srgbClr val="B4C6E7"/>
                                      </p:to>
                                    </p:animClr>
                                    <p:set>
                                      <p:cBhvr>
                                        <p:cTn id="13" dur="500" autoRev="1" fill="remove"/>
                                        <p:tgtEl>
                                          <p:spTgt spid="21"/>
                                        </p:tgtEl>
                                        <p:attrNameLst>
                                          <p:attrName>fill.type</p:attrName>
                                        </p:attrNameLst>
                                      </p:cBhvr>
                                      <p:to>
                                        <p:strVal val="solid"/>
                                      </p:to>
                                    </p:set>
                                    <p:set>
                                      <p:cBhvr>
                                        <p:cTn id="14" dur="500" autoRev="1" fill="remove"/>
                                        <p:tgtEl>
                                          <p:spTgt spid="21"/>
                                        </p:tgtEl>
                                        <p:attrNameLst>
                                          <p:attrName>fill.on</p:attrName>
                                        </p:attrNameLst>
                                      </p:cBhvr>
                                      <p:to>
                                        <p:strVal val="true"/>
                                      </p:to>
                                    </p:set>
                                  </p:childTnLst>
                                </p:cTn>
                              </p:par>
                              <p:par>
                                <p:cTn id="15" presetID="27" presetClass="emph" presetSubtype="0" repeatCount="3000" fill="remove" grpId="2" nodeType="withEffect">
                                  <p:stCondLst>
                                    <p:cond delay="0"/>
                                  </p:stCondLst>
                                  <p:childTnLst>
                                    <p:animClr clrSpc="rgb" dir="cw">
                                      <p:cBhvr override="childStyle">
                                        <p:cTn id="16" dur="500" autoRev="1" fill="remove"/>
                                        <p:tgtEl>
                                          <p:spTgt spid="22"/>
                                        </p:tgtEl>
                                        <p:attrNameLst>
                                          <p:attrName>style.color</p:attrName>
                                        </p:attrNameLst>
                                      </p:cBhvr>
                                      <p:to>
                                        <a:srgbClr val="B4C6E7"/>
                                      </p:to>
                                    </p:animClr>
                                    <p:animClr clrSpc="rgb" dir="cw">
                                      <p:cBhvr>
                                        <p:cTn id="17" dur="500" autoRev="1" fill="remove"/>
                                        <p:tgtEl>
                                          <p:spTgt spid="22"/>
                                        </p:tgtEl>
                                        <p:attrNameLst>
                                          <p:attrName>fillcolor</p:attrName>
                                        </p:attrNameLst>
                                      </p:cBhvr>
                                      <p:to>
                                        <a:srgbClr val="B4C6E7"/>
                                      </p:to>
                                    </p:animClr>
                                    <p:set>
                                      <p:cBhvr>
                                        <p:cTn id="18" dur="500" autoRev="1" fill="remove"/>
                                        <p:tgtEl>
                                          <p:spTgt spid="22"/>
                                        </p:tgtEl>
                                        <p:attrNameLst>
                                          <p:attrName>fill.type</p:attrName>
                                        </p:attrNameLst>
                                      </p:cBhvr>
                                      <p:to>
                                        <p:strVal val="solid"/>
                                      </p:to>
                                    </p:set>
                                    <p:set>
                                      <p:cBhvr>
                                        <p:cTn id="19" dur="500" autoRev="1" fill="remove"/>
                                        <p:tgtEl>
                                          <p:spTgt spid="2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78"/>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8"/>
                                        </p:tgtEl>
                                        <p:attrNameLst>
                                          <p:attrName>fillcolor</p:attrName>
                                        </p:attrNameLst>
                                      </p:cBhvr>
                                      <p:to>
                                        <a:srgbClr val="00B050"/>
                                      </p:to>
                                    </p:animClr>
                                    <p:set>
                                      <p:cBhvr>
                                        <p:cTn id="25" dur="1000" fill="hold"/>
                                        <p:tgtEl>
                                          <p:spTgt spid="78"/>
                                        </p:tgtEl>
                                        <p:attrNameLst>
                                          <p:attrName>fill.type</p:attrName>
                                        </p:attrNameLst>
                                      </p:cBhvr>
                                      <p:to>
                                        <p:strVal val="solid"/>
                                      </p:to>
                                    </p:set>
                                    <p:set>
                                      <p:cBhvr>
                                        <p:cTn id="26" dur="1000" fill="hold"/>
                                        <p:tgtEl>
                                          <p:spTgt spid="78"/>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2"/>
                                        </p:tgtEl>
                                        <p:attrNameLst>
                                          <p:attrName>fillcolor</p:attrName>
                                        </p:attrNameLst>
                                      </p:cBhvr>
                                      <p:to>
                                        <a:srgbClr val="FF0000"/>
                                      </p:to>
                                    </p:animClr>
                                    <p:set>
                                      <p:cBhvr>
                                        <p:cTn id="32" dur="1000" fill="hold"/>
                                        <p:tgtEl>
                                          <p:spTgt spid="2"/>
                                        </p:tgtEl>
                                        <p:attrNameLst>
                                          <p:attrName>fill.type</p:attrName>
                                        </p:attrNameLst>
                                      </p:cBhvr>
                                      <p:to>
                                        <p:strVal val="solid"/>
                                      </p:to>
                                    </p:set>
                                    <p:set>
                                      <p:cBhvr>
                                        <p:cTn id="33" dur="1000" fill="hold"/>
                                        <p:tgtEl>
                                          <p:spTgt spid="2"/>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76"/>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withEffect">
                                  <p:stCondLst>
                                    <p:cond delay="0"/>
                                  </p:stCondLst>
                                  <p:childTnLst>
                                    <p:animClr clrSpc="rgb" dir="cw">
                                      <p:cBhvr override="childStyle">
                                        <p:cTn id="38" dur="1000" fill="hold"/>
                                        <p:tgtEl>
                                          <p:spTgt spid="76"/>
                                        </p:tgtEl>
                                        <p:attrNameLst>
                                          <p:attrName>style.color</p:attrName>
                                        </p:attrNameLst>
                                      </p:cBhvr>
                                      <p:to>
                                        <a:srgbClr val="FF0000"/>
                                      </p:to>
                                    </p:animClr>
                                    <p:animClr clrSpc="rgb" dir="cw">
                                      <p:cBhvr>
                                        <p:cTn id="39" dur="1000" fill="hold"/>
                                        <p:tgtEl>
                                          <p:spTgt spid="76"/>
                                        </p:tgtEl>
                                        <p:attrNameLst>
                                          <p:attrName>fillcolor</p:attrName>
                                        </p:attrNameLst>
                                      </p:cBhvr>
                                      <p:to>
                                        <a:srgbClr val="FF0000"/>
                                      </p:to>
                                    </p:animClr>
                                    <p:set>
                                      <p:cBhvr>
                                        <p:cTn id="40" dur="1000" fill="hold"/>
                                        <p:tgtEl>
                                          <p:spTgt spid="76"/>
                                        </p:tgtEl>
                                        <p:attrNameLst>
                                          <p:attrName>fill.type</p:attrName>
                                        </p:attrNameLst>
                                      </p:cBhvr>
                                      <p:to>
                                        <p:strVal val="solid"/>
                                      </p:to>
                                    </p:set>
                                    <p:set>
                                      <p:cBhvr>
                                        <p:cTn id="41" dur="1000" fill="hold"/>
                                        <p:tgtEl>
                                          <p:spTgt spid="7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42" restart="whenNotActive" fill="hold" evtFilter="cancelBubble" nodeType="interactiveSeq">
                <p:stCondLst>
                  <p:cond evt="onClick" delay="0">
                    <p:tgtEl>
                      <p:spTgt spid="80"/>
                    </p:tgtEl>
                  </p:cond>
                </p:stCondLst>
                <p:endSync evt="end" delay="0">
                  <p:rtn val="all"/>
                </p:endSync>
                <p:childTnLst>
                  <p:par>
                    <p:cTn id="43" fill="hold">
                      <p:stCondLst>
                        <p:cond delay="0"/>
                      </p:stCondLst>
                      <p:childTnLst>
                        <p:par>
                          <p:cTn id="44" fill="hold">
                            <p:stCondLst>
                              <p:cond delay="0"/>
                            </p:stCondLst>
                            <p:childTnLst>
                              <p:par>
                                <p:cTn id="45" presetID="19" presetClass="emph" presetSubtype="0" fill="hold" grpId="0" nodeType="clickEffect">
                                  <p:stCondLst>
                                    <p:cond delay="0"/>
                                  </p:stCondLst>
                                  <p:childTnLst>
                                    <p:animClr clrSpc="rgb" dir="cw">
                                      <p:cBhvr override="childStyle">
                                        <p:cTn id="46" dur="1000" fill="hold"/>
                                        <p:tgtEl>
                                          <p:spTgt spid="80"/>
                                        </p:tgtEl>
                                        <p:attrNameLst>
                                          <p:attrName>style.color</p:attrName>
                                        </p:attrNameLst>
                                      </p:cBhvr>
                                      <p:to>
                                        <a:srgbClr val="FF0000"/>
                                      </p:to>
                                    </p:animClr>
                                    <p:animClr clrSpc="rgb" dir="cw">
                                      <p:cBhvr>
                                        <p:cTn id="47" dur="1000" fill="hold"/>
                                        <p:tgtEl>
                                          <p:spTgt spid="80"/>
                                        </p:tgtEl>
                                        <p:attrNameLst>
                                          <p:attrName>fillcolor</p:attrName>
                                        </p:attrNameLst>
                                      </p:cBhvr>
                                      <p:to>
                                        <a:srgbClr val="FF0000"/>
                                      </p:to>
                                    </p:animClr>
                                    <p:set>
                                      <p:cBhvr>
                                        <p:cTn id="48" dur="1000" fill="hold"/>
                                        <p:tgtEl>
                                          <p:spTgt spid="80"/>
                                        </p:tgtEl>
                                        <p:attrNameLst>
                                          <p:attrName>fill.type</p:attrName>
                                        </p:attrNameLst>
                                      </p:cBhvr>
                                      <p:to>
                                        <p:strVal val="solid"/>
                                      </p:to>
                                    </p:set>
                                    <p:set>
                                      <p:cBhvr>
                                        <p:cTn id="49" dur="1000" fill="hold"/>
                                        <p:tgtEl>
                                          <p:spTgt spid="80"/>
                                        </p:tgtEl>
                                        <p:attrNameLst>
                                          <p:attrName>fill.on</p:attrName>
                                        </p:attrNameLst>
                                      </p:cBhvr>
                                      <p:to>
                                        <p:strVal val="true"/>
                                      </p:to>
                                    </p:set>
                                  </p:childTnLst>
                                  <p:subTnLst>
                                    <p:audio>
                                      <p:cMediaNode vol="77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0" restart="whenNotActive" fill="hold" evtFilter="cancelBubble" nodeType="interactiveSeq">
                <p:stCondLst>
                  <p:cond evt="onClick" delay="0">
                    <p:tgtEl>
                      <p:spTgt spid="79"/>
                    </p:tgtEl>
                  </p:cond>
                </p:stCondLst>
                <p:endSync evt="end" delay="0">
                  <p:rtn val="all"/>
                </p:endSync>
                <p:childTnLst>
                  <p:par>
                    <p:cTn id="51" fill="hold">
                      <p:stCondLst>
                        <p:cond delay="0"/>
                      </p:stCondLst>
                      <p:childTnLst>
                        <p:par>
                          <p:cTn id="52" fill="hold">
                            <p:stCondLst>
                              <p:cond delay="0"/>
                            </p:stCondLst>
                            <p:childTnLst>
                              <p:par>
                                <p:cTn id="53" presetID="19" presetClass="emph" presetSubtype="0" fill="hold" grpId="0" nodeType="clickEffect">
                                  <p:stCondLst>
                                    <p:cond delay="0"/>
                                  </p:stCondLst>
                                  <p:childTnLst>
                                    <p:animClr clrSpc="rgb" dir="cw">
                                      <p:cBhvr override="childStyle">
                                        <p:cTn id="54" dur="1000" fill="hold"/>
                                        <p:tgtEl>
                                          <p:spTgt spid="79"/>
                                        </p:tgtEl>
                                        <p:attrNameLst>
                                          <p:attrName>style.color</p:attrName>
                                        </p:attrNameLst>
                                      </p:cBhvr>
                                      <p:to>
                                        <a:srgbClr val="FF0000"/>
                                      </p:to>
                                    </p:animClr>
                                    <p:animClr clrSpc="rgb" dir="cw">
                                      <p:cBhvr>
                                        <p:cTn id="55" dur="1000" fill="hold"/>
                                        <p:tgtEl>
                                          <p:spTgt spid="79"/>
                                        </p:tgtEl>
                                        <p:attrNameLst>
                                          <p:attrName>fillcolor</p:attrName>
                                        </p:attrNameLst>
                                      </p:cBhvr>
                                      <p:to>
                                        <a:srgbClr val="FF0000"/>
                                      </p:to>
                                    </p:animClr>
                                    <p:set>
                                      <p:cBhvr>
                                        <p:cTn id="56" dur="1000" fill="hold"/>
                                        <p:tgtEl>
                                          <p:spTgt spid="79"/>
                                        </p:tgtEl>
                                        <p:attrNameLst>
                                          <p:attrName>fill.type</p:attrName>
                                        </p:attrNameLst>
                                      </p:cBhvr>
                                      <p:to>
                                        <p:strVal val="solid"/>
                                      </p:to>
                                    </p:set>
                                    <p:set>
                                      <p:cBhvr>
                                        <p:cTn id="57" dur="1000" fill="hold"/>
                                        <p:tgtEl>
                                          <p:spTgt spid="79"/>
                                        </p:tgtEl>
                                        <p:attrNameLst>
                                          <p:attrName>fill.on</p:attrName>
                                        </p:attrNameLst>
                                      </p:cBhvr>
                                      <p:to>
                                        <p:strVal val="true"/>
                                      </p:to>
                                    </p:set>
                                  </p:childTnLst>
                                  <p:subTnLst>
                                    <p:audio>
                                      <p:cMediaNode vol="77000">
                                        <p:cTn display="0" masterRel="sameClick">
                                          <p:stCondLst>
                                            <p:cond evt="begin" delay="0">
                                              <p:tn val="5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8" restart="whenNotActive" fill="hold" evtFilter="cancelBubble" nodeType="interactiveSeq">
                <p:stCondLst>
                  <p:cond evt="onClick" delay="0">
                    <p:tgtEl>
                      <p:spTgt spid="77"/>
                    </p:tgtEl>
                  </p:cond>
                </p:stCondLst>
                <p:endSync evt="end" delay="0">
                  <p:rtn val="all"/>
                </p:endSync>
                <p:childTnLst>
                  <p:par>
                    <p:cTn id="59" fill="hold">
                      <p:stCondLst>
                        <p:cond delay="0"/>
                      </p:stCondLst>
                      <p:childTnLst>
                        <p:par>
                          <p:cTn id="60" fill="hold">
                            <p:stCondLst>
                              <p:cond delay="0"/>
                            </p:stCondLst>
                            <p:childTnLst>
                              <p:par>
                                <p:cTn id="61" presetID="19" presetClass="emph" presetSubtype="0" fill="hold" grpId="0" nodeType="clickEffect">
                                  <p:stCondLst>
                                    <p:cond delay="0"/>
                                  </p:stCondLst>
                                  <p:childTnLst>
                                    <p:animClr clrSpc="rgb" dir="cw">
                                      <p:cBhvr override="childStyle">
                                        <p:cTn id="62" dur="1000" fill="hold"/>
                                        <p:tgtEl>
                                          <p:spTgt spid="77"/>
                                        </p:tgtEl>
                                        <p:attrNameLst>
                                          <p:attrName>style.color</p:attrName>
                                        </p:attrNameLst>
                                      </p:cBhvr>
                                      <p:to>
                                        <a:srgbClr val="FF0000"/>
                                      </p:to>
                                    </p:animClr>
                                    <p:animClr clrSpc="rgb" dir="cw">
                                      <p:cBhvr>
                                        <p:cTn id="63" dur="1000" fill="hold"/>
                                        <p:tgtEl>
                                          <p:spTgt spid="77"/>
                                        </p:tgtEl>
                                        <p:attrNameLst>
                                          <p:attrName>fillcolor</p:attrName>
                                        </p:attrNameLst>
                                      </p:cBhvr>
                                      <p:to>
                                        <a:srgbClr val="FF0000"/>
                                      </p:to>
                                    </p:animClr>
                                    <p:set>
                                      <p:cBhvr>
                                        <p:cTn id="64" dur="1000" fill="hold"/>
                                        <p:tgtEl>
                                          <p:spTgt spid="77"/>
                                        </p:tgtEl>
                                        <p:attrNameLst>
                                          <p:attrName>fill.type</p:attrName>
                                        </p:attrNameLst>
                                      </p:cBhvr>
                                      <p:to>
                                        <p:strVal val="solid"/>
                                      </p:to>
                                    </p:set>
                                    <p:set>
                                      <p:cBhvr>
                                        <p:cTn id="65" dur="1000" fill="hold"/>
                                        <p:tgtEl>
                                          <p:spTgt spid="77"/>
                                        </p:tgtEl>
                                        <p:attrNameLst>
                                          <p:attrName>fill.on</p:attrName>
                                        </p:attrNameLst>
                                      </p:cBhvr>
                                      <p:to>
                                        <p:strVal val="true"/>
                                      </p:to>
                                    </p:set>
                                  </p:childTnLst>
                                  <p:subTnLst>
                                    <p:audio>
                                      <p:cMediaNode vol="77000">
                                        <p:cTn display="0" masterRel="sameClick">
                                          <p:stCondLst>
                                            <p:cond evt="begin" delay="0">
                                              <p:tn val="6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9" presetClass="emph" presetSubtype="0" fill="hold" grpId="0" nodeType="clickEffect">
                                  <p:stCondLst>
                                    <p:cond delay="0"/>
                                  </p:stCondLst>
                                  <p:childTnLst>
                                    <p:animClr clrSpc="rgb" dir="cw">
                                      <p:cBhvr override="childStyle">
                                        <p:cTn id="70" dur="1000" fill="hold"/>
                                        <p:tgtEl>
                                          <p:spTgt spid="21"/>
                                        </p:tgtEl>
                                        <p:attrNameLst>
                                          <p:attrName>style.color</p:attrName>
                                        </p:attrNameLst>
                                      </p:cBhvr>
                                      <p:to>
                                        <a:srgbClr val="00B050"/>
                                      </p:to>
                                    </p:animClr>
                                    <p:animClr clrSpc="rgb" dir="cw">
                                      <p:cBhvr>
                                        <p:cTn id="71" dur="1000" fill="hold"/>
                                        <p:tgtEl>
                                          <p:spTgt spid="21"/>
                                        </p:tgtEl>
                                        <p:attrNameLst>
                                          <p:attrName>fillcolor</p:attrName>
                                        </p:attrNameLst>
                                      </p:cBhvr>
                                      <p:to>
                                        <a:srgbClr val="00B050"/>
                                      </p:to>
                                    </p:animClr>
                                    <p:set>
                                      <p:cBhvr>
                                        <p:cTn id="72" dur="1000" fill="hold"/>
                                        <p:tgtEl>
                                          <p:spTgt spid="21"/>
                                        </p:tgtEl>
                                        <p:attrNameLst>
                                          <p:attrName>fill.type</p:attrName>
                                        </p:attrNameLst>
                                      </p:cBhvr>
                                      <p:to>
                                        <p:strVal val="solid"/>
                                      </p:to>
                                    </p:set>
                                    <p:set>
                                      <p:cBhvr>
                                        <p:cTn id="73" dur="1000" fill="hold"/>
                                        <p:tgtEl>
                                          <p:spTgt spid="21"/>
                                        </p:tgtEl>
                                        <p:attrNameLst>
                                          <p:attrName>fill.on</p:attrName>
                                        </p:attrNameLst>
                                      </p:cBhvr>
                                      <p:to>
                                        <p:strVal val="true"/>
                                      </p:to>
                                    </p:set>
                                  </p:childTnLst>
                                  <p:subTnLst>
                                    <p:audio>
                                      <p:cMediaNode>
                                        <p:cTn display="0" masterRel="sameClick">
                                          <p:stCondLst>
                                            <p:cond evt="begin" delay="0">
                                              <p:tn val="6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1000" fill="hold"/>
                                        <p:tgtEl>
                                          <p:spTgt spid="22"/>
                                        </p:tgtEl>
                                        <p:attrNameLst>
                                          <p:attrName>style.color</p:attrName>
                                        </p:attrNameLst>
                                      </p:cBhvr>
                                      <p:to>
                                        <a:srgbClr val="00B050"/>
                                      </p:to>
                                    </p:animClr>
                                    <p:animClr clrSpc="rgb" dir="cw">
                                      <p:cBhvr>
                                        <p:cTn id="79" dur="1000" fill="hold"/>
                                        <p:tgtEl>
                                          <p:spTgt spid="22"/>
                                        </p:tgtEl>
                                        <p:attrNameLst>
                                          <p:attrName>fillcolor</p:attrName>
                                        </p:attrNameLst>
                                      </p:cBhvr>
                                      <p:to>
                                        <a:srgbClr val="00B050"/>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9" presetClass="emph" presetSubtype="0" fill="hold" grpId="0" nodeType="clickEffect">
                                  <p:stCondLst>
                                    <p:cond delay="0"/>
                                  </p:stCondLst>
                                  <p:childTnLst>
                                    <p:animClr clrSpc="rgb" dir="cw">
                                      <p:cBhvr override="childStyle">
                                        <p:cTn id="86" dur="1000" fill="hold"/>
                                        <p:tgtEl>
                                          <p:spTgt spid="33"/>
                                        </p:tgtEl>
                                        <p:attrNameLst>
                                          <p:attrName>style.color</p:attrName>
                                        </p:attrNameLst>
                                      </p:cBhvr>
                                      <p:to>
                                        <a:srgbClr val="FF0000"/>
                                      </p:to>
                                    </p:animClr>
                                    <p:animClr clrSpc="rgb" dir="cw">
                                      <p:cBhvr>
                                        <p:cTn id="87" dur="1000" fill="hold"/>
                                        <p:tgtEl>
                                          <p:spTgt spid="33"/>
                                        </p:tgtEl>
                                        <p:attrNameLst>
                                          <p:attrName>fillcolor</p:attrName>
                                        </p:attrNameLst>
                                      </p:cBhvr>
                                      <p:to>
                                        <a:srgbClr val="FF0000"/>
                                      </p:to>
                                    </p:animClr>
                                    <p:set>
                                      <p:cBhvr>
                                        <p:cTn id="88" dur="1000" fill="hold"/>
                                        <p:tgtEl>
                                          <p:spTgt spid="33"/>
                                        </p:tgtEl>
                                        <p:attrNameLst>
                                          <p:attrName>fill.type</p:attrName>
                                        </p:attrNameLst>
                                      </p:cBhvr>
                                      <p:to>
                                        <p:strVal val="solid"/>
                                      </p:to>
                                    </p:set>
                                    <p:set>
                                      <p:cBhvr>
                                        <p:cTn id="89" dur="1000" fill="hold"/>
                                        <p:tgtEl>
                                          <p:spTgt spid="33"/>
                                        </p:tgtEl>
                                        <p:attrNameLst>
                                          <p:attrName>fill.on</p:attrName>
                                        </p:attrNameLst>
                                      </p:cBhvr>
                                      <p:to>
                                        <p:strVal val="true"/>
                                      </p:to>
                                    </p:set>
                                  </p:childTnLst>
                                  <p:subTnLst>
                                    <p:audio>
                                      <p:cMediaNode vol="77000">
                                        <p:cTn display="0" masterRel="sameClick">
                                          <p:stCondLst>
                                            <p:cond evt="begin" delay="0">
                                              <p:tn val="8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90" restart="whenNotActive" fill="hold" evtFilter="cancelBubble" nodeType="interactiveSeq">
                <p:stCondLst>
                  <p:cond evt="onClick" delay="0">
                    <p:tgtEl>
                      <p:spTgt spid="34"/>
                    </p:tgtEl>
                  </p:cond>
                </p:stCondLst>
                <p:endSync evt="end" delay="0">
                  <p:rtn val="all"/>
                </p:endSync>
                <p:childTnLst>
                  <p:par>
                    <p:cTn id="91" fill="hold">
                      <p:stCondLst>
                        <p:cond delay="0"/>
                      </p:stCondLst>
                      <p:childTnLst>
                        <p:par>
                          <p:cTn id="92" fill="hold">
                            <p:stCondLst>
                              <p:cond delay="0"/>
                            </p:stCondLst>
                            <p:childTnLst>
                              <p:par>
                                <p:cTn id="93" presetID="19" presetClass="emph" presetSubtype="0" fill="hold" grpId="0" nodeType="clickEffect">
                                  <p:stCondLst>
                                    <p:cond delay="0"/>
                                  </p:stCondLst>
                                  <p:childTnLst>
                                    <p:animClr clrSpc="rgb" dir="cw">
                                      <p:cBhvr override="childStyle">
                                        <p:cTn id="94" dur="1000" fill="hold"/>
                                        <p:tgtEl>
                                          <p:spTgt spid="34"/>
                                        </p:tgtEl>
                                        <p:attrNameLst>
                                          <p:attrName>style.color</p:attrName>
                                        </p:attrNameLst>
                                      </p:cBhvr>
                                      <p:to>
                                        <a:srgbClr val="FF0000"/>
                                      </p:to>
                                    </p:animClr>
                                    <p:animClr clrSpc="rgb" dir="cw">
                                      <p:cBhvr>
                                        <p:cTn id="95" dur="1000" fill="hold"/>
                                        <p:tgtEl>
                                          <p:spTgt spid="34"/>
                                        </p:tgtEl>
                                        <p:attrNameLst>
                                          <p:attrName>fillcolor</p:attrName>
                                        </p:attrNameLst>
                                      </p:cBhvr>
                                      <p:to>
                                        <a:srgbClr val="FF0000"/>
                                      </p:to>
                                    </p:animClr>
                                    <p:set>
                                      <p:cBhvr>
                                        <p:cTn id="96" dur="1000" fill="hold"/>
                                        <p:tgtEl>
                                          <p:spTgt spid="34"/>
                                        </p:tgtEl>
                                        <p:attrNameLst>
                                          <p:attrName>fill.type</p:attrName>
                                        </p:attrNameLst>
                                      </p:cBhvr>
                                      <p:to>
                                        <p:strVal val="solid"/>
                                      </p:to>
                                    </p:set>
                                    <p:set>
                                      <p:cBhvr>
                                        <p:cTn id="97" dur="1000" fill="hold"/>
                                        <p:tgtEl>
                                          <p:spTgt spid="34"/>
                                        </p:tgtEl>
                                        <p:attrNameLst>
                                          <p:attrName>fill.on</p:attrName>
                                        </p:attrNameLst>
                                      </p:cBhvr>
                                      <p:to>
                                        <p:strVal val="true"/>
                                      </p:to>
                                    </p:set>
                                  </p:childTnLst>
                                  <p:subTnLst>
                                    <p:audio>
                                      <p:cMediaNode vol="77000">
                                        <p:cTn display="0" masterRel="sameClick">
                                          <p:stCondLst>
                                            <p:cond evt="begin" delay="0">
                                              <p:tn val="9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98" restart="whenNotActive" fill="hold" evtFilter="cancelBubble" nodeType="interactiveSeq">
                <p:stCondLst>
                  <p:cond evt="onClick" delay="0">
                    <p:tgtEl>
                      <p:spTgt spid="35"/>
                    </p:tgtEl>
                  </p:cond>
                </p:stCondLst>
                <p:endSync evt="end" delay="0">
                  <p:rtn val="all"/>
                </p:endSync>
                <p:childTnLst>
                  <p:par>
                    <p:cTn id="99" fill="hold">
                      <p:stCondLst>
                        <p:cond delay="0"/>
                      </p:stCondLst>
                      <p:childTnLst>
                        <p:par>
                          <p:cTn id="100" fill="hold">
                            <p:stCondLst>
                              <p:cond delay="0"/>
                            </p:stCondLst>
                            <p:childTnLst>
                              <p:par>
                                <p:cTn id="101" presetID="19" presetClass="emph" presetSubtype="0" fill="hold" grpId="0" nodeType="clickEffect">
                                  <p:stCondLst>
                                    <p:cond delay="0"/>
                                  </p:stCondLst>
                                  <p:childTnLst>
                                    <p:animClr clrSpc="rgb" dir="cw">
                                      <p:cBhvr override="childStyle">
                                        <p:cTn id="102" dur="1000" fill="hold"/>
                                        <p:tgtEl>
                                          <p:spTgt spid="35"/>
                                        </p:tgtEl>
                                        <p:attrNameLst>
                                          <p:attrName>style.color</p:attrName>
                                        </p:attrNameLst>
                                      </p:cBhvr>
                                      <p:to>
                                        <a:srgbClr val="FF0000"/>
                                      </p:to>
                                    </p:animClr>
                                    <p:animClr clrSpc="rgb" dir="cw">
                                      <p:cBhvr>
                                        <p:cTn id="103" dur="1000" fill="hold"/>
                                        <p:tgtEl>
                                          <p:spTgt spid="35"/>
                                        </p:tgtEl>
                                        <p:attrNameLst>
                                          <p:attrName>fillcolor</p:attrName>
                                        </p:attrNameLst>
                                      </p:cBhvr>
                                      <p:to>
                                        <a:srgbClr val="FF0000"/>
                                      </p:to>
                                    </p:animClr>
                                    <p:set>
                                      <p:cBhvr>
                                        <p:cTn id="104" dur="1000" fill="hold"/>
                                        <p:tgtEl>
                                          <p:spTgt spid="35"/>
                                        </p:tgtEl>
                                        <p:attrNameLst>
                                          <p:attrName>fill.type</p:attrName>
                                        </p:attrNameLst>
                                      </p:cBhvr>
                                      <p:to>
                                        <p:strVal val="solid"/>
                                      </p:to>
                                    </p:set>
                                    <p:set>
                                      <p:cBhvr>
                                        <p:cTn id="105" dur="1000" fill="hold"/>
                                        <p:tgtEl>
                                          <p:spTgt spid="35"/>
                                        </p:tgtEl>
                                        <p:attrNameLst>
                                          <p:attrName>fill.on</p:attrName>
                                        </p:attrNameLst>
                                      </p:cBhvr>
                                      <p:to>
                                        <p:strVal val="true"/>
                                      </p:to>
                                    </p:set>
                                  </p:childTnLst>
                                  <p:subTnLst>
                                    <p:audio>
                                      <p:cMediaNode vol="100000">
                                        <p:cTn display="0" masterRel="sameClick">
                                          <p:stCondLst>
                                            <p:cond evt="begin" delay="0">
                                              <p:tn val="10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06" restart="whenNotActive" fill="hold" evtFilter="cancelBubble" nodeType="interactiveSeq">
                <p:stCondLst>
                  <p:cond evt="onClick" delay="0">
                    <p:tgtEl>
                      <p:spTgt spid="36"/>
                    </p:tgtEl>
                  </p:cond>
                </p:stCondLst>
                <p:endSync evt="end" delay="0">
                  <p:rtn val="all"/>
                </p:endSync>
                <p:childTnLst>
                  <p:par>
                    <p:cTn id="107" fill="hold">
                      <p:stCondLst>
                        <p:cond delay="0"/>
                      </p:stCondLst>
                      <p:childTnLst>
                        <p:par>
                          <p:cTn id="108" fill="hold">
                            <p:stCondLst>
                              <p:cond delay="0"/>
                            </p:stCondLst>
                            <p:childTnLst>
                              <p:par>
                                <p:cTn id="109" presetID="19" presetClass="emph" presetSubtype="0" fill="hold" grpId="0" nodeType="clickEffect">
                                  <p:stCondLst>
                                    <p:cond delay="0"/>
                                  </p:stCondLst>
                                  <p:childTnLst>
                                    <p:animClr clrSpc="rgb" dir="cw">
                                      <p:cBhvr override="childStyle">
                                        <p:cTn id="110" dur="1000" fill="hold"/>
                                        <p:tgtEl>
                                          <p:spTgt spid="36"/>
                                        </p:tgtEl>
                                        <p:attrNameLst>
                                          <p:attrName>style.color</p:attrName>
                                        </p:attrNameLst>
                                      </p:cBhvr>
                                      <p:to>
                                        <a:srgbClr val="FF0000"/>
                                      </p:to>
                                    </p:animClr>
                                    <p:animClr clrSpc="rgb" dir="cw">
                                      <p:cBhvr>
                                        <p:cTn id="111" dur="1000" fill="hold"/>
                                        <p:tgtEl>
                                          <p:spTgt spid="36"/>
                                        </p:tgtEl>
                                        <p:attrNameLst>
                                          <p:attrName>fillcolor</p:attrName>
                                        </p:attrNameLst>
                                      </p:cBhvr>
                                      <p:to>
                                        <a:srgbClr val="FF0000"/>
                                      </p:to>
                                    </p:animClr>
                                    <p:set>
                                      <p:cBhvr>
                                        <p:cTn id="112" dur="1000" fill="hold"/>
                                        <p:tgtEl>
                                          <p:spTgt spid="36"/>
                                        </p:tgtEl>
                                        <p:attrNameLst>
                                          <p:attrName>fill.type</p:attrName>
                                        </p:attrNameLst>
                                      </p:cBhvr>
                                      <p:to>
                                        <p:strVal val="solid"/>
                                      </p:to>
                                    </p:set>
                                    <p:set>
                                      <p:cBhvr>
                                        <p:cTn id="113" dur="1000" fill="hold"/>
                                        <p:tgtEl>
                                          <p:spTgt spid="36"/>
                                        </p:tgtEl>
                                        <p:attrNameLst>
                                          <p:attrName>fill.on</p:attrName>
                                        </p:attrNameLst>
                                      </p:cBhvr>
                                      <p:to>
                                        <p:strVal val="true"/>
                                      </p:to>
                                    </p:set>
                                  </p:childTnLst>
                                  <p:subTnLst>
                                    <p:audio>
                                      <p:cMediaNode vol="100000">
                                        <p:cTn display="0" masterRel="sameClick">
                                          <p:stCondLst>
                                            <p:cond evt="begin" delay="0">
                                              <p:tn val="10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4" restart="whenNotActive" fill="hold" evtFilter="cancelBubble" nodeType="interactiveSeq">
                <p:stCondLst>
                  <p:cond evt="onClick" delay="0">
                    <p:tgtEl>
                      <p:spTgt spid="28"/>
                    </p:tgtEl>
                  </p:cond>
                </p:stCondLst>
                <p:endSync evt="end" delay="0">
                  <p:rtn val="all"/>
                </p:endSync>
                <p:childTnLst>
                  <p:par>
                    <p:cTn id="115" fill="hold">
                      <p:stCondLst>
                        <p:cond delay="0"/>
                      </p:stCondLst>
                      <p:childTnLst>
                        <p:par>
                          <p:cTn id="116" fill="hold">
                            <p:stCondLst>
                              <p:cond delay="0"/>
                            </p:stCondLst>
                            <p:childTnLst>
                              <p:par>
                                <p:cTn id="117" presetID="0" presetClass="path" presetSubtype="0" accel="50000" decel="50000" fill="hold" grpId="1" nodeType="withEffect">
                                  <p:stCondLst>
                                    <p:cond delay="0"/>
                                  </p:stCondLst>
                                  <p:childTnLst>
                                    <p:animMotion origin="layout" path="M 0 0 L 0 0 L -0.16992 -0.00208 C -0.18099 -0.00278 -0.19166 -0.00833 -0.20247 -0.01111 C -0.20586 -0.01204 -0.20911 -0.0125 -0.2125 -0.01319 C -0.22994 -0.01111 -0.24817 -0.01597 -0.26497 -0.00671 C -0.27421 -0.00162 -0.26692 0.03287 -0.26367 0.03773 C -0.25351 0.0537 -0.22226 0.05417 -0.21497 0.05556 L 0.04245 0.05324 C 0.04506 0.05324 0.04753 0.05185 0.05 0.05116 L 0.06745 0.04676 C 0.09323 0.02986 0.10704 0.01852 0.13373 0.00903 C 0.1474 0.00393 0.16133 0.00162 0.175 -0.00208 C 0.18464 -0.00486 0.19414 -0.00926 0.20378 -0.01111 C 0.21459 -0.01296 0.22539 -0.0125 0.2362 -0.01319 C 0.26667 -0.04028 0.23907 -0.01829 0.32006 -0.02222 C 0.32461 -0.02245 0.32917 -0.02361 0.33373 -0.02431 C 0.33789 -0.02407 0.40026 -0.02639 0.425 -0.01551 C 0.42683 -0.01482 0.42826 -0.01204 0.42995 -0.01111 C 0.43321 -0.00926 0.43672 -0.00857 0.43998 -0.00671 C 0.4448 -0.0037 0.45 0 0.45378 0.00671 C 0.45677 0.01204 0.45899 0.01829 0.4612 0.02454 C 0.46211 0.03032 0.46446 0.03634 0.46381 0.04213 C 0.4586 0.09028 0.44714 0.07176 0.42006 0.07338 C 0.37722 0.09514 0.41862 0.07546 0.30625 0.08009 C 0.30417 0.08009 0.30209 0.08171 0.3 0.08218 C 0.25886 0.09468 0.26329 0.09097 0.22123 0.11111 C 0.21784 0.11273 0.21472 0.1162 0.2112 0.11782 C 0.20013 0.12292 0.18881 0.12662 0.17748 0.13102 C 0.17579 0.13171 0.17422 0.1331 0.17253 0.13333 C 0.15847 0.13565 0.11211 0.1419 0.09245 0.14213 C 0.06081 0.14282 0.02917 0.14213 -0.00247 0.14213 L -0.00247 0.14213 " pathEditMode="relative" ptsTypes="AAAAAAAAAAAAAAAAAAAAAAAAAAAAAAAAA">
                                      <p:cBhvr>
                                        <p:cTn id="118" dur="5000" fill="hold"/>
                                        <p:tgtEl>
                                          <p:spTgt spid="2"/>
                                        </p:tgtEl>
                                        <p:attrNameLst>
                                          <p:attrName>ppt_x</p:attrName>
                                          <p:attrName>ppt_y</p:attrName>
                                        </p:attrNameLst>
                                      </p:cBhvr>
                                    </p:animMotion>
                                  </p:childTnLst>
                                </p:cTn>
                              </p:par>
                              <p:par>
                                <p:cTn id="119" presetID="0" presetClass="path" presetSubtype="0" accel="50000" decel="50000" fill="hold" grpId="1" nodeType="withEffect">
                                  <p:stCondLst>
                                    <p:cond delay="0"/>
                                  </p:stCondLst>
                                  <p:childTnLst>
                                    <p:animMotion origin="layout" path="M 0 0 L 0 0 C -0.00377 0.0007 -0.00755 0.00185 -0.01133 0.00209 C -0.02552 0.00324 -0.03971 0.00255 -0.05377 0.0044 C -0.05846 0.00486 -0.06302 0.00695 -0.06758 0.0088 C -0.06888 0.00926 -0.07005 0.01065 -0.07135 0.01088 C -0.0763 0.01227 -0.08138 0.01204 -0.08633 0.0132 C -0.13463 0.02477 -0.08841 0.01667 -0.12252 0.02199 C -0.1362 0.02824 -0.11471 0.01898 -0.14258 0.02871 C -0.14388 0.02917 -0.14505 0.03056 -0.14635 0.03102 C -0.14961 0.03218 -0.15299 0.03241 -0.15638 0.0331 C -0.16054 0.03542 -0.16458 0.03796 -0.16888 0.03982 C -0.17083 0.04097 -0.17304 0.04097 -0.17513 0.04213 C -0.17812 0.04398 -0.18073 0.04746 -0.18385 0.04884 C -0.19375 0.05278 -0.20377 0.05463 -0.2138 0.05764 C -0.21888 0.05903 -0.22396 0.05972 -0.22877 0.06204 C -0.23177 0.06366 -0.2345 0.06574 -0.23763 0.06644 C -0.24713 0.06875 -0.25677 0.06945 -0.26627 0.07107 C -0.27448 0.07384 -0.28607 0.07894 -0.29505 0.07986 C -0.31133 0.08171 -0.3276 0.08287 -0.34388 0.08426 C -0.34844 0.08866 -0.35286 0.09375 -0.35755 0.09769 C -0.35989 0.09977 -0.36263 0.10046 -0.3651 0.10209 C -0.37057 0.10579 -0.37591 0.10926 -0.38138 0.1132 C -0.38307 0.11459 -0.38463 0.11621 -0.38633 0.11759 C -0.38841 0.11921 -0.39049 0.12037 -0.39258 0.12199 C -0.39518 0.12408 -0.39739 0.12709 -0.40013 0.12871 C -0.40325 0.13079 -0.40677 0.13171 -0.41002 0.1331 C -0.42513 0.14931 -0.41849 0.14167 -0.43008 0.15533 C -0.43086 0.15764 -0.43255 0.15949 -0.43255 0.16204 C -0.43255 0.16482 -0.43125 0.16713 -0.43008 0.16875 C -0.42682 0.17292 -0.42122 0.17408 -0.41758 0.17546 C -0.41627 0.17685 -0.41523 0.17871 -0.4138 0.17986 C -0.41133 0.18218 -0.40625 0.18357 -0.40377 0.18426 C -0.40338 0.18658 -0.4026 0.18866 -0.4026 0.19097 C -0.4026 0.19398 -0.40325 0.19699 -0.40377 0.19977 C -0.40534 0.20741 -0.40716 0.21459 -0.40885 0.22199 C -0.40794 0.24352 -0.40872 0.26551 -0.40638 0.28658 C -0.40495 0.29884 -0.38294 0.31921 -0.38255 0.31991 C -0.32435 0.40324 -0.38737 0.31736 -0.35013 0.37986 C -0.34674 0.38542 -0.34232 0.3882 -0.3388 0.39329 C -0.33646 0.39653 -0.33502 0.40139 -0.33255 0.4044 C -0.33112 0.40602 -0.32916 0.40556 -0.3276 0.40648 C -0.32331 0.40926 -0.31927 0.41273 -0.3151 0.41551 C -0.31094 0.41806 -0.30677 0.41991 -0.3026 0.42199 C -0.3013 0.42269 -0.30013 0.42361 -0.29883 0.42431 C -0.30742 0.44722 -0.30807 0.44977 -0.3263 0.48218 C -0.3276 0.48426 -0.32903 0.48634 -0.33008 0.48866 C -0.3332 0.49584 -0.33554 0.50394 -0.3388 0.51088 C -0.34349 0.52107 -0.34909 0.52986 -0.35377 0.53982 C -0.35781 0.54838 -0.3612 0.55787 -0.3651 0.56644 C -0.3914 0.625 -0.35729 0.54514 -0.38138 0.60209 C -0.38216 0.61459 -0.37786 0.63287 -0.38385 0.63982 C -0.3914 0.64884 -0.40221 0.63889 -0.41133 0.63773 C -0.41263 0.6375 -0.41393 0.63658 -0.4151 0.63542 C -0.41979 0.63125 -0.42448 0.62709 -0.42877 0.62199 C -0.43034 0.62037 -0.43112 0.61713 -0.43255 0.61551 C -0.44362 0.60371 -0.45495 0.59306 -0.46627 0.58218 C -0.47578 0.57292 -0.49505 0.55533 -0.49505 0.55533 C -0.49635 0.55023 -0.49739 0.54491 -0.49883 0.53982 C -0.49948 0.5375 -0.50117 0.53588 -0.5013 0.5331 C -0.50169 0.52732 -0.50013 0.51551 -0.50013 0.51551 L -0.50013 0.51551 " pathEditMode="relative" ptsTypes="AAAAAAAAAAAAAAAAAAAAAAAAAAAAAAAAAAAAAAAAAAAAAAAAAAAAAAAAAAAAAA">
                                      <p:cBhvr>
                                        <p:cTn id="120" dur="5000" fill="hold"/>
                                        <p:tgtEl>
                                          <p:spTgt spid="35"/>
                                        </p:tgtEl>
                                        <p:attrNameLst>
                                          <p:attrName>ppt_x</p:attrName>
                                          <p:attrName>ppt_y</p:attrName>
                                        </p:attrNameLst>
                                      </p:cBhvr>
                                    </p:animMotion>
                                  </p:childTnLst>
                                </p:cTn>
                              </p:par>
                              <p:par>
                                <p:cTn id="121" presetID="0" presetClass="path" presetSubtype="0" accel="50000" decel="50000" fill="hold" grpId="1" nodeType="withEffect">
                                  <p:stCondLst>
                                    <p:cond delay="0"/>
                                  </p:stCondLst>
                                  <p:childTnLst>
                                    <p:animMotion origin="layout" path="M 0 0 L 0 0 C 0.00052 -0.01042 0.00117 -0.02871 0.00247 -0.04005 C 0.00273 -0.04237 0.00325 -0.04445 0.00364 -0.04676 C 0.00573 -0.07848 0.00768 -0.11042 0.00989 -0.14237 C 0.0108 -0.15417 0.01224 -0.16019 0.01614 -0.17107 C 0.01757 -0.175 0.02721 -0.18866 0.02747 -0.18889 C 0.02981 -0.19167 0.03229 -0.19422 0.03489 -0.19561 C 0.0427 -0.19954 0.05078 -0.20093 0.05872 -0.2044 C 0.0608 -0.20556 0.06276 -0.20834 0.06497 -0.20903 C 0.07565 -0.21204 0.08658 -0.21343 0.09739 -0.21551 C 0.13841 -0.21297 0.12239 -0.22593 0.14244 -0.2 C 0.14362 -0.19838 0.14492 -0.197 0.14622 -0.19561 C 0.14674 -0.19306 0.14935 -0.18195 0.14987 -0.17778 C 0.15091 -0.17037 0.15156 -0.16297 0.15247 -0.15556 C 0.15273 -0.15255 0.15325 -0.14977 0.15364 -0.14676 C 0.15325 -0.12963 0.15442 -0.11227 0.15247 -0.09561 C 0.15182 -0.09051 0.14856 -0.08774 0.14622 -0.0845 C 0.14505 -0.08311 0.14362 -0.08334 0.14244 -0.08218 C 0.13815 -0.07871 0.13424 -0.07454 0.12994 -0.07107 C 0.12838 -0.06991 0.12656 -0.06968 0.12487 -0.06899 C 0.11705 -0.07037 0.10859 -0.06829 0.10117 -0.07338 C 0.09804 -0.07547 0.09791 -0.0838 0.09622 -0.08889 C 0.09544 -0.09121 0.09453 -0.09352 0.09362 -0.09561 C 0.09036 -0.10325 0.08372 -0.11783 0.08372 -0.11783 C 0.0832 -0.12153 0.08216 -0.12524 0.08242 -0.12894 C 0.08268 -0.13287 0.08268 -0.13982 0.08489 -0.14005 C 0.11158 -0.14283 0.13828 -0.13866 0.16484 -0.13774 C 0.17643 -0.13102 0.15533 -0.14283 0.18112 -0.13334 C 0.18711 -0.13125 0.19283 -0.12732 0.19869 -0.12454 C 0.20429 -0.12176 0.20468 -0.122 0.21119 -0.12014 L 0.22734 -0.10903 C 0.22864 -0.10811 0.22994 -0.10764 0.23112 -0.10672 C 0.23281 -0.10533 0.23437 -0.10301 0.23619 -0.10232 C 0.23984 -0.1007 0.24362 -0.1007 0.24739 -0.1 C 0.2625 -0.08936 0.2427 -0.10278 0.26367 -0.09121 C 0.27148 -0.08681 0.27252 -0.08542 0.27864 -0.0801 C 0.28242 -0.07223 0.29479 -0.04792 0.29739 -0.04005 C 0.30468 -0.01829 0.29674 -0.03889 0.30742 -0.02014 C 0.31315 -0.00996 0.30573 -0.01528 0.31484 -0.01112 C 0.31614 -0.00903 0.31718 -0.00649 0.31862 -0.00463 C 0.32265 0.00092 0.32734 0.00486 0.33112 0.01111 C 0.33216 0.0125 0.33177 0.01574 0.33242 0.01759 C 0.33346 0.02083 0.33489 0.02361 0.33606 0.02662 C 0.33658 0.03472 0.33685 0.04282 0.33737 0.05092 C 0.33776 0.05625 0.33867 0.06134 0.33867 0.06666 C 0.33867 0.07338 0.33815 0.08009 0.33737 0.08657 C 0.33632 0.0956 0.33476 0.10231 0.33112 0.10879 C 0.32747 0.11527 0.32721 0.11203 0.32239 0.1155 C 0.31979 0.11736 0.31731 0.1199 0.31484 0.12222 L 0.17109 0.1199 C 0.16653 0.11967 0.16158 0.12106 0.15742 0.11759 C 0.15599 0.11666 0.15872 0.11273 0.15989 0.11111 C 0.16093 0.10949 0.16237 0.10925 0.16367 0.10879 C 0.16692 0.10763 0.17031 0.1074 0.17369 0.10648 C 0.17578 0.10509 0.17773 0.10277 0.17994 0.10208 C 0.18645 0.10046 0.19323 0.10046 0.19987 0.1 L 0.27487 0.09537 C 0.28112 0.09259 0.28724 0.08726 0.29362 0.08657 C 0.32356 0.08356 0.35364 0.08564 0.38359 0.08425 C 0.38867 0.08402 0.39362 0.08287 0.39856 0.08217 C 0.39987 0.08148 0.40104 0.08055 0.40234 0.07986 C 0.4125 0.07546 0.41888 0.07662 0.43112 0.07546 C 0.44349 0.0699 0.42721 0.07662 0.45117 0.07106 C 0.4625 0.06828 0.44921 0.06875 0.45742 0.06875 L 0.45742 0.06875 " pathEditMode="relative" ptsTypes="AAAAAAAAAAAAAAAAAAAAAAAAAAAAAAAAAAAAAAAAAAAAAAAAAAAAAAAAAAAAAAAAAA">
                                      <p:cBhvr>
                                        <p:cTn id="122" dur="5000" fill="hold"/>
                                        <p:tgtEl>
                                          <p:spTgt spid="78"/>
                                        </p:tgtEl>
                                        <p:attrNameLst>
                                          <p:attrName>ppt_x</p:attrName>
                                          <p:attrName>ppt_y</p:attrName>
                                        </p:attrNameLst>
                                      </p:cBhvr>
                                    </p:animMotion>
                                  </p:childTnLst>
                                </p:cTn>
                              </p:par>
                              <p:par>
                                <p:cTn id="123" presetID="0" presetClass="path" presetSubtype="0" accel="50000" decel="50000" fill="hold" grpId="1" nodeType="withEffect">
                                  <p:stCondLst>
                                    <p:cond delay="0"/>
                                  </p:stCondLst>
                                  <p:childTnLst>
                                    <p:animMotion origin="layout" path="M 0 0 L 0 0 C 0.00326 -0.0051 0.00677 -0.00996 0.0099 -0.01551 C 0.01367 -0.02223 0.01459 -0.02801 0.01862 -0.03334 C 0.02058 -0.03588 0.02292 -0.0375 0.02487 -0.04005 C 0.04115 -0.06019 0.06003 -0.09005 0.07995 -0.1 C 0.09037 -0.1051 0.10065 -0.11088 0.1112 -0.11551 C 0.11406 -0.1169 0.11693 -0.11713 0.11992 -0.11783 L 0.15742 -0.12431 C 0.16953 -0.12292 0.18216 -0.12686 0.19362 -0.11991 C 0.19844 -0.11713 0.19961 -0.10533 0.20235 -0.09769 C 0.20339 -0.09491 0.20404 -0.09167 0.20495 -0.08889 C 0.20821 -0.07848 0.21172 -0.06829 0.21485 -0.05787 C 0.2155 -0.05579 0.21576 -0.05348 0.21615 -0.05116 C 0.21745 -0.04236 0.21862 -0.03334 0.21992 -0.02454 C 0.21953 -0.0044 0.22005 0.01574 0.21862 0.03564 C 0.21797 0.0449 0.21498 0.05301 0.21367 0.06226 C 0.21328 0.06527 0.21276 0.06805 0.21237 0.07106 C 0.21185 0.07615 0.21185 0.08148 0.2112 0.08657 C 0.21016 0.09421 0.2086 0.10139 0.20742 0.10879 C 0.20573 0.13356 0.20443 0.14282 0.20742 0.17338 C 0.20768 0.17592 0.21016 0.17592 0.2112 0.17777 C 0.21472 0.18402 0.21797 0.19074 0.2211 0.19768 C 0.22474 0.20555 0.22735 0.21481 0.23112 0.22222 C 0.23321 0.22615 0.2362 0.22777 0.23867 0.23101 C 0.24258 0.23611 0.24753 0.2456 0.25235 0.24884 C 0.26328 0.25578 0.27826 0.25463 0.28867 0.25555 C 0.30365 0.24652 0.31875 0.23819 0.3336 0.22893 C 0.33633 0.22708 0.33893 0.22523 0.34115 0.22222 C 0.34896 0.21111 0.35638 0.19907 0.36367 0.18657 C 0.36719 0.18032 0.37031 0.17338 0.3737 0.16666 C 0.37487 0.15254 0.37539 0.13819 0.37735 0.1243 C 0.37787 0.12083 0.38021 0.11875 0.38112 0.11551 C 0.41172 0.01157 0.37422 0.12939 0.39987 0.05324 C 0.40625 0.03426 0.39688 0.05277 0.41107 0.02222 C 0.41211 0.02014 0.41354 0.01898 0.41485 0.01782 C 0.41901 0.01389 0.42331 0.01064 0.42735 0.00671 C 0.42995 0.00393 0.43216 0 0.4349 -0.00232 C 0.45495 -0.01922 0.45391 -0.0169 0.47357 -0.02454 C 0.48568 -0.02361 0.49818 -0.02732 0.5099 -0.02223 C 0.51745 -0.01899 0.52982 0 0.52982 0 C 0.53242 0.00972 0.53503 0.01898 0.53737 0.02893 C 0.53802 0.03171 0.53802 0.03495 0.53867 0.03773 C 0.5418 0.05555 0.54571 0.07314 0.54857 0.09097 C 0.56901 0.21782 0.54701 0.09791 0.56107 0.17338 C 0.56159 0.18078 0.56159 0.18819 0.56237 0.1956 C 0.5638 0.20787 0.56927 0.23426 0.5724 0.24444 C 0.57696 0.25949 0.58034 0.27384 0.58854 0.28217 C 0.58972 0.28333 0.59115 0.28356 0.59232 0.28449 C 0.60573 0.27199 0.63386 0.24907 0.64857 0.22893 C 0.66107 0.21157 0.67071 0.17847 0.67982 0.15995 C 0.68177 0.15601 0.6888 0.14328 0.69115 0.13541 C 0.69492 0.12222 0.69766 0.10787 0.70235 0.0956 C 0.70729 0.08217 0.71198 0.06851 0.71732 0.05555 C 0.72487 0.03726 0.73438 0.02152 0.74115 0.00231 C 0.75443 -0.03588 0.74141 0.00347 0.75104 -0.03102 C 0.75169 -0.03357 0.75365 -0.03774 0.75365 -0.03774 L 0.75365 -0.03774 " pathEditMode="relative" ptsTypes="AAAAAAAAAAAAAAAAAAAAAAAAAAAAAAAAAAAAAAAAAAAAAAAAAAAAAAAAAA">
                                      <p:cBhvr>
                                        <p:cTn id="124" dur="5000" fill="hold"/>
                                        <p:tgtEl>
                                          <p:spTgt spid="79"/>
                                        </p:tgtEl>
                                        <p:attrNameLst>
                                          <p:attrName>ppt_x</p:attrName>
                                          <p:attrName>ppt_y</p:attrName>
                                        </p:attrNameLst>
                                      </p:cBhvr>
                                    </p:animMotion>
                                  </p:childTnLst>
                                </p:cTn>
                              </p:par>
                              <p:par>
                                <p:cTn id="125" presetID="0" presetClass="path" presetSubtype="0" accel="50000" decel="50000" fill="hold" grpId="1" nodeType="withEffect">
                                  <p:stCondLst>
                                    <p:cond delay="0"/>
                                  </p:stCondLst>
                                  <p:childTnLst>
                                    <p:animMotion origin="layout" path="M 0 0 L 0 0 C -0.00286 0.0044 -0.00586 0.00879 -0.00872 0.01342 C -0.01133 0.01759 -0.01328 0.02338 -0.01628 0.02662 C -0.01927 0.03009 -0.02305 0.03079 -0.02617 0.03333 C -0.03633 0.0419 -0.04557 0.0537 -0.05625 0.05995 C -0.05742 0.06088 -0.05872 0.06134 -0.06003 0.06227 C -0.06289 0.06435 -0.06576 0.06713 -0.06875 0.06898 C -0.07279 0.07153 -0.07708 0.07338 -0.08125 0.07569 C -0.08242 0.07639 -0.08372 0.07731 -0.08503 0.07778 C -0.09076 0.07963 -0.09661 0.08079 -0.10247 0.08217 C -0.11289 0.08148 -0.12331 0.08125 -0.13372 0.08009 C -0.13711 0.07963 -0.14049 0.07917 -0.14375 0.07778 C -0.14557 0.07708 -0.14688 0.07407 -0.1487 0.07338 C -0.15404 0.07106 -0.15951 0.07037 -0.16497 0.06898 C -0.17083 0.05324 -0.16263 0.07176 -0.17747 0.05787 C -0.18086 0.05463 -0.18307 0.04861 -0.1862 0.04444 C -0.18776 0.04259 -0.18958 0.04143 -0.19115 0.04004 C -0.18047 0.03379 -0.18685 0.03588 -0.16628 0.05347 C -0.16432 0.05486 -0.16315 0.05856 -0.1612 0.05995 C -0.14727 0.0706 -0.13281 0.07917 -0.11875 0.08889 L -0.08997 0.10903 C -0.08698 0.11111 -0.08411 0.11342 -0.08125 0.11551 C -0.07161 0.12245 -0.06237 0.13055 -0.05247 0.13565 C -0.04961 0.13704 -0.04648 0.13796 -0.04375 0.14004 C -0.00794 0.16551 -0.01966 0.16273 0.02005 0.18449 C 0.03776 0.19421 0.05625 0.19977 0.07383 0.21111 C 0.11003 0.23449 0.05898 0.20254 0.13503 0.24004 C 0.13893 0.2419 0.14219 0.24768 0.14622 0.24884 C 0.16029 0.2537 0.17461 0.25486 0.1888 0.25787 C 0.21589 0.27917 0.19544 0.26551 0.2513 0.27778 C 0.27474 0.2831 0.24232 0.27893 0.29258 0.28241 C 0.29674 0.28079 0.30169 0.28241 0.30508 0.27778 C 0.30677 0.27546 0.30469 0.27014 0.30378 0.26667 C 0.29922 0.24792 0.29245 0.23055 0.2888 0.21111 C 0.28177 0.17384 0.28659 0.19699 0.26497 0.12893 C 0.26315 0.12292 0.26107 0.1169 0.25872 0.11111 C 0.24948 0.08727 0.22669 0.03472 0.21875 0.00671 C 0.21003 -0.02454 0.22708 0.03565 0.2 -0.04653 C 0.19792 -0.05301 0.19687 -0.06019 0.19505 -0.06667 C 0.1944 -0.06898 0.19323 -0.07083 0.19258 -0.07338 C 0.19193 -0.07546 0.19128 -0.07986 0.19128 -0.07986 L 0.19128 -0.07986 " pathEditMode="relative" ptsTypes="AAAAAAAAAAAAAAAAAAAAAAAAAAAAAAAAAAAAAAAAAAA">
                                      <p:cBhvr>
                                        <p:cTn id="126" dur="5000" fill="hold"/>
                                        <p:tgtEl>
                                          <p:spTgt spid="77"/>
                                        </p:tgtEl>
                                        <p:attrNameLst>
                                          <p:attrName>ppt_x</p:attrName>
                                          <p:attrName>ppt_y</p:attrName>
                                        </p:attrNameLst>
                                      </p:cBhvr>
                                    </p:animMotion>
                                  </p:childTnLst>
                                </p:cTn>
                              </p:par>
                              <p:par>
                                <p:cTn id="127" presetID="0" presetClass="path" presetSubtype="0" accel="50000" decel="50000" fill="hold" grpId="1" nodeType="withEffect">
                                  <p:stCondLst>
                                    <p:cond delay="0"/>
                                  </p:stCondLst>
                                  <p:childTnLst>
                                    <p:animMotion origin="layout" path="M 0 0 L 0 0 C 0.00364 0.00069 0.00742 0.00278 0.01119 0.00208 C 0.03437 -0.00208 0.04583 -0.01088 0.06744 -0.02894 C 0.07265 -0.03333 0.07721 -0.04028 0.08242 -0.04444 C 0.10468 -0.0625 0.1276 -0.07801 0.14987 -0.0956 C 0.15377 -0.09884 0.15729 -0.10324 0.16119 -0.10671 C 0.17031 -0.11505 0.17942 -0.12315 0.18867 -0.13125 C 0.19948 -0.16296 0.21067 -0.19444 0.22109 -0.22685 C 0.22317 -0.2331 0.225 -0.23982 0.22617 -0.24676 C 0.22916 -0.26574 0.23112 -0.28519 0.23359 -0.30463 C 0.23437 -0.32199 0.23281 -0.33935 0.23984 -0.35347 C 0.24101 -0.35579 0.24323 -0.35486 0.24492 -0.35556 C 0.24817 -0.35185 0.25221 -0.34954 0.25494 -0.34444 C 0.2664 -0.32269 0.28737 -0.27569 0.28737 -0.27569 C 0.28984 -0.25556 0.29544 -0.23611 0.29492 -0.21574 C 0.29414 -0.19028 0.2888 -0.16597 0.28359 -0.14236 C 0.28242 -0.13634 0.27877 -0.13333 0.27617 -0.12894 C 0.27252 -0.12292 0.26862 -0.11713 0.26484 -0.11111 C 0.26354 -0.10903 0.26263 -0.10625 0.26119 -0.10463 C 0.25833 -0.10116 0.2552 -0.09884 0.25234 -0.0956 C 0.24765 -0.09005 0.24336 -0.08333 0.23867 -0.07778 C 0.2375 -0.07662 0.23606 -0.07662 0.23489 -0.07569 C 0.2302 -0.07153 0.22565 -0.0669 0.22109 -0.06227 C 0.21901 -0.06019 0.21679 -0.05833 0.21484 -0.05556 C 0.21211 -0.05162 0.20976 -0.04699 0.20742 -0.04236 C 0.20247 -0.03241 0.2 -0.00949 0.19869 -0.00232 C 0.19817 0.00579 0.19635 0.01412 0.19739 0.02222 C 0.19856 0.03125 0.2026 0.03819 0.20494 0.04653 C 0.20546 0.04861 0.20546 0.05139 0.20612 0.05324 C 0.20937 0.06204 0.21185 0.06806 0.21744 0.07106 C 0.21979 0.07222 0.22239 0.07245 0.22487 0.07338 C 0.23984 0.07245 0.25494 0.07292 0.26992 0.07106 C 0.27369 0.0706 0.27734 0.06782 0.28112 0.06667 C 0.29023 0.06343 0.29948 0.06065 0.30859 0.05764 C 0.31067 0.05694 0.31276 0.05625 0.31484 0.05556 L 0.34231 0.04444 C 0.35377 0.03079 0.34283 0.04236 0.37239 0.03542 C 0.4513 0.01736 0.38971 0.0287 0.42617 0.02222 C 0.45859 0.01018 0.44583 0.01111 0.46367 0.01111 L 0.46367 0.01111 " pathEditMode="relative" ptsTypes="AAAAAAAAAAAAAAAAAAAAAAAAAAAAAAAAAAAAAAAAA">
                                      <p:cBhvr>
                                        <p:cTn id="128" dur="5000" fill="hold"/>
                                        <p:tgtEl>
                                          <p:spTgt spid="33"/>
                                        </p:tgtEl>
                                        <p:attrNameLst>
                                          <p:attrName>ppt_x</p:attrName>
                                          <p:attrName>ppt_y</p:attrName>
                                        </p:attrNameLst>
                                      </p:cBhvr>
                                    </p:animMotion>
                                  </p:childTnLst>
                                </p:cTn>
                              </p:par>
                              <p:par>
                                <p:cTn id="129" presetID="0" presetClass="path" presetSubtype="0" accel="50000" decel="50000" fill="hold" grpId="1" nodeType="withEffect">
                                  <p:stCondLst>
                                    <p:cond delay="0"/>
                                  </p:stCondLst>
                                  <p:childTnLst>
                                    <p:animMotion origin="layout" path="M 0 0 L 0 0 C 0.00417 -0.00741 0.00846 -0.01458 0.0125 -0.02222 C 0.01419 -0.02546 0.01732 -0.03542 0.01992 -0.03773 C 0.05794 -0.07245 0.04648 -0.06805 0.06992 -0.07338 L 0.11497 -0.0956 C 0.12773 -0.10162 0.11849 -0.0912 0.13867 -0.11111 C 0.18633 -0.15741 0.15872 -0.14005 0.18125 -0.15324 C 0.18542 -0.16065 0.18997 -0.16759 0.19375 -0.17546 C 0.19453 -0.17731 0.19466 -0.17986 0.19492 -0.18217 C 0.19674 -0.19398 0.19831 -0.20579 0.2 -0.21759 C 0.19909 -0.23842 0.20221 -0.26088 0.19753 -0.27986 C 0.19518 -0.28889 0.18242 -0.31157 0.17253 -0.31551 C 0.16628 -0.31782 0.16003 -0.31991 0.15378 -0.32199 C 0.13451 -0.31921 0.11523 -0.31898 0.09622 -0.31319 C 0.08542 -0.30995 0.07552 -0.30069 0.06497 -0.29537 C 0.05625 -0.2912 0.0474 -0.28796 0.03867 -0.28426 C 0.02995 -0.27407 0.03503 -0.2794 0.01745 -0.26667 C 0.01628 -0.26574 0.01497 -0.26528 0.01367 -0.26435 C 0.0099 -0.26157 0.00612 -0.25856 0.00247 -0.25555 C -0.0026 -0.25139 -0.00833 -0.24537 -0.0125 -0.23981 C -0.02109 -0.22847 -0.02995 -0.21759 -0.0375 -0.2044 C -0.05195 -0.17963 -0.04687 -0.18449 -0.0526 -0.16667 C -0.05495 -0.15903 -0.05794 -0.15208 -0.06003 -0.14444 C -0.06211 -0.13657 -0.06328 -0.12801 -0.0651 -0.11991 C -0.06654 -0.11319 -0.06836 -0.10671 -0.07005 -0.1 C -0.07135 -0.08657 -0.0724 -0.07315 -0.07383 -0.05995 C -0.07409 -0.05764 -0.07487 -0.05555 -0.07513 -0.05324 C -0.07695 -0.03472 -0.07839 -0.0162 -0.08008 0.00232 C -0.08229 0.05602 -0.08555 0.10556 -0.08008 0.15995 C -0.07865 0.17477 -0.0724 0.18658 -0.06888 0.2 C -0.06497 0.21435 -0.07201 0.21042 -0.05755 0.22894 C -0.05404 0.23333 -0.04922 0.23333 -0.04505 0.23565 C -0.02839 0.23403 -0.01172 0.23357 0.00495 0.23102 C 0.09948 0.21759 -0.03424 0.22986 0.0599 0.22222 C 0.06615 0.21852 0.07318 0.21736 0.07865 0.21111 C 0.08464 0.2044 0.08854 0.19306 0.09375 0.18449 C 0.0957 0.18125 0.09831 0.17917 0.1 0.17546 C 0.10794 0.15833 0.11602 0.1412 0.12253 0.12222 C 0.13151 0.09537 0.13346 0.08056 0.1375 0.05556 C 0.13542 0.00671 0.13763 -0.04329 0.13125 -0.09097 C 0.13008 -0.09954 0.11706 -0.10995 0.1112 -0.11782 C 0.10742 -0.12268 0.10417 -0.1294 0.1 -0.13333 C 0.09245 -0.14005 0.08411 -0.14329 0.07617 -0.14884 C 0.07448 -0.15 0.07292 -0.15231 0.07122 -0.15324 C 0.06289 -0.1581 0.05443 -0.16157 0.04622 -0.16667 C 0.04362 -0.16829 0.04141 -0.17176 0.03867 -0.17315 C 0.03008 -0.17847 0.02135 -0.18287 0.0125 -0.18657 C 0.00078 -0.19143 -0.03594 -0.20486 -0.0526 -0.2088 C -0.06419 -0.21157 -0.07591 -0.21319 -0.08763 -0.21551 L -0.14883 -0.21319 C -0.15013 -0.21319 -0.1513 -0.21134 -0.1526 -0.21111 C -0.15677 -0.20995 -0.16094 -0.20949 -0.1651 -0.2088 C -0.16719 -0.20741 -0.16914 -0.20532 -0.17135 -0.2044 C -0.17734 -0.20162 -0.17969 -0.20208 -0.18503 -0.20208 L -0.18503 -0.20208 " pathEditMode="relative" ptsTypes="AAAAAAAAAAAAAAAAAAAAAAAAAAAAAAAAAAAAAAAAAAAAAAAAAAAAAAAA">
                                      <p:cBhvr>
                                        <p:cTn id="130" dur="5000" fill="hold"/>
                                        <p:tgtEl>
                                          <p:spTgt spid="34"/>
                                        </p:tgtEl>
                                        <p:attrNameLst>
                                          <p:attrName>ppt_x</p:attrName>
                                          <p:attrName>ppt_y</p:attrName>
                                        </p:attrNameLst>
                                      </p:cBhvr>
                                    </p:animMotion>
                                  </p:childTnLst>
                                </p:cTn>
                              </p:par>
                              <p:par>
                                <p:cTn id="131" presetID="0" presetClass="path" presetSubtype="0" accel="50000" decel="50000" fill="hold" grpId="1" nodeType="withEffect">
                                  <p:stCondLst>
                                    <p:cond delay="0"/>
                                  </p:stCondLst>
                                  <p:childTnLst>
                                    <p:animMotion origin="layout" path="M 0 0 L 0 0 C 0.00039 -0.00671 0.00052 -0.01343 0.00117 -0.02014 C 0.00326 -0.04051 0.01341 -0.08912 0.01498 -0.0956 C 0.04544 -0.22685 0.02891 -0.16551 0.06367 -0.28009 C 0.06406 -0.28472 0.0638 -0.28958 0.06498 -0.29352 C 0.06966 -0.30903 0.07852 -0.33195 0.0862 -0.34699 C 0.09193 -0.3581 0.09792 -0.36921 0.10365 -0.38032 C 0.10625 -0.39398 0.10313 -0.37986 0.1099 -0.39792 C 0.11094 -0.4007 0.11354 -0.40417 0.1125 -0.40695 C 0.11146 -0.40949 0.10912 -0.40556 0.10742 -0.40463 C 0.10534 -0.40347 0.10339 -0.40139 0.10117 -0.40023 C 0.09753 -0.39838 0.09375 -0.39699 0.08998 -0.39583 C 0.07201 -0.39028 0.0543 -0.3831 0.0362 -0.38032 C 0.01094 -0.37639 -0.01458 -0.37732 -0.03997 -0.3757 L -0.31497 -0.38472 C -0.32956 -0.38519 -0.34414 -0.38542 -0.35872 -0.38681 C -0.41393 -0.39213 -0.44883 -0.39745 -0.5 -0.40463 C -0.5112 -0.40023 -0.52487 -0.4044 -0.53372 -0.39144 C -0.53672 -0.38681 -0.5362 -0.3382 -0.5362 -0.32685 L -0.5362 -0.32685 " pathEditMode="relative" ptsTypes="AAAAAAAAAAAAAAAAAAAAA">
                                      <p:cBhvr>
                                        <p:cTn id="132" dur="5000" fill="hold"/>
                                        <p:tgtEl>
                                          <p:spTgt spid="21"/>
                                        </p:tgtEl>
                                        <p:attrNameLst>
                                          <p:attrName>ppt_x</p:attrName>
                                          <p:attrName>ppt_y</p:attrName>
                                        </p:attrNameLst>
                                      </p:cBhvr>
                                    </p:animMotion>
                                  </p:childTnLst>
                                </p:cTn>
                              </p:par>
                              <p:par>
                                <p:cTn id="133" presetID="0" presetClass="path" presetSubtype="0" accel="50000" decel="50000" fill="hold" grpId="1" nodeType="withEffect">
                                  <p:stCondLst>
                                    <p:cond delay="0"/>
                                  </p:stCondLst>
                                  <p:childTnLst>
                                    <p:animMotion origin="layout" path="M 0 0 L 0 0 C 0.00339 -0.08148 0.00781 -0.16296 0.01003 -0.24444 C 0.01081 -0.27129 0.01628 -0.34768 0.00872 -0.32453 C -0.03164 -0.20139 -0.05781 -0.06528 -0.09115 0.06435 C -0.09701 0.12801 -0.10495 0.19121 -0.10872 0.25556 C -0.11458 0.35556 -0.11055 0.33773 -0.10365 0.3132 C -0.12201 0.25486 -0.14987 0.20278 -0.15872 0.13773 C -0.17083 0.04769 -0.16094 -0.04768 -0.16497 -0.14004 C -0.16549 -0.15416 -0.16992 -0.16666 -0.1724 -0.18009 C -0.23333 -0.14305 -0.29154 -0.08819 -0.35495 -0.06898 C -0.42813 -0.04699 -0.50326 -0.06435 -0.57747 -0.05787 C -0.60299 -0.05555 -0.6026 -0.05555 -0.61484 -0.04444 L -0.61484 -0.04444 " pathEditMode="relative" ptsTypes="AAAAAAAAAAAAAA">
                                      <p:cBhvr>
                                        <p:cTn id="134" dur="5000" fill="hold"/>
                                        <p:tgtEl>
                                          <p:spTgt spid="22"/>
                                        </p:tgtEl>
                                        <p:attrNameLst>
                                          <p:attrName>ppt_x</p:attrName>
                                          <p:attrName>ppt_y</p:attrName>
                                        </p:attrNameLst>
                                      </p:cBhvr>
                                    </p:animMotion>
                                  </p:childTnLst>
                                </p:cTn>
                              </p:par>
                              <p:par>
                                <p:cTn id="135" presetID="0" presetClass="path" presetSubtype="0" accel="50000" decel="50000" fill="hold" grpId="2" nodeType="withEffect">
                                  <p:stCondLst>
                                    <p:cond delay="0"/>
                                  </p:stCondLst>
                                  <p:childTnLst>
                                    <p:animMotion origin="layout" path="M 0 0 L 0 0 C 0.0013 -0.00648 0.00273 -0.01319 0.00377 -0.01991 C 0.01054 -0.06852 0.00364 -0.03032 0.00755 -0.05092 C 0.00703 -0.08356 0.00703 -0.1162 0.00625 -0.14884 C 0.00612 -0.15324 0.0052 -0.15764 0.00494 -0.16203 C 0.00338 -0.19236 0.0052 -0.19884 0 -0.22662 C -0.00196 -0.23727 -0.00521 -0.24722 -0.00756 -0.25764 C -0.01068 -0.27245 -0.00508 -0.26643 -0.01745 -0.27986 C -0.0198 -0.28241 -0.02253 -0.28287 -0.025 -0.28426 C -0.03789 -0.28356 -0.05092 -0.28403 -0.06381 -0.28217 C -0.07552 -0.28032 -0.08711 -0.27639 -0.0987 -0.27315 C -0.10039 -0.27268 -0.10209 -0.27153 -0.10378 -0.27106 C -0.10834 -0.26991 -0.11289 -0.26944 -0.11745 -0.26875 C -0.11914 -0.26574 -0.12045 -0.2618 -0.12253 -0.25995 C -0.12592 -0.25648 -0.12995 -0.25509 -0.13373 -0.25324 C -0.14935 -0.2456 -0.15209 -0.24606 -0.16875 -0.24213 C -0.17891 -0.23611 -0.16719 -0.24259 -0.18998 -0.23773 C -0.19128 -0.2375 -0.19245 -0.23565 -0.19375 -0.23541 C -0.21537 -0.23194 -0.23698 -0.22963 -0.25873 -0.22662 C -0.25951 -0.22291 -0.26055 -0.21921 -0.2612 -0.21551 C -0.26472 -0.19653 -0.26862 -0.16852 -0.27123 -0.15092 C -0.27162 -0.13773 -0.27266 -0.1243 -0.2724 -0.11111 C -0.27214 -0.08657 -0.27084 -0.06203 -0.26993 -0.03773 C -0.26954 -0.02801 -0.26941 -0.01828 -0.26875 -0.00879 C -0.26784 0.00232 -0.26615 0.01343 -0.26498 0.02454 C -0.26237 0.21713 -0.28164 0.12269 -0.0987 0.11574 C -0.09623 0.11551 -0.09375 0.11412 -0.09128 0.11343 C -0.0892 0.11111 -0.08711 0.10486 -0.08503 0.10672 C -0.08308 0.10857 -0.08555 0.11435 -0.0862 0.11783 C -0.08776 0.12523 -0.08998 0.12477 -0.09245 0.13125 C -0.09414 0.13519 -0.09545 0.1419 -0.09623 0.14676 C -0.09675 0.14977 -0.09675 0.15278 -0.09753 0.15556 C -0.09883 0.16111 -0.10105 0.16597 -0.10248 0.1713 C -0.10313 0.17338 -0.10326 0.1757 -0.10378 0.17778 C -0.10573 0.18611 -0.10756 0.19144 -0.1112 0.19792 C -0.11407 0.20278 -0.11537 0.20209 -0.11875 0.20463 C -0.12162 0.20672 -0.12435 0.20996 -0.12748 0.21111 C -0.13243 0.21297 -0.1375 0.21273 -0.14245 0.21343 C -0.15625 0.21273 -0.17019 0.21574 -0.18373 0.21111 C -0.18672 0.21019 -0.18763 0.20278 -0.18868 0.19792 C -0.19167 0.18449 -0.19467 0.1713 -0.19753 0.15787 C -0.19805 0.15509 -0.19818 0.15185 -0.1987 0.14908 C -0.19974 0.14329 -0.203 0.12824 -0.20378 0.12014 C -0.2043 0.11412 -0.20456 0.10834 -0.20495 0.10232 C -0.20313 0.08912 -0.20443 0.09445 -0.1987 0.08009 C -0.19219 0.06366 -0.17878 0.03125 -0.17878 0.03125 C -0.17826 0.02755 -0.17813 0.02361 -0.17748 0.02014 C -0.17526 0.0081 -0.17175 -0.00324 -0.16993 -0.01551 C -0.16836 -0.02708 -0.1681 -0.03912 -0.16745 -0.05092 C -0.16576 -0.08217 -0.16706 -0.08403 -0.16368 -0.11551 C -0.16237 -0.12824 -0.16029 -0.14074 -0.15873 -0.15324 C -0.15821 -0.15694 -0.15847 -0.16088 -0.15743 -0.16435 C -0.14441 -0.21088 -0.14974 -0.18912 -0.14128 -0.21111 C -0.13868 -0.21759 -0.13646 -0.22453 -0.13373 -0.23102 C -0.13269 -0.23356 -0.13112 -0.23518 -0.12995 -0.23773 C -0.12696 -0.24421 -0.12422 -0.25116 -0.12123 -0.25764 C -0.12006 -0.26018 -0.11862 -0.26203 -0.11745 -0.26435 C -0.11654 -0.26643 -0.11602 -0.26898 -0.11498 -0.27106 C -0.08321 -0.33148 -0.10925 -0.28403 -0.09623 -0.30208 C -0.08946 -0.31157 -0.08282 -0.32106 -0.07631 -0.33102 C -0.07448 -0.33379 -0.07331 -0.33773 -0.07123 -0.33981 C -0.06407 -0.34745 -0.05612 -0.35278 -0.0487 -0.35995 C -0.04454 -0.36412 -0.04037 -0.36875 -0.0362 -0.37315 C -0.03581 -0.37037 -0.03477 -0.36736 -0.03503 -0.36435 C -0.03516 -0.3618 -0.03685 -0.36018 -0.0375 -0.35764 C -0.03816 -0.35486 -0.03816 -0.35162 -0.03881 -0.34884 C -0.04154 -0.33379 -0.04128 -0.34259 -0.04128 -0.33333 L -0.04128 -0.33333 " pathEditMode="relative" ptsTypes="AAAAAAAAAAAAAAAAAAAAAAAAAAAAAAAAAAAAAAAAAAAAAAAAAAAAAAAAAAAAAAAAAAAAA">
                                      <p:cBhvr>
                                        <p:cTn id="136" dur="5000" fill="hold"/>
                                        <p:tgtEl>
                                          <p:spTgt spid="76"/>
                                        </p:tgtEl>
                                        <p:attrNameLst>
                                          <p:attrName>ppt_x</p:attrName>
                                          <p:attrName>ppt_y</p:attrName>
                                        </p:attrNameLst>
                                      </p:cBhvr>
                                    </p:animMotion>
                                  </p:childTnLst>
                                </p:cTn>
                              </p:par>
                              <p:par>
                                <p:cTn id="137" presetID="0" presetClass="path" presetSubtype="0" accel="50000" decel="50000" fill="hold" grpId="1" nodeType="withEffect">
                                  <p:stCondLst>
                                    <p:cond delay="0"/>
                                  </p:stCondLst>
                                  <p:childTnLst>
                                    <p:animMotion origin="layout" path="M 0 0 L 0 0 C 0.00755 -0.10833 0.01654 -0.21597 0.02253 -0.32454 C 0.02448 -0.35903 0.04141 -0.41389 0.0237 -0.42893 C -0.01198 -0.45926 -0.05547 -0.42593 -0.09505 -0.42454 C -0.11797 -0.40671 -0.14922 -0.33495 -0.1638 -0.37106 C -0.2013 -0.46458 -0.14765 -0.56713 -0.125 -0.63773 C -0.12304 -0.64375 -0.12252 -0.65116 -0.12122 -0.65764 C -0.1125 -0.63264 -0.10403 -0.60718 -0.09505 -0.58218 C -0.09362 -0.57824 -0.09271 -0.57176 -0.08997 -0.57106 C -0.06068 -0.56412 -0.03086 -0.56366 -0.0013 -0.55995 C 0.00456 -0.56227 0.01784 -0.55648 0.01628 -0.56667 C 0.01133 -0.59931 0.00391 -0.65139 -0.01497 -0.65116 C -0.07552 -0.65046 -0.18997 -0.56435 -0.18997 -0.56435 L -0.18997 -0.56435 " pathEditMode="relative" ptsTypes="AAAAAAAAAAAAAAA">
                                      <p:cBhvr>
                                        <p:cTn id="138" dur="5000" fill="hold"/>
                                        <p:tgtEl>
                                          <p:spTgt spid="36"/>
                                        </p:tgtEl>
                                        <p:attrNameLst>
                                          <p:attrName>ppt_x</p:attrName>
                                          <p:attrName>ppt_y</p:attrName>
                                        </p:attrNameLst>
                                      </p:cBhvr>
                                    </p:animMotion>
                                  </p:childTnLst>
                                </p:cTn>
                              </p:par>
                              <p:par>
                                <p:cTn id="139" presetID="0" presetClass="path" presetSubtype="0" accel="50000" decel="50000" fill="hold" grpId="1" nodeType="withEffect">
                                  <p:stCondLst>
                                    <p:cond delay="0"/>
                                  </p:stCondLst>
                                  <p:childTnLst>
                                    <p:animMotion origin="layout" path="M 0 0 L 0 0 C -0.02734 0.01459 0.00365 -0.00023 -0.04258 0.01111 C -0.04766 0.0125 -0.05247 0.01598 -0.05755 0.01783 C -0.06042 0.01899 -0.06341 0.01922 -0.06628 0.02014 L -0.1151 0.03565 C -0.14049 0.04375 -0.08073 0.02801 -0.15885 0.05996 C -0.16419 0.06227 -0.16953 0.06505 -0.17513 0.06667 C -0.18008 0.06806 -0.18516 0.06783 -0.1901 0.06899 C -0.19805 0.07084 -0.20586 0.07338 -0.2138 0.0757 L -0.37135 0.06667 C -0.39583 0.06528 -0.3974 0.06482 -0.41888 0.06227 C -0.42096 0.06088 -0.42292 0.0588 -0.42513 0.05787 C -0.43724 0.05278 -0.43841 0.05463 -0.44883 0.05116 C -0.45052 0.0507 -0.45221 0.04977 -0.45378 0.04885 C -0.45339 0.04676 -0.45326 0.04422 -0.4526 0.04236 C -0.44974 0.03311 -0.44701 0.0294 -0.44505 0.02014 C -0.44115 0.00024 -0.43763 -0.0199 -0.43385 -0.03981 C -0.43346 -0.04514 -0.43359 -0.05046 -0.43255 -0.05555 C -0.43099 -0.06319 -0.42773 -0.06597 -0.42383 -0.06875 C -0.42135 -0.0706 -0.41901 -0.07314 -0.41628 -0.07314 C -0.28555 -0.07986 -0.32878 -0.04213 -0.2888 -0.07754 L -0.2888 -0.07754 " pathEditMode="relative" ptsTypes="AAAAAAAAAAAAAAAAAAAAAAA">
                                      <p:cBhvr>
                                        <p:cTn id="140" dur="5000" fill="hold"/>
                                        <p:tgtEl>
                                          <p:spTgt spid="80"/>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1" animBg="1"/>
      <p:bldP spid="76" grpId="0"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1" grpId="2" animBg="1"/>
      <p:bldP spid="22" grpId="0" animBg="1"/>
      <p:bldP spid="22" grpId="1" animBg="1"/>
      <p:bldP spid="22" grpId="2"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8960907" y="329944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5592122" y="197459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1990126" y="427940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418547" y="118779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336919" y="306872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3450088" y="27809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10003608" y="463940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rot="156335">
            <a:off x="4602996" y="443992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12</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3658232" y="114702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6442483" y="378872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a:hlinkClick r:id="" action="ppaction://noaction">
              <a:snd r:embed="rId5" name="bomb.wav"/>
            </a:hlinkClick>
          </p:cNvPr>
          <p:cNvSpPr/>
          <p:nvPr/>
        </p:nvSpPr>
        <p:spPr>
          <a:xfrm>
            <a:off x="8715868" y="171186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a:hlinkClick r:id="" action="ppaction://noaction">
              <a:snd r:embed="rId5" name="bomb.wav"/>
            </a:hlinkClick>
          </p:cNvPr>
          <p:cNvSpPr/>
          <p:nvPr/>
        </p:nvSpPr>
        <p:spPr>
          <a:xfrm>
            <a:off x="6718959" y="80371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Textfeld 36"/>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54278"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5985674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33"/>
                                        </p:tgtEl>
                                        <p:attrNameLst>
                                          <p:attrName>style.color</p:attrName>
                                        </p:attrNameLst>
                                      </p:cBhvr>
                                      <p:to>
                                        <a:srgbClr val="B4C6E7"/>
                                      </p:to>
                                    </p:animClr>
                                    <p:animClr clrSpc="rgb" dir="cw">
                                      <p:cBhvr>
                                        <p:cTn id="17" dur="500" autoRev="1" fill="remove"/>
                                        <p:tgtEl>
                                          <p:spTgt spid="33"/>
                                        </p:tgtEl>
                                        <p:attrNameLst>
                                          <p:attrName>fillcolor</p:attrName>
                                        </p:attrNameLst>
                                      </p:cBhvr>
                                      <p:to>
                                        <a:srgbClr val="B4C6E7"/>
                                      </p:to>
                                    </p:animClr>
                                    <p:set>
                                      <p:cBhvr>
                                        <p:cTn id="18" dur="500" autoRev="1" fill="remove"/>
                                        <p:tgtEl>
                                          <p:spTgt spid="33"/>
                                        </p:tgtEl>
                                        <p:attrNameLst>
                                          <p:attrName>fill.type</p:attrName>
                                        </p:attrNameLst>
                                      </p:cBhvr>
                                      <p:to>
                                        <p:strVal val="solid"/>
                                      </p:to>
                                    </p:set>
                                    <p:set>
                                      <p:cBhvr>
                                        <p:cTn id="19" dur="500" autoRev="1" fill="remove"/>
                                        <p:tgtEl>
                                          <p:spTgt spid="33"/>
                                        </p:tgtEl>
                                        <p:attrNameLst>
                                          <p:attrName>fill.on</p:attrName>
                                        </p:attrNameLst>
                                      </p:cBhvr>
                                      <p:to>
                                        <p:strVal val="true"/>
                                      </p:to>
                                    </p:set>
                                  </p:childTnLst>
                                </p:cTn>
                              </p:par>
                              <p:par>
                                <p:cTn id="20" presetID="27" presetClass="emph" presetSubtype="0" repeatCount="3000" fill="remove" grpId="2" nodeType="withEffect">
                                  <p:stCondLst>
                                    <p:cond delay="0"/>
                                  </p:stCondLst>
                                  <p:childTnLst>
                                    <p:animClr clrSpc="rgb" dir="cw">
                                      <p:cBhvr override="childStyle">
                                        <p:cTn id="21" dur="500" autoRev="1" fill="remove"/>
                                        <p:tgtEl>
                                          <p:spTgt spid="21"/>
                                        </p:tgtEl>
                                        <p:attrNameLst>
                                          <p:attrName>style.color</p:attrName>
                                        </p:attrNameLst>
                                      </p:cBhvr>
                                      <p:to>
                                        <a:srgbClr val="B4C6E7"/>
                                      </p:to>
                                    </p:animClr>
                                    <p:animClr clrSpc="rgb" dir="cw">
                                      <p:cBhvr>
                                        <p:cTn id="22" dur="500" autoRev="1" fill="remove"/>
                                        <p:tgtEl>
                                          <p:spTgt spid="21"/>
                                        </p:tgtEl>
                                        <p:attrNameLst>
                                          <p:attrName>fillcolor</p:attrName>
                                        </p:attrNameLst>
                                      </p:cBhvr>
                                      <p:to>
                                        <a:srgbClr val="B4C6E7"/>
                                      </p:to>
                                    </p:animClr>
                                    <p:set>
                                      <p:cBhvr>
                                        <p:cTn id="23" dur="500" autoRev="1" fill="remove"/>
                                        <p:tgtEl>
                                          <p:spTgt spid="21"/>
                                        </p:tgtEl>
                                        <p:attrNameLst>
                                          <p:attrName>fill.type</p:attrName>
                                        </p:attrNameLst>
                                      </p:cBhvr>
                                      <p:to>
                                        <p:strVal val="solid"/>
                                      </p:to>
                                    </p:set>
                                    <p:set>
                                      <p:cBhvr>
                                        <p:cTn id="24" dur="500" autoRev="1" fill="remove"/>
                                        <p:tgtEl>
                                          <p:spTgt spid="21"/>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FF0000"/>
                                      </p:to>
                                    </p:animClr>
                                    <p:animClr clrSpc="rgb" dir="cw">
                                      <p:cBhvr>
                                        <p:cTn id="44" dur="1000" fill="hold"/>
                                        <p:tgtEl>
                                          <p:spTgt spid="76"/>
                                        </p:tgtEl>
                                        <p:attrNameLst>
                                          <p:attrName>fillcolor</p:attrName>
                                        </p:attrNameLst>
                                      </p:cBhvr>
                                      <p:to>
                                        <a:srgbClr val="FF000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FF0000"/>
                                      </p:to>
                                    </p:animClr>
                                    <p:animClr clrSpc="rgb" dir="cw">
                                      <p:cBhvr>
                                        <p:cTn id="60" dur="1000" fill="hold"/>
                                        <p:tgtEl>
                                          <p:spTgt spid="79"/>
                                        </p:tgtEl>
                                        <p:attrNameLst>
                                          <p:attrName>fillcolor</p:attrName>
                                        </p:attrNameLst>
                                      </p:cBhvr>
                                      <p:to>
                                        <a:srgbClr val="FF000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vol="77000">
                                        <p:cTn display="0" masterRel="sameClick">
                                          <p:stCondLst>
                                            <p:cond evt="begin" delay="0">
                                              <p:tn val="5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00B050"/>
                                      </p:to>
                                    </p:animClr>
                                    <p:animClr clrSpc="rgb" dir="cw">
                                      <p:cBhvr>
                                        <p:cTn id="76" dur="1000" fill="hold"/>
                                        <p:tgtEl>
                                          <p:spTgt spid="21"/>
                                        </p:tgtEl>
                                        <p:attrNameLst>
                                          <p:attrName>fillcolor</p:attrName>
                                        </p:attrNameLst>
                                      </p:cBhvr>
                                      <p:to>
                                        <a:srgbClr val="00B05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FF0000"/>
                                      </p:to>
                                    </p:animClr>
                                    <p:animClr clrSpc="rgb" dir="cw">
                                      <p:cBhvr>
                                        <p:cTn id="84" dur="1000" fill="hold"/>
                                        <p:tgtEl>
                                          <p:spTgt spid="22"/>
                                        </p:tgtEl>
                                        <p:attrNameLst>
                                          <p:attrName>fillcolor</p:attrName>
                                        </p:attrNameLst>
                                      </p:cBhvr>
                                      <p:to>
                                        <a:srgbClr val="FF000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vol="77000">
                                        <p:cTn display="0" masterRel="sameClick">
                                          <p:stCondLst>
                                            <p:cond evt="begin" delay="0">
                                              <p:tn val="8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1000" fill="hold"/>
                                        <p:tgtEl>
                                          <p:spTgt spid="33"/>
                                        </p:tgtEl>
                                        <p:attrNameLst>
                                          <p:attrName>style.color</p:attrName>
                                        </p:attrNameLst>
                                      </p:cBhvr>
                                      <p:to>
                                        <a:srgbClr val="00B050"/>
                                      </p:to>
                                    </p:animClr>
                                    <p:animClr clrSpc="rgb" dir="cw">
                                      <p:cBhvr>
                                        <p:cTn id="92" dur="1000" fill="hold"/>
                                        <p:tgtEl>
                                          <p:spTgt spid="33"/>
                                        </p:tgtEl>
                                        <p:attrNameLst>
                                          <p:attrName>fillcolor</p:attrName>
                                        </p:attrNameLst>
                                      </p:cBhvr>
                                      <p:to>
                                        <a:srgbClr val="00B050"/>
                                      </p:to>
                                    </p:animClr>
                                    <p:set>
                                      <p:cBhvr>
                                        <p:cTn id="93" dur="1000" fill="hold"/>
                                        <p:tgtEl>
                                          <p:spTgt spid="33"/>
                                        </p:tgtEl>
                                        <p:attrNameLst>
                                          <p:attrName>fill.type</p:attrName>
                                        </p:attrNameLst>
                                      </p:cBhvr>
                                      <p:to>
                                        <p:strVal val="solid"/>
                                      </p:to>
                                    </p:set>
                                    <p:set>
                                      <p:cBhvr>
                                        <p:cTn id="94" dur="1000" fill="hold"/>
                                        <p:tgtEl>
                                          <p:spTgt spid="33"/>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95" restart="whenNotActive" fill="hold" evtFilter="cancelBubble" nodeType="interactiveSeq">
                <p:stCondLst>
                  <p:cond evt="onClick" delay="0">
                    <p:tgtEl>
                      <p:spTgt spid="34"/>
                    </p:tgtEl>
                  </p:cond>
                </p:stCondLst>
                <p:endSync evt="end" delay="0">
                  <p:rtn val="all"/>
                </p:endSync>
                <p:childTnLst>
                  <p:par>
                    <p:cTn id="96" fill="hold">
                      <p:stCondLst>
                        <p:cond delay="0"/>
                      </p:stCondLst>
                      <p:childTnLst>
                        <p:par>
                          <p:cTn id="97" fill="hold">
                            <p:stCondLst>
                              <p:cond delay="0"/>
                            </p:stCondLst>
                            <p:childTnLst>
                              <p:par>
                                <p:cTn id="98" presetID="19" presetClass="emph" presetSubtype="0" fill="hold" grpId="0" nodeType="clickEffect">
                                  <p:stCondLst>
                                    <p:cond delay="0"/>
                                  </p:stCondLst>
                                  <p:childTnLst>
                                    <p:animClr clrSpc="rgb" dir="cw">
                                      <p:cBhvr override="childStyle">
                                        <p:cTn id="99" dur="1000" fill="hold"/>
                                        <p:tgtEl>
                                          <p:spTgt spid="34"/>
                                        </p:tgtEl>
                                        <p:attrNameLst>
                                          <p:attrName>style.color</p:attrName>
                                        </p:attrNameLst>
                                      </p:cBhvr>
                                      <p:to>
                                        <a:srgbClr val="FF0000"/>
                                      </p:to>
                                    </p:animClr>
                                    <p:animClr clrSpc="rgb" dir="cw">
                                      <p:cBhvr>
                                        <p:cTn id="100" dur="1000" fill="hold"/>
                                        <p:tgtEl>
                                          <p:spTgt spid="34"/>
                                        </p:tgtEl>
                                        <p:attrNameLst>
                                          <p:attrName>fillcolor</p:attrName>
                                        </p:attrNameLst>
                                      </p:cBhvr>
                                      <p:to>
                                        <a:srgbClr val="FF0000"/>
                                      </p:to>
                                    </p:animClr>
                                    <p:set>
                                      <p:cBhvr>
                                        <p:cTn id="101" dur="1000" fill="hold"/>
                                        <p:tgtEl>
                                          <p:spTgt spid="34"/>
                                        </p:tgtEl>
                                        <p:attrNameLst>
                                          <p:attrName>fill.type</p:attrName>
                                        </p:attrNameLst>
                                      </p:cBhvr>
                                      <p:to>
                                        <p:strVal val="solid"/>
                                      </p:to>
                                    </p:set>
                                    <p:set>
                                      <p:cBhvr>
                                        <p:cTn id="102" dur="1000" fill="hold"/>
                                        <p:tgtEl>
                                          <p:spTgt spid="34"/>
                                        </p:tgtEl>
                                        <p:attrNameLst>
                                          <p:attrName>fill.on</p:attrName>
                                        </p:attrNameLst>
                                      </p:cBhvr>
                                      <p:to>
                                        <p:strVal val="true"/>
                                      </p:to>
                                    </p:set>
                                  </p:childTnLst>
                                  <p:subTnLst>
                                    <p:audio>
                                      <p:cMediaNode vol="77000">
                                        <p:cTn display="0" masterRel="sameClick">
                                          <p:stCondLst>
                                            <p:cond evt="begin" delay="0">
                                              <p:tn val="9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103" restart="whenNotActive" fill="hold" evtFilter="cancelBubble" nodeType="interactiveSeq">
                <p:stCondLst>
                  <p:cond evt="onClick" delay="0">
                    <p:tgtEl>
                      <p:spTgt spid="35"/>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1000" fill="hold"/>
                                        <p:tgtEl>
                                          <p:spTgt spid="35"/>
                                        </p:tgtEl>
                                        <p:attrNameLst>
                                          <p:attrName>style.color</p:attrName>
                                        </p:attrNameLst>
                                      </p:cBhvr>
                                      <p:to>
                                        <a:srgbClr val="FF0000"/>
                                      </p:to>
                                    </p:animClr>
                                    <p:animClr clrSpc="rgb" dir="cw">
                                      <p:cBhvr>
                                        <p:cTn id="108" dur="1000" fill="hold"/>
                                        <p:tgtEl>
                                          <p:spTgt spid="35"/>
                                        </p:tgtEl>
                                        <p:attrNameLst>
                                          <p:attrName>fillcolor</p:attrName>
                                        </p:attrNameLst>
                                      </p:cBhvr>
                                      <p:to>
                                        <a:srgbClr val="FF0000"/>
                                      </p:to>
                                    </p:animClr>
                                    <p:set>
                                      <p:cBhvr>
                                        <p:cTn id="109" dur="1000" fill="hold"/>
                                        <p:tgtEl>
                                          <p:spTgt spid="35"/>
                                        </p:tgtEl>
                                        <p:attrNameLst>
                                          <p:attrName>fill.type</p:attrName>
                                        </p:attrNameLst>
                                      </p:cBhvr>
                                      <p:to>
                                        <p:strVal val="solid"/>
                                      </p:to>
                                    </p:set>
                                    <p:set>
                                      <p:cBhvr>
                                        <p:cTn id="110" dur="1000" fill="hold"/>
                                        <p:tgtEl>
                                          <p:spTgt spid="35"/>
                                        </p:tgtEl>
                                        <p:attrNameLst>
                                          <p:attrName>fill.on</p:attrName>
                                        </p:attrNameLst>
                                      </p:cBhvr>
                                      <p:to>
                                        <p:strVal val="true"/>
                                      </p:to>
                                    </p:set>
                                  </p:childTnLst>
                                  <p:subTnLst>
                                    <p:audio>
                                      <p:cMediaNode vol="100000">
                                        <p:cTn display="0" masterRel="sameClick">
                                          <p:stCondLst>
                                            <p:cond evt="begin" delay="0">
                                              <p:tn val="10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11" restart="whenNotActive" fill="hold" evtFilter="cancelBubble" nodeType="interactiveSeq">
                <p:stCondLst>
                  <p:cond evt="onClick" delay="0">
                    <p:tgtEl>
                      <p:spTgt spid="36"/>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1000" fill="hold"/>
                                        <p:tgtEl>
                                          <p:spTgt spid="36"/>
                                        </p:tgtEl>
                                        <p:attrNameLst>
                                          <p:attrName>style.color</p:attrName>
                                        </p:attrNameLst>
                                      </p:cBhvr>
                                      <p:to>
                                        <a:srgbClr val="FF0000"/>
                                      </p:to>
                                    </p:animClr>
                                    <p:animClr clrSpc="rgb" dir="cw">
                                      <p:cBhvr>
                                        <p:cTn id="116" dur="1000" fill="hold"/>
                                        <p:tgtEl>
                                          <p:spTgt spid="36"/>
                                        </p:tgtEl>
                                        <p:attrNameLst>
                                          <p:attrName>fillcolor</p:attrName>
                                        </p:attrNameLst>
                                      </p:cBhvr>
                                      <p:to>
                                        <a:srgbClr val="FF0000"/>
                                      </p:to>
                                    </p:animClr>
                                    <p:set>
                                      <p:cBhvr>
                                        <p:cTn id="117" dur="1000" fill="hold"/>
                                        <p:tgtEl>
                                          <p:spTgt spid="36"/>
                                        </p:tgtEl>
                                        <p:attrNameLst>
                                          <p:attrName>fill.type</p:attrName>
                                        </p:attrNameLst>
                                      </p:cBhvr>
                                      <p:to>
                                        <p:strVal val="solid"/>
                                      </p:to>
                                    </p:set>
                                    <p:set>
                                      <p:cBhvr>
                                        <p:cTn id="118" dur="1000" fill="hold"/>
                                        <p:tgtEl>
                                          <p:spTgt spid="36"/>
                                        </p:tgtEl>
                                        <p:attrNameLst>
                                          <p:attrName>fill.on</p:attrName>
                                        </p:attrNameLst>
                                      </p:cBhvr>
                                      <p:to>
                                        <p:strVal val="true"/>
                                      </p:to>
                                    </p:set>
                                  </p:childTnLst>
                                  <p:subTnLst>
                                    <p:audio>
                                      <p:cMediaNode vol="100000">
                                        <p:cTn display="0" masterRel="sameClick">
                                          <p:stCondLst>
                                            <p:cond evt="begin" delay="0">
                                              <p:tn val="11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28"/>
                    </p:tgtEl>
                  </p:cond>
                </p:stCondLst>
                <p:endSync evt="end" delay="0">
                  <p:rtn val="all"/>
                </p:endSync>
                <p:childTnLst>
                  <p:par>
                    <p:cTn id="120" fill="hold">
                      <p:stCondLst>
                        <p:cond delay="0"/>
                      </p:stCondLst>
                      <p:childTnLst>
                        <p:par>
                          <p:cTn id="121" fill="hold">
                            <p:stCondLst>
                              <p:cond delay="0"/>
                            </p:stCondLst>
                            <p:childTnLst>
                              <p:par>
                                <p:cTn id="122" presetID="0" presetClass="path" presetSubtype="0" accel="50000" decel="50000" fill="hold" grpId="1" nodeType="withEffect">
                                  <p:stCondLst>
                                    <p:cond delay="0"/>
                                  </p:stCondLst>
                                  <p:childTnLst>
                                    <p:animMotion origin="layout" path="M 0 0 L 0 0 C 0.00286 -0.0956 0.00547 -0.1912 0.00872 -0.2868 C 0.00885 -0.28981 0.00977 -0.29259 0.01003 -0.2956 C 0.01146 -0.31342 0.0125 -0.33125 0.0138 -0.34907 C 0.01211 -0.36389 0.01068 -0.3787 0.00872 -0.39352 C 0.0082 -0.39814 0.0069 -0.40231 0.00625 -0.40671 C 0.00443 -0.41782 0.00299 -0.42916 0.00117 -0.44004 C 0.00091 -0.44236 0.00039 -0.44467 0 -0.44676 C -0.00169 -0.45717 -0.00326 -0.46759 -0.00508 -0.47801 C -0.00651 -0.4868 -0.0082 -0.49583 -0.01003 -0.50463 C -0.01068 -0.50764 -0.01133 -0.51088 -0.0125 -0.51342 C -0.01562 -0.5206 -0.01901 -0.52708 -0.02253 -0.53356 C -0.02982 -0.54652 -0.03646 -0.56111 -0.04505 -0.57129 C -0.04622 -0.57268 -0.0474 -0.57477 -0.04883 -0.57569 C -0.05781 -0.58217 -0.06693 -0.58842 -0.0763 -0.59352 C -0.09089 -0.60139 -0.11823 -0.59953 -0.12878 -0.60023 L -0.18633 -0.60902 C -0.18919 -0.60949 -0.19206 -0.61111 -0.19505 -0.61134 L -0.33997 -0.61342 C -0.35299 -0.61412 -0.36589 -0.61389 -0.37878 -0.61574 C -0.38216 -0.6162 -0.38542 -0.6199 -0.3888 -0.62014 C -0.42747 -0.62222 -0.46628 -0.62152 -0.50508 -0.62245 C -0.52643 -0.62523 -0.52643 -0.62453 -0.5526 -0.63356 C -0.55508 -0.63449 -0.55742 -0.63727 -0.56003 -0.63796 C -0.57161 -0.64097 -0.58333 -0.64213 -0.59505 -0.64467 L -0.6276 -0.65115 L -0.72005 -0.66227 C -0.72344 -0.66389 -0.72669 -0.66527 -0.73008 -0.66689 C -0.73138 -0.66736 -0.73268 -0.66805 -0.73385 -0.66898 C -0.73516 -0.67014 -0.7375 -0.67338 -0.7375 -0.67338 L -0.7375 -0.67338 " pathEditMode="relative" ptsTypes="AAAAAAAAAAAAAAAAAAAAAAAAAAAAAAAA">
                                      <p:cBhvr>
                                        <p:cTn id="123" dur="5000" fill="hold"/>
                                        <p:tgtEl>
                                          <p:spTgt spid="21"/>
                                        </p:tgtEl>
                                        <p:attrNameLst>
                                          <p:attrName>ppt_x</p:attrName>
                                          <p:attrName>ppt_y</p:attrName>
                                        </p:attrNameLst>
                                      </p:cBhvr>
                                    </p:animMotion>
                                  </p:childTnLst>
                                </p:cTn>
                              </p:par>
                              <p:par>
                                <p:cTn id="124" presetID="0" presetClass="path" presetSubtype="0" accel="50000" decel="50000" fill="hold" grpId="1" nodeType="withEffect">
                                  <p:stCondLst>
                                    <p:cond delay="0"/>
                                  </p:stCondLst>
                                  <p:childTnLst>
                                    <p:animMotion origin="layout" path="M 0 0 L 0 0 C 0.00039 -0.00671 0.00039 -0.01366 0.00117 -0.02014 C 0.0026 -0.03102 0.00417 -0.02731 0.00742 -0.03565 C 0.02161 -0.07129 0.0151 -0.06458 0.03372 -0.0956 C 0.03542 -0.09861 0.03802 -0.09954 0.03997 -0.10231 C 0.04766 -0.11366 0.05495 -0.12592 0.0625 -0.13796 C 0.0638 -0.14004 0.06484 -0.14259 0.06615 -0.14467 C 0.07526 -0.1581 0.08451 -0.17153 0.09375 -0.18449 C 0.10326 -0.19815 0.11237 -0.2125 0.1224 -0.22454 C 0.12956 -0.23287 0.13138 -0.23472 0.13997 -0.24907 C 0.14141 -0.25162 0.14271 -0.25463 0.14375 -0.25787 C 0.15846 -0.3044 0.14635 -0.27153 0.15365 -0.2912 C 0.15859 -0.32824 0.1625 -0.3375 0.15495 -0.37801 C 0.15299 -0.38842 0.1401 -0.39329 0.1362 -0.3956 L 0.03867 -0.39352 C 0.03698 -0.39352 0.03542 -0.3919 0.03372 -0.3912 C 0.02461 -0.38819 0.01536 -0.38542 0.00625 -0.38241 C 0.00417 -0.38171 0.00208 -0.38055 0 -0.38009 C -0.00716 -0.37893 -0.01419 -0.3787 -0.02135 -0.37801 C -0.04206 -0.37176 -0.04961 -0.3706 -0.07383 -0.35347 C -0.08008 -0.34907 -0.08633 -0.34491 -0.09258 -0.34004 C -0.09427 -0.33889 -0.09609 -0.33773 -0.09753 -0.33565 C -0.10443 -0.32592 -0.11211 -0.31713 -0.11758 -0.30463 C -0.1263 -0.28472 -0.12409 -0.2868 -0.13372 -0.27338 C -0.13659 -0.26967 -0.13932 -0.26528 -0.14258 -0.26227 C -0.14609 -0.25926 -0.15 -0.25787 -0.15378 -0.25579 C -0.16432 -0.23704 -0.15391 -0.25254 -0.17747 -0.23796 C -0.20482 -0.22106 -0.18138 -0.23032 -0.19753 -0.22454 C -0.20664 -0.21342 -0.21576 -0.20208 -0.225 -0.1912 C -0.22656 -0.18935 -0.22852 -0.18866 -0.23008 -0.1868 C -0.23724 -0.17754 -0.24401 -0.1669 -0.2513 -0.15787 C -0.25234 -0.15648 -0.25391 -0.15671 -0.25508 -0.15579 C -0.26758 -0.14421 -0.27982 -0.13148 -0.29258 -0.12014 C -0.32917 -0.0875 -0.31576 -0.10116 -0.35508 -0.07801 C -0.35625 -0.07708 -0.35742 -0.07592 -0.35872 -0.07569 C -0.36836 -0.07315 -0.37799 -0.07129 -0.3875 -0.06898 L -0.44753 -0.07129 C -0.44922 -0.07129 -0.45104 -0.07199 -0.45247 -0.07338 C -0.46029 -0.08102 -0.4681 -0.08819 -0.475 -0.09792 C -0.49023 -0.11944 -0.51875 -0.1669 -0.51875 -0.1669 C -0.51966 -0.16967 -0.5207 -0.17245 -0.52122 -0.17569 C -0.52331 -0.18912 -0.52513 -0.21504 -0.52878 -0.22893 C -0.53151 -0.23981 -0.53581 -0.24954 -0.5388 -0.26018 C -0.54141 -0.26944 -0.54167 -0.27199 -0.54622 -0.28009 C -0.54687 -0.28125 -0.54792 -0.28171 -0.5487 -0.28241 L -0.5487 -0.28241 " pathEditMode="relative" ptsTypes="AAAAAAAAAAAAAAAAAAAAAAAAAAAAAAAAAAAAAAAAAAAAAAA">
                                      <p:cBhvr>
                                        <p:cTn id="125" dur="5000" fill="hold"/>
                                        <p:tgtEl>
                                          <p:spTgt spid="2"/>
                                        </p:tgtEl>
                                        <p:attrNameLst>
                                          <p:attrName>ppt_x</p:attrName>
                                          <p:attrName>ppt_y</p:attrName>
                                        </p:attrNameLst>
                                      </p:cBhvr>
                                    </p:animMotion>
                                  </p:childTnLst>
                                </p:cTn>
                              </p:par>
                              <p:par>
                                <p:cTn id="126" presetID="0" presetClass="path" presetSubtype="0" accel="50000" decel="50000" fill="hold" grpId="1" nodeType="withEffect">
                                  <p:stCondLst>
                                    <p:cond delay="0"/>
                                  </p:stCondLst>
                                  <p:childTnLst>
                                    <p:animMotion origin="layout" path="M 0 0 L 0 0 C 0.00339 -0.0044 0.00664 -0.00903 0.01003 -0.01343 C 0.0112 -0.01505 0.01237 -0.01667 0.01381 -0.01783 C 0.01615 -0.01968 0.02292 -0.02107 0.025 -0.02223 C 0.03933 -0.0301 0.03568 -0.03334 0.05508 -0.03773 C 0.06784 -0.04074 0.08086 -0.04074 0.09375 -0.04236 C 0.10105 -0.04028 0.11589 -0.04445 0.12123 -0.02894 C 0.1237 -0.02176 0.12539 -0.01412 0.12748 -0.00672 C 0.1323 0.03518 0.13321 0.03426 0.12748 0.09768 C 0.12696 0.10393 0.12318 0.10787 0.12123 0.11319 C 0.11901 0.11967 0.11771 0.12731 0.11498 0.13333 C 0.11302 0.13773 0.1099 0.14027 0.10756 0.14444 C 0.1056 0.14768 0.10456 0.15231 0.10248 0.15555 C 0.09909 0.16088 0.09427 0.16088 0.08998 0.16203 C 0.07748 0.1662 0.0905 0.16296 0.07253 0.16666 C 0.0625 0.16551 0.05339 0.16597 0.04375 0.16203 C 0.04245 0.16157 0.04128 0.16088 0.03998 0.15995 C 0.03711 0.15787 0.03438 0.1544 0.03125 0.15324 C 0.00756 0.14514 -0.00247 0.14467 -0.02369 0.14213 C -0.0444 0.13611 -0.03802 0.13703 -0.07617 0.14213 C -0.07929 0.14259 -0.08398 0.15092 -0.08619 0.15324 C -0.08737 0.1544 -0.0888 0.1544 -0.08997 0.15555 C -0.09296 0.1581 -0.0957 0.1618 -0.09869 0.16435 C -0.10273 0.16782 -0.10703 0.17037 -0.11119 0.17315 C -0.1125 0.17407 -0.1138 0.1743 -0.11497 0.17546 C -0.11836 0.1787 -0.12161 0.18287 -0.125 0.18657 C -0.14869 0.24097 -0.12278 0.18634 -0.13997 0.21319 C -0.15117 0.23055 -0.13281 0.21365 -0.15117 0.23773 C -0.16458 0.25509 -0.1651 0.25277 -0.17877 0.25555 C -0.18086 0.25463 -0.18372 0.25625 -0.18502 0.25324 C -0.18932 0.24259 -0.18828 0.22731 -0.18997 0.21551 C -0.19336 0.19097 -0.19739 0.16643 -0.20117 0.14213 C -0.20156 0.13981 -0.20208 0.13773 -0.20247 0.13541 C -0.20533 0.11504 -0.20429 0.11527 -0.20872 0.0956 C -0.20976 0.09097 -0.21132 0.08657 -0.2125 0.08217 C -0.2138 0.07708 -0.21484 0.07176 -0.21627 0.06666 C -0.2181 0.05972 -0.2207 0.05347 -0.22252 0.04652 C -0.22448 0.03865 -0.22578 0.03032 -0.22747 0.02222 C -0.22786 0.0162 -0.22786 0.01018 -0.22877 0.0044 C -0.22955 -0.00116 -0.23125 -0.00602 -0.23242 -0.01111 C -0.23854 -0.03797 -0.22786 0.00694 -0.23502 -0.02662 C -0.23567 -0.02986 -0.23658 -0.03264 -0.2375 -0.03565 C -0.23997 -0.04352 -0.24114 -0.04653 -0.24375 -0.05324 C -0.25247 -0.05255 -0.26119 -0.05278 -0.26992 -0.05116 C -0.27291 -0.05047 -0.27591 -0.04885 -0.27877 -0.04676 C -0.28841 -0.03912 -0.29778 -0.0301 -0.30742 -0.02223 C -0.31862 -0.01343 -0.31211 -0.02338 -0.32369 -0.00903 C -0.32513 -0.00718 -0.32604 -0.00417 -0.32747 -0.00232 C -0.32864 -0.00047 -0.33007 0.00046 -0.33125 0.00208 C -0.33737 0.01134 -0.33242 0.00717 -0.33997 0.01551 C -0.34153 0.01736 -0.34336 0.01828 -0.34492 0.0199 C -0.34622 0.02129 -0.34752 0.02268 -0.34869 0.0243 C -0.36497 0.04606 -0.36041 0.03865 -0.36875 0.05324 C -0.37031 0.06157 -0.3707 0.06574 -0.375 0.07338 C -0.37617 0.07546 -0.3776 0.07754 -0.37877 0.07986 C -0.38086 0.08472 -0.38112 0.08935 -0.38502 0.09097 C -0.38867 0.09259 -0.39244 0.09259 -0.39622 0.09328 C -0.40494 0.09953 -0.40573 0.09907 -0.41497 0.11319 C -0.41744 0.11713 -0.41888 0.12245 -0.42122 0.12662 C -0.42304 0.12986 -0.42539 0.1324 -0.42747 0.13541 C -0.42877 0.13981 -0.42981 0.14444 -0.43125 0.14884 C -0.43229 0.15208 -0.43398 0.1544 -0.43502 0.15764 C -0.43619 0.1618 -0.43593 0.16713 -0.4375 0.17106 C -0.44283 0.18541 -0.44596 0.19421 -0.45494 0.20879 C -0.4595 0.2162 -0.4638 0.2243 -0.46875 0.23102 C -0.47513 0.23981 -0.48229 0.24676 -0.48867 0.25555 C -0.49153 0.25926 -0.49349 0.26481 -0.49622 0.26875 C -0.49856 0.27222 -0.50364 0.27777 -0.50364 0.27777 L -0.50364 0.27777 " pathEditMode="relative" ptsTypes="AAAAAAAAAAAAAAAAAAAAAAAAAAAAAAAAAAAAAAAAAAAAAAAAAAAAAAAAAAAAAAAAAAAAAA">
                                      <p:cBhvr>
                                        <p:cTn id="127" dur="5000" fill="hold"/>
                                        <p:tgtEl>
                                          <p:spTgt spid="35"/>
                                        </p:tgtEl>
                                        <p:attrNameLst>
                                          <p:attrName>ppt_x</p:attrName>
                                          <p:attrName>ppt_y</p:attrName>
                                        </p:attrNameLst>
                                      </p:cBhvr>
                                    </p:animMotion>
                                  </p:childTnLst>
                                </p:cTn>
                              </p:par>
                              <p:par>
                                <p:cTn id="128" presetID="0" presetClass="path" presetSubtype="0" accel="50000" decel="50000" fill="hold" grpId="1" nodeType="withEffect">
                                  <p:stCondLst>
                                    <p:cond delay="0"/>
                                  </p:stCondLst>
                                  <p:childTnLst>
                                    <p:animMotion origin="layout" path="M 0 0 L 0 0 C -0.1362 -0.00348 -0.08476 0.04838 -0.14505 -0.23125 C -0.15638 -0.2838 -0.1763 -0.39121 -0.1763 -0.39121 C -0.16419 -0.39352 -0.15221 -0.39723 -0.13997 -0.39792 C 0.02162 -0.40533 -0.03229 -0.35903 0.01875 -0.4044 C 0.08021 -0.16806 0.12826 -0.18565 0.0487 -0.15556 L -0.19752 -0.06459 C -0.20364 -0.06227 -0.20924 -0.05718 -0.21497 -0.05348 C -0.20377 -0.11574 -0.19466 -0.17917 -0.18125 -0.24005 C -0.17578 -0.26482 -0.16588 -0.28565 -0.15872 -0.30903 C -0.15794 -0.31158 -0.15755 -0.31783 -0.15755 -0.31783 L -0.15755 -0.31783 " pathEditMode="relative" ptsTypes="AAAAAAAAAAAAA">
                                      <p:cBhvr>
                                        <p:cTn id="129" dur="5000" fill="hold"/>
                                        <p:tgtEl>
                                          <p:spTgt spid="34"/>
                                        </p:tgtEl>
                                        <p:attrNameLst>
                                          <p:attrName>ppt_x</p:attrName>
                                          <p:attrName>ppt_y</p:attrName>
                                        </p:attrNameLst>
                                      </p:cBhvr>
                                    </p:animMotion>
                                  </p:childTnLst>
                                </p:cTn>
                              </p:par>
                              <p:par>
                                <p:cTn id="130" presetID="0" presetClass="path" presetSubtype="0" accel="50000" decel="50000" fill="hold" grpId="1" nodeType="withEffect">
                                  <p:stCondLst>
                                    <p:cond delay="0"/>
                                  </p:stCondLst>
                                  <p:childTnLst>
                                    <p:animMotion origin="layout" path="M 0 0 L 0 0 C 0.00377 -0.00277 0.00742 -0.00625 0.01133 -0.00879 C 0.01289 -0.00995 0.01471 -0.00972 0.01627 -0.01111 C 0.02122 -0.01481 0.01914 -0.01736 0.025 -0.0199 C 0.03203 -0.02291 0.03919 -0.02407 0.04622 -0.02662 C 0.04791 -0.02708 0.04961 -0.02824 0.0513 -0.0287 C 0.06627 -0.03333 0.08125 -0.03819 0.09622 -0.04213 C 0.1013 -0.04328 0.10625 -0.04351 0.11133 -0.04444 C 0.19765 -0.05972 0.15755 -0.05486 0.20377 -0.05995 C 0.20625 -0.06134 0.20872 -0.06342 0.21133 -0.06435 C 0.22422 -0.06898 0.2332 -0.06944 0.24635 -0.07106 C 0.25755 -0.07037 0.27161 -0.08194 0.28008 -0.06875 C 0.28971 -0.05347 0.2901 -0.00208 0.2901 -0.00208 C 0.29219 0.05487 0.29206 0.03612 0.2901 0.12014 C 0.28997 0.12524 0.28945 0.13056 0.2888 0.13565 C 0.28789 0.14237 0.28633 0.14908 0.28502 0.15556 C 0.28463 0.16968 0.2845 0.1838 0.28385 0.19792 C 0.28372 0.20024 0.28281 0.20232 0.28255 0.20463 C 0.28151 0.21274 0.28086 0.22084 0.28008 0.22894 C 0.27969 0.24607 0.27956 0.2632 0.27877 0.2801 C 0.27864 0.28241 0.27773 0.28449 0.2776 0.28681 C 0.27018 0.37871 0.27969 0.27917 0.275 0.32014 C 0.27461 0.32454 0.2763 0.33334 0.27383 0.33334 C 0.17513 0.33936 0.0763 0.33635 -0.02253 0.33797 C -0.08581 0.35672 -0.0125 0.33565 -0.19753 0.34445 C -0.203 0.34491 -0.20834 0.34746 -0.2138 0.34908 C -0.21576 0.3507 -0.22071 0.35463 -0.22253 0.35787 C -0.22604 0.36412 -0.22422 0.36389 -0.2263 0.3713 C -0.22696 0.37362 -0.22787 0.3757 -0.22878 0.37778 C -0.22917 0.38149 -0.2293 0.38542 -0.22995 0.38889 C -0.2306 0.39213 -0.2319 0.39468 -0.23255 0.39792 C -0.23321 0.40209 -0.23321 0.40672 -0.23373 0.41112 C -0.23412 0.41412 -0.23464 0.41713 -0.23503 0.42014 C -0.23698 0.47408 -0.2362 0.44237 -0.2362 0.51551 L -0.2362 0.51551 " pathEditMode="relative" ptsTypes="AAAAAAAAAAAAAAAAAAAAAAAAAAAAAAAAAAAA">
                                      <p:cBhvr>
                                        <p:cTn id="131" dur="5000" fill="hold"/>
                                        <p:tgtEl>
                                          <p:spTgt spid="36"/>
                                        </p:tgtEl>
                                        <p:attrNameLst>
                                          <p:attrName>ppt_x</p:attrName>
                                          <p:attrName>ppt_y</p:attrName>
                                        </p:attrNameLst>
                                      </p:cBhvr>
                                    </p:animMotion>
                                  </p:childTnLst>
                                </p:cTn>
                              </p:par>
                              <p:par>
                                <p:cTn id="132" presetID="0" presetClass="path" presetSubtype="0" accel="50000" decel="50000" fill="hold" grpId="1" nodeType="withEffect">
                                  <p:stCondLst>
                                    <p:cond delay="0"/>
                                  </p:stCondLst>
                                  <p:childTnLst>
                                    <p:animMotion origin="layout" path="M 0 0 L 0 0 C -0.00287 0.0081 -0.00534 0.01667 -0.00873 0.0243 C -0.00964 0.02662 -0.01107 0.02778 -0.0125 0.02893 C -0.03607 0.04838 -0.01954 0.03542 -0.03373 0.04213 C -0.0737 0.06157 -0.0405 0.05255 -0.10365 0.05555 C -0.1875 0.05417 -0.20547 0.08264 -0.25495 0.04653 C -0.26081 0.04236 -0.26667 0.03819 -0.2724 0.03333 C -0.27383 0.03218 -0.275 0.03055 -0.27618 0.02893 C -0.28503 0.01713 -0.29467 0.00718 -0.30248 -0.00671 C -0.30495 -0.01111 -0.30808 -0.01482 -0.3099 -0.02014 C -0.31433 -0.03264 -0.32123 -0.05995 -0.32123 -0.05995 C -0.32162 -0.07107 -0.32188 -0.08218 -0.3224 -0.09329 C -0.32461 -0.13958 -0.32292 -0.12546 -0.32618 -0.14884 C -0.32878 -0.21296 -0.32969 -0.22269 -0.32618 -0.31551 C -0.32579 -0.32639 -0.32279 -0.33634 -0.32123 -0.34676 C -0.32071 -0.34954 -0.32032 -0.35255 -0.31993 -0.35556 C -0.31954 -0.36366 -0.32032 -0.37245 -0.31862 -0.38009 C -0.31563 -0.39491 -0.31107 -0.4088 -0.30612 -0.42222 C -0.30248 -0.43264 -0.29805 -0.44236 -0.29493 -0.45347 C -0.29414 -0.45625 -0.29349 -0.45949 -0.29245 -0.46227 C -0.28894 -0.47083 -0.2849 -0.47847 -0.28112 -0.48681 C -0.28034 -0.49051 -0.28008 -0.49468 -0.27865 -0.49792 C -0.26355 -0.53148 -0.26967 -0.50926 -0.25365 -0.53773 C -0.24948 -0.54514 -0.24662 -0.55486 -0.24245 -0.56227 C -0.23946 -0.56759 -0.23568 -0.57107 -0.23243 -0.5757 C -0.22943 -0.57986 -0.22709 -0.58565 -0.2237 -0.58889 C -0.21941 -0.59306 -0.21446 -0.59491 -0.2099 -0.59769 C -0.20573 -0.5956 -0.19974 -0.59769 -0.1974 -0.5912 C -0.15873 -0.48357 -0.18724 -0.54792 -0.17995 -0.50671 C -0.17852 -0.49838 -0.17657 -0.49051 -0.175 -0.48218 C -0.17579 -0.46898 -0.17422 -0.4544 -0.17748 -0.44236 C -0.18008 -0.43218 -0.18711 -0.42824 -0.19115 -0.42014 C -0.19753 -0.40741 -0.20287 -0.39329 -0.20873 -0.38009 C -0.2099 -0.37708 -0.21172 -0.37454 -0.21237 -0.37107 C -0.21498 -0.35995 -0.21732 -0.34884 -0.21993 -0.33773 C -0.22071 -0.33472 -0.22175 -0.33195 -0.2224 -0.32894 C -0.22513 -0.31713 -0.22748 -0.30532 -0.22995 -0.29329 C -0.22748 -0.27338 -0.22605 -0.25278 -0.2224 -0.23333 C -0.22136 -0.22778 -0.21941 -0.21968 -0.21615 -0.22014 C -0.1987 -0.22199 -0.18204 -0.23333 -0.16498 -0.24005 C -0.15951 -0.24884 -0.15378 -0.25718 -0.1487 -0.26667 C -0.14545 -0.27292 -0.14284 -0.27986 -0.13998 -0.28681 C -0.13907 -0.28889 -0.13855 -0.29144 -0.1375 -0.29329 C -0.13269 -0.30185 -0.12761 -0.30995 -0.1224 -0.31782 C -0.1142 -0.33056 -0.12214 -0.30926 -0.10873 -0.33773 C -0.10521 -0.34514 -0.10313 -0.3544 -0.1 -0.36227 C -0.09649 -0.37083 -0.09258 -0.3787 -0.08868 -0.38681 C -0.08425 -0.39583 -0.08021 -0.40556 -0.075 -0.41343 C -0.06758 -0.42431 -0.05118 -0.44236 -0.05118 -0.44236 C -0.05039 -0.44445 -0.05 -0.44745 -0.0487 -0.44884 C -0.04441 -0.4537 -0.03946 -0.45625 -0.0349 -0.45995 C -0.03321 -0.46134 -0.03151 -0.46273 -0.02995 -0.46458 C -0.01407 -0.48264 -0.02305 -0.47755 -0.0125 -0.48218 C -0.00782 -0.4875 -0.00391 -0.49514 0.0013 -0.49792 L 0.02252 -0.50903 C 0.025 -0.51019 0.0276 -0.51019 0.03007 -0.51111 C 0.03138 -0.51157 0.03255 -0.51273 0.03372 -0.51343 C 0.03541 -0.51412 0.03711 -0.51458 0.0388 -0.51551 C 0.04088 -0.5169 0.04283 -0.51898 0.04505 -0.52014 C 0.04869 -0.52199 0.0526 -0.52292 0.05625 -0.52454 C 0.06198 -0.52708 0.06406 -0.52824 0.06875 -0.53125 L 0.1138 -0.52662 C 0.14205 -0.52315 0.08724 -0.52477 0.13632 -0.52222 C 0.16132 -0.52107 0.21119 -0.52014 0.21119 -0.52014 L 0.21119 -0.51782 " pathEditMode="relative" ptsTypes="AAAAAAAAAAAAAAAAAAAAAAAAAAAAAAAAAAAAAAAAAAAAAAAAAAAAAAAAAAAAAAAAAA">
                                      <p:cBhvr>
                                        <p:cTn id="133" dur="5000" fill="hold"/>
                                        <p:tgtEl>
                                          <p:spTgt spid="22"/>
                                        </p:tgtEl>
                                        <p:attrNameLst>
                                          <p:attrName>ppt_x</p:attrName>
                                          <p:attrName>ppt_y</p:attrName>
                                        </p:attrNameLst>
                                      </p:cBhvr>
                                    </p:animMotion>
                                  </p:childTnLst>
                                </p:cTn>
                              </p:par>
                              <p:par>
                                <p:cTn id="134" presetID="0" presetClass="path" presetSubtype="0" accel="50000" decel="50000" fill="hold" grpId="2" nodeType="withEffect">
                                  <p:stCondLst>
                                    <p:cond delay="0"/>
                                  </p:stCondLst>
                                  <p:childTnLst>
                                    <p:animMotion origin="layout" path="M 0 0 L 0 0 C -0.01836 0.00139 -0.03672 0.00162 -0.05495 0.0044 C -0.0625 0.00533 -0.07006 0.0081 -0.07748 0.01088 C -0.0793 0.01181 -0.0806 0.01482 -0.08243 0.01551 C -0.09076 0.01783 -0.09909 0.01829 -0.10743 0.01991 C -0.10912 0.0206 -0.11094 0.0206 -0.1125 0.02199 C -0.12774 0.03727 -0.11224 0.02708 -0.1224 0.0331 C -0.12787 0.04144 -0.13321 0.04977 -0.13868 0.05764 C -0.15013 0.07408 -0.13151 0.03565 -0.15625 0.08658 C -0.1599 0.09421 -0.16302 0.10255 -0.16615 0.11088 C -0.16784 0.11528 -0.17188 0.1331 -0.1724 0.13542 C -0.17357 0.14005 -0.175 0.14421 -0.17618 0.14884 C -0.17657 0.16134 -0.17683 0.17408 -0.17748 0.18658 C -0.17813 0.20232 -0.17943 0.21042 -0.18112 0.22662 C -0.18086 0.23079 -0.17943 0.26713 -0.175 0.27986 C -0.17396 0.28264 -0.1724 0.28426 -0.17123 0.28658 C -0.16901 0.29074 -0.16719 0.2956 -0.16498 0.29977 C -0.15417 0.3206 -0.14597 0.33241 -0.13125 0.34884 C -0.12787 0.35255 -0.12474 0.35695 -0.12123 0.35996 C -0.11758 0.36273 -0.11355 0.36343 -0.1099 0.36644 C -0.08711 0.38681 -0.11446 0.36158 -0.0875 0.39097 C -0.08633 0.39213 -0.0849 0.39213 -0.08373 0.39329 C -0.0668 0.40833 -0.08776 0.40255 -0.0487 0.41991 C -0.03972 0.42384 -0.04284 0.42269 -0.02878 0.42662 C -0.00079 0.43403 -0.00899 0.43218 0.0138 0.43542 C 0.02122 0.4419 0.02109 0.44329 0.03255 0.44213 C 0.06263 0.43889 0.09244 0.4331 0.12252 0.42871 C 0.13385 0.41875 0.1345 0.41968 0.14505 0.40208 C 0.14817 0.39676 0.15169 0.39121 0.15377 0.38426 C 0.16002 0.36366 0.17005 0.31991 0.17005 0.31991 C 0.17083 0.30139 0.17161 0.28287 0.17252 0.26435 C 0.17278 0.25764 0.17395 0.25093 0.17369 0.24421 C 0.17304 0.21898 0.17226 0.19375 0.17005 0.16875 C 0.16927 0.16088 0.1664 0.15417 0.16497 0.14653 C 0.16393 0.14074 0.1638 0.13449 0.1625 0.12871 C 0.16132 0.12384 0.15898 0.12014 0.15755 0.11551 C 0.15612 0.11111 0.1552 0.10625 0.15377 0.10208 C 0.15182 0.09676 0.15 0.09097 0.14752 0.08658 C 0.14531 0.08287 0.14244 0.08079 0.13997 0.07755 C 0.12968 0.06482 0.13997 0.07454 0.12122 0.05996 C 0.11914 0.05833 0.11718 0.05602 0.11497 0.05533 C 0.10716 0.05301 0.09127 0.05093 0.09127 0.05093 C 0.08255 0.05162 0.07369 0.05139 0.06497 0.05324 C 0.06315 0.05371 0.06132 0.05533 0.06002 0.05764 C 0.05872 0.05996 0.05846 0.06366 0.05755 0.06644 C 0.05677 0.06875 0.05586 0.07107 0.05507 0.07315 C 0.0539 0.08148 0.05247 0.08634 0.05507 0.09537 C 0.05573 0.09792 0.05755 0.09838 0.05872 0.09977 C 0.05963 0.10208 0.06015 0.10463 0.06132 0.10648 C 0.06562 0.11435 0.06484 0.10695 0.06757 0.11759 C 0.06862 0.12199 0.06914 0.12662 0.07005 0.13102 C 0.07044 0.1331 0.0707 0.13565 0.07122 0.13773 L 0.07252 0.14213 L 0.07252 0.14421 " pathEditMode="relative" ptsTypes="AAAAAAAAAAAAAAAAAAAAAAAAAAAAAAAAAAAAAAAAAAAAAAAAAAAAAAA">
                                      <p:cBhvr>
                                        <p:cTn id="135" dur="5000" fill="hold"/>
                                        <p:tgtEl>
                                          <p:spTgt spid="76"/>
                                        </p:tgtEl>
                                        <p:attrNameLst>
                                          <p:attrName>ppt_x</p:attrName>
                                          <p:attrName>ppt_y</p:attrName>
                                        </p:attrNameLst>
                                      </p:cBhvr>
                                    </p:animMotion>
                                  </p:childTnLst>
                                </p:cTn>
                              </p:par>
                              <p:par>
                                <p:cTn id="136" presetID="0" presetClass="path" presetSubtype="0" accel="50000" decel="50000" fill="hold" grpId="1" nodeType="withEffect">
                                  <p:stCondLst>
                                    <p:cond delay="0"/>
                                  </p:stCondLst>
                                  <p:childTnLst>
                                    <p:animMotion origin="layout" path="M 0 0 L 0 0 C -0.00352 0.00047 -0.02344 0.00116 -0.03255 0.00649 C -0.05912 0.02246 -0.03321 0.00672 -0.0638 0.03774 C -0.07604 0.05024 -0.07018 0.04236 -0.08125 0.06204 C -0.08164 0.06574 -0.08294 0.06968 -0.08255 0.07315 C -0.08086 0.08565 -0.07539 0.09676 -0.07005 0.1044 C -0.06693 0.10857 -0.06341 0.11204 -0.06003 0.11551 C -0.05755 0.11783 -0.05508 0.12014 -0.05248 0.12223 C -0.04922 0.12454 -0.04597 0.12755 -0.04258 0.12871 C -0.03724 0.13056 -0.03164 0.13033 -0.0263 0.13102 C -0.02461 0.13241 -0.02318 0.13542 -0.02123 0.13542 C -0.01953 0.13542 0.00586 0.13496 0.01627 0.12871 C 0.02213 0.12524 0.02786 0.1213 0.03372 0.1176 C 0.03541 0.11551 0.03698 0.11297 0.03867 0.11111 C 0.04401 0.10486 0.04987 0.1 0.05495 0.09329 C 0.05612 0.09167 0.05651 0.08866 0.05742 0.08658 C 0.06198 0.07686 0.06666 0.06736 0.07122 0.05764 C 0.0737 0.04213 0.0763 0.02662 0.07877 0.01111 C 0.07916 0.00811 0.07982 0.0051 0.07995 0.00209 C 0.0806 -0.00972 0.08086 -0.02152 0.08125 -0.03333 C 0.07995 -0.06666 0.07812 -0.1 0.07747 -0.13333 C 0.07721 -0.14537 0.07682 -0.15764 0.07877 -0.16898 C 0.08281 -0.19282 0.0914 -0.20694 0.10247 -0.22014 C 0.1039 -0.22176 0.10586 -0.22129 0.10742 -0.22222 C 0.11172 -0.225 0.11562 -0.22939 0.11992 -0.23125 C 0.12448 -0.2331 0.12916 -0.23264 0.13372 -0.23333 C 0.14206 -0.22754 0.15208 -0.22639 0.15872 -0.21574 C 0.16497 -0.20578 0.16614 -0.18889 0.16992 -0.17569 C 0.17148 -0.17037 0.17331 -0.16527 0.175 -0.16018 C 0.17656 -0.14814 0.17825 -0.13634 0.17995 -0.12453 C 0.18034 -0.12222 0.18125 -0.12014 0.18125 -0.11782 C 0.18125 -0.08611 0.18229 -0.05393 0.17995 -0.02222 C 0.17851 -0.00162 0.17331 0.0176 0.16992 0.03774 C 0.16953 0.03982 0.16888 0.04213 0.16875 0.04445 C 0.1651 0.08218 0.16719 0.06227 0.1625 0.1044 C 0.16328 0.13403 0.16198 0.16412 0.16497 0.19329 C 0.16575 0.2007 0.18112 0.23056 0.18372 0.23542 C 0.18854 0.24468 0.19375 0.25324 0.1987 0.26204 C 0.20625 0.2757 0.20846 0.28195 0.21992 0.28889 C 0.22396 0.29121 0.22825 0.29028 0.23242 0.29098 C 0.23411 0.2926 0.23568 0.29468 0.2375 0.29537 C 0.25508 0.30324 0.26614 0.30348 0.28489 0.30672 C 0.28997 0.3051 0.29518 0.3051 0.3 0.30209 C 0.30156 0.30116 0.30273 0.29815 0.30364 0.29537 C 0.31068 0.27524 0.31706 0.25394 0.3237 0.23334 C 0.32539 0.2213 0.32695 0.20949 0.32864 0.19769 C 0.32903 0.19537 0.32969 0.19329 0.32995 0.19098 C 0.33372 0.15533 0.32969 0.17199 0.33489 0.15324 C 0.33815 0.05463 0.3332 0.10649 0.34114 0.05556 C 0.34414 0.03658 0.3431 0.0338 0.35 0.01551 C 0.35078 0.0132 0.35247 0.01274 0.35364 0.01111 C 0.35755 0.00533 0.36107 -0.00115 0.36497 -0.00671 C 0.36979 -0.01365 0.37513 -0.01967 0.37995 -0.02685 C 0.38177 -0.02939 0.3832 -0.03287 0.38489 -0.03564 C 0.38646 -0.03819 0.38828 -0.04027 0.38997 -0.04236 C 0.39114 -0.04398 0.39258 -0.0449 0.39375 -0.04676 L 0.39375 -0.04907 L 0.39375 -0.04907 " pathEditMode="relative" ptsTypes="AAAAAAAAAAAAAAAAAAAAAAAAAAAAAAAAAAAAAAAAAAAAAAAAAAAAAAAAAAA">
                                      <p:cBhvr>
                                        <p:cTn id="137" dur="5000" fill="hold"/>
                                        <p:tgtEl>
                                          <p:spTgt spid="80"/>
                                        </p:tgtEl>
                                        <p:attrNameLst>
                                          <p:attrName>ppt_x</p:attrName>
                                          <p:attrName>ppt_y</p:attrName>
                                        </p:attrNameLst>
                                      </p:cBhvr>
                                    </p:animMotion>
                                  </p:childTnLst>
                                </p:cTn>
                              </p:par>
                              <p:par>
                                <p:cTn id="138" presetID="0" presetClass="path" presetSubtype="0" accel="50000" decel="50000" fill="hold" grpId="2" nodeType="withEffect">
                                  <p:stCondLst>
                                    <p:cond delay="0"/>
                                  </p:stCondLst>
                                  <p:childTnLst>
                                    <p:animMotion origin="layout" path="M 0 0 L 0 0 C -0.01289 0.02361 -0.02526 0.04815 -0.03867 0.07107 C -0.05443 0.09792 -0.07474 0.11736 -0.0875 0.14884 C -0.10195 0.18449 -0.10833 0.22871 -0.11862 0.26875 C -0.06445 0.50232 -0.10013 0.46505 0.00873 0.57315 C 0.01107 0.57546 0.0138 0.57014 0.01628 0.56875 C 0.06042 0.50996 0.03711 0.54306 0.0875 0.32431 C 0.09636 0.28634 0.09102 0.23866 0.10378 0.2044 C 0.1125 0.18079 0.13203 0.17917 0.14623 0.16644 C 0.18724 0.19861 0.23125 0.22084 0.2625 0.28218 C 0.27539 0.30741 0.28307 0.34028 0.29375 0.36875 C 0.29466 0.3713 0.29623 0.37315 0.29753 0.37546 C 0.29792 0.37755 0.29831 0.37986 0.2987 0.38218 C 0.30482 0.42014 0.29258 0.39908 0.33125 0.46644 C 0.37279 0.53912 0.3724 0.48727 0.3724 0.51991 L 0.3724 0.51991 " pathEditMode="relative" ptsTypes="AAAAAAAAAAAAAAAAA">
                                      <p:cBhvr>
                                        <p:cTn id="139" dur="5000" fill="hold"/>
                                        <p:tgtEl>
                                          <p:spTgt spid="33"/>
                                        </p:tgtEl>
                                        <p:attrNameLst>
                                          <p:attrName>ppt_x</p:attrName>
                                          <p:attrName>ppt_y</p:attrName>
                                        </p:attrNameLst>
                                      </p:cBhvr>
                                    </p:animMotion>
                                  </p:childTnLst>
                                </p:cTn>
                              </p:par>
                              <p:par>
                                <p:cTn id="140" presetID="0" presetClass="path" presetSubtype="0" accel="50000" decel="50000" fill="hold" grpId="1" nodeType="withEffect">
                                  <p:stCondLst>
                                    <p:cond delay="0"/>
                                  </p:stCondLst>
                                  <p:childTnLst>
                                    <p:animMotion origin="layout" path="M 0 0 L 0 0 C -0.00091 0.00717 -0.00182 0.01458 -0.00261 0.02199 C -0.003 0.02662 -0.00274 0.03125 -0.00378 0.03541 C -0.00495 0.03981 -0.00716 0.04282 -0.00886 0.04652 C -0.01237 0.0905 -0.00742 0.03587 -0.0125 0.07546 C -0.01836 0.12013 -0.00508 0.04699 -0.01875 0.1243 C -0.0194 0.12754 -0.02057 0.13009 -0.02136 0.1331 C -0.02383 0.14351 -0.02643 0.15393 -0.02878 0.16435 C -0.0293 0.16643 -0.02969 0.16875 -0.03008 0.17106 C -0.03216 0.18495 -0.03334 0.19953 -0.03633 0.21319 C -0.04987 0.27592 -0.03919 0.22291 -0.04375 0.25092 C -0.04753 0.27314 -0.05508 0.31759 -0.05508 0.31759 C -0.05677 0.37361 -0.05729 0.35185 -0.05261 0.4199 C -0.05196 0.42824 -0.04805 0.44351 -0.04636 0.44861 C -0.04297 0.4581 -0.03854 0.4662 -0.03503 0.47523 C -0.02513 0.50162 -0.04011 0.47592 -0.02136 0.50648 C -0.01524 0.5162 -0.01211 0.5155 -0.00378 0.5243 C 0.01054 0.53912 -0.00117 0.53379 0.01367 0.5375 C 0.01992 0.5412 0.02604 0.54629 0.03242 0.54861 C 0.04219 0.55208 0.05247 0.55625 0.0625 0.55763 C 0.07331 0.55902 0.08411 0.55879 0.09492 0.55972 C 0.21263 0.57129 0.0862 0.56296 0.23997 0.57083 C 0.26888 0.58125 0.23359 0.56921 0.3125 0.57523 C 0.31953 0.57592 0.32656 0.57847 0.33372 0.57986 C 0.3487 0.58217 0.36367 0.58425 0.37877 0.58634 C 0.38034 0.58726 0.38203 0.58819 0.38372 0.58865 C 0.44791 0.60972 0.41562 0.59722 0.52995 0.58634 C 0.53711 0.58263 0.5444 0.58055 0.55117 0.57523 C 0.57005 0.56087 0.58828 0.54953 0.60247 0.5243 C 0.60521 0.51944 0.60755 0.51412 0.61002 0.50856 C 0.6151 0.49699 0.6207 0.48587 0.625 0.47314 C 0.63633 0.43935 0.62982 0.4581 0.64492 0.41759 C 0.64583 0.41527 0.64648 0.41273 0.64752 0.41087 L 0.65495 0.39768 C 0.65742 0.38055 0.65443 0.39398 0.66497 0.37546 C 0.66601 0.37337 0.66666 0.37106 0.66745 0.36875 C 0.66875 0.36504 0.66953 0.36064 0.67122 0.35763 C 0.67213 0.35601 0.6737 0.35555 0.675 0.35532 C 0.68125 0.35486 0.6875 0.35532 0.69375 0.35532 L 0.69505 0.35532 " pathEditMode="relative" ptsTypes="AAAAAAAAAAAAAAAAAAAAAAAAAAAAAAAAAAAAAAAAA">
                                      <p:cBhvr>
                                        <p:cTn id="141" dur="5000" fill="hold"/>
                                        <p:tgtEl>
                                          <p:spTgt spid="78"/>
                                        </p:tgtEl>
                                        <p:attrNameLst>
                                          <p:attrName>ppt_x</p:attrName>
                                          <p:attrName>ppt_y</p:attrName>
                                        </p:attrNameLst>
                                      </p:cBhvr>
                                    </p:animMotion>
                                  </p:childTnLst>
                                </p:cTn>
                              </p:par>
                              <p:par>
                                <p:cTn id="142" presetID="0" presetClass="path" presetSubtype="0" accel="50000" decel="50000" fill="hold" grpId="1" nodeType="withEffect">
                                  <p:stCondLst>
                                    <p:cond delay="0"/>
                                  </p:stCondLst>
                                  <p:childTnLst>
                                    <p:animMotion origin="layout" path="M 0 0 L 0 0 L 0.0112 -0.00439 C 0.01914 -0.00763 0.02006 -0.00949 0.03112 -0.01111 C 0.05118 -0.01388 0.0711 -0.01759 0.09115 -0.01782 L 0.4112 -0.0199 C 0.43347 -0.03078 0.42292 -0.02662 0.45495 -0.03541 C 0.45704 -0.03611 0.45079 -0.03425 0.4487 -0.03333 C 0.44245 -0.03055 0.43633 -0.02592 0.42995 -0.0243 C 0.40508 -0.01851 0.37995 -0.01527 0.35495 -0.01111 C 0.34909 -0.00995 0.34323 -0.00949 0.33737 -0.00879 L 0.25365 0 C 0.24532 0.0051 0.25157 0.00116 0.2612 -0.00208 C 0.27123 -0.00555 0.28894 -0.00717 0.29623 -0.00879 C 0.34558 -0.02083 0.31446 -0.01481 0.38998 -0.0199 L 0.50873 -0.03773 C 0.5961 -0.04189 0.68373 -0.04213 0.77123 -0.04444 C 0.77448 -0.04513 0.77787 -0.04629 0.78112 -0.04652 C 0.79323 -0.04768 0.80534 -0.04699 0.81745 -0.04884 C 0.87383 -0.05787 0.83724 -0.05763 0.85248 -0.05763 L 0.85248 -0.05763 " pathEditMode="relative" ptsTypes="AAAAAAAAAAAAAAAAAAAAA">
                                      <p:cBhvr>
                                        <p:cTn id="143" dur="5000" fill="hold"/>
                                        <p:tgtEl>
                                          <p:spTgt spid="79"/>
                                        </p:tgtEl>
                                        <p:attrNameLst>
                                          <p:attrName>ppt_x</p:attrName>
                                          <p:attrName>ppt_y</p:attrName>
                                        </p:attrNameLst>
                                      </p:cBhvr>
                                    </p:animMotion>
                                  </p:childTnLst>
                                </p:cTn>
                              </p:par>
                              <p:par>
                                <p:cTn id="144" presetID="0" presetClass="path" presetSubtype="0" accel="50000" decel="50000" fill="hold" grpId="1" nodeType="withEffect">
                                  <p:stCondLst>
                                    <p:cond delay="0"/>
                                  </p:stCondLst>
                                  <p:childTnLst>
                                    <p:animMotion origin="layout" path="M 0 0 L 0 0 C 0.00118 -0.1 0.00013 -0.20024 0.00365 -0.3 C 0.00547 -0.34908 0.01068 -0.33403 0.01498 -0.36019 C 0.02787 -0.43889 0.01667 -0.37824 0.0237 -0.41574 C 0.02448 -0.42824 0.02448 -0.44121 0.02618 -0.45348 C 0.02735 -0.46204 0.03086 -0.46945 0.03243 -0.47778 C 0.03425 -0.48797 0.03451 -0.49885 0.0362 -0.50903 C 0.04128 -0.54074 0.03763 -0.53449 0.04623 -0.54445 L 0.5474 -0.54005 C 0.55326 -0.54005 0.56498 -0.53797 0.56498 -0.53797 L 0.56498 -0.53797 " pathEditMode="relative" ptsTypes="AAAAAAAAAAAA">
                                      <p:cBhvr>
                                        <p:cTn id="145" dur="5000" fill="hold"/>
                                        <p:tgtEl>
                                          <p:spTgt spid="77"/>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1" grpId="2" animBg="1"/>
      <p:bldP spid="22" grpId="0" animBg="1"/>
      <p:bldP spid="22" grpId="1" animBg="1"/>
      <p:bldP spid="33" grpId="0" animBg="1"/>
      <p:bldP spid="33" grpId="1" animBg="1"/>
      <p:bldP spid="33" grpId="2" animBg="1"/>
      <p:bldP spid="34" grpId="0" animBg="1"/>
      <p:bldP spid="34" grpId="1" animBg="1"/>
      <p:bldP spid="35" grpId="0" animBg="1"/>
      <p:bldP spid="35" grpId="1" animBg="1"/>
      <p:bldP spid="36" grpId="0" animBg="1"/>
      <p:bldP spid="3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2234242" y="1069675"/>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4" name="bomb.wav"/>
            </a:hlinkClick>
          </p:cNvPr>
          <p:cNvSpPr/>
          <p:nvPr/>
        </p:nvSpPr>
        <p:spPr>
          <a:xfrm>
            <a:off x="8603412" y="4040037"/>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4" name="bomb.wav"/>
            </a:hlinkClick>
          </p:cNvPr>
          <p:cNvSpPr/>
          <p:nvPr/>
        </p:nvSpPr>
        <p:spPr>
          <a:xfrm>
            <a:off x="1759789" y="3795882"/>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5556849" y="1928982"/>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4" name="bomb.wav"/>
            </a:hlinkClick>
          </p:cNvPr>
          <p:cNvSpPr/>
          <p:nvPr/>
        </p:nvSpPr>
        <p:spPr>
          <a:xfrm>
            <a:off x="4706104" y="4355862"/>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4" name="bomb.wav"/>
            </a:hlinkClick>
          </p:cNvPr>
          <p:cNvSpPr/>
          <p:nvPr/>
        </p:nvSpPr>
        <p:spPr>
          <a:xfrm>
            <a:off x="8810446" y="662535"/>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34" name="Textfeld 33"/>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1 von 6</a:t>
            </a:r>
          </a:p>
        </p:txBody>
      </p:sp>
      <p:sp>
        <p:nvSpPr>
          <p:cNvPr id="35" name="Rechteck 34"/>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1036" r:id="rId2" imgW="739080" imgH="830520"/>
        </mc:Choice>
        <mc:Fallback>
          <p:control r:id="rId2" imgW="739080" imgH="830520">
            <p:pic>
              <p:nvPicPr>
                <p:cNvPr id="37"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12577668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1" nodeType="withEffect">
                                  <p:stCondLst>
                                    <p:cond delay="0"/>
                                  </p:stCondLst>
                                  <p:childTnLst>
                                    <p:animClr clrSpc="rgb" dir="cw">
                                      <p:cBhvr override="childStyle">
                                        <p:cTn id="6" dur="500" autoRev="1" fill="remove"/>
                                        <p:tgtEl>
                                          <p:spTgt spid="2"/>
                                        </p:tgtEl>
                                        <p:attrNameLst>
                                          <p:attrName>style.color</p:attrName>
                                        </p:attrNameLst>
                                      </p:cBhvr>
                                      <p:to>
                                        <a:srgbClr val="B4C6E7"/>
                                      </p:to>
                                    </p:animClr>
                                    <p:animClr clrSpc="rgb" dir="cw">
                                      <p:cBhvr>
                                        <p:cTn id="7" dur="500" autoRev="1" fill="remove"/>
                                        <p:tgtEl>
                                          <p:spTgt spid="2"/>
                                        </p:tgtEl>
                                        <p:attrNameLst>
                                          <p:attrName>fillcolor</p:attrName>
                                        </p:attrNameLst>
                                      </p:cBhvr>
                                      <p:to>
                                        <a:srgbClr val="B4C6E7"/>
                                      </p:to>
                                    </p:animClr>
                                    <p:set>
                                      <p:cBhvr>
                                        <p:cTn id="8" dur="500" autoRev="1" fill="remove"/>
                                        <p:tgtEl>
                                          <p:spTgt spid="2"/>
                                        </p:tgtEl>
                                        <p:attrNameLst>
                                          <p:attrName>fill.type</p:attrName>
                                        </p:attrNameLst>
                                      </p:cBhvr>
                                      <p:to>
                                        <p:strVal val="solid"/>
                                      </p:to>
                                    </p:set>
                                    <p:set>
                                      <p:cBhvr>
                                        <p:cTn id="9" dur="500" autoRev="1" fill="remove"/>
                                        <p:tgtEl>
                                          <p:spTgt spid="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0" restart="whenNotActive" fill="hold" evtFilter="cancelBubble" nodeType="interactiveSeq">
                <p:stCondLst>
                  <p:cond evt="onClick" delay="0">
                    <p:tgtEl>
                      <p:spTgt spid="28"/>
                    </p:tgtEl>
                  </p:cond>
                </p:stCondLst>
                <p:endSync evt="end" delay="0">
                  <p:rtn val="all"/>
                </p:endSync>
                <p:childTnLst>
                  <p:par>
                    <p:cTn id="11" fill="hold">
                      <p:stCondLst>
                        <p:cond delay="0"/>
                      </p:stCondLst>
                      <p:childTnLst>
                        <p:par>
                          <p:cTn id="12" fill="hold">
                            <p:stCondLst>
                              <p:cond delay="0"/>
                            </p:stCondLst>
                            <p:childTnLst>
                              <p:par>
                                <p:cTn id="13" presetID="0" presetClass="path" presetSubtype="0" accel="50000" decel="50000" fill="hold" grpId="2" nodeType="withEffect">
                                  <p:stCondLst>
                                    <p:cond delay="0"/>
                                  </p:stCondLst>
                                  <p:childTnLst>
                                    <p:animMotion origin="layout" path="M 0 0 L 0 0 C 0.0026 -0.00138 0.00534 -0.00254 0.00794 -0.00393 C 0.00924 -0.00462 0.01041 -0.00578 0.01159 -0.00648 C 0.01302 -0.00717 0.01458 -0.00717 0.01601 -0.00787 C 0.03125 -0.01412 0.00573 -0.00879 0.04153 -0.0155 C 0.04609 -0.01643 0.05065 -0.01666 0.05534 -0.01689 L 0.10117 -0.01805 C 0.11888 -0.0243 0.09909 -0.01782 0.14635 -0.02337 C 0.14713 -0.02337 0.14778 -0.02453 0.14857 -0.02453 C 0.1526 -0.02523 0.15677 -0.02546 0.16094 -0.02592 C 0.16354 -0.02615 0.16627 -0.02662 0.16888 -0.02731 C 0.17331 -0.028 0.1776 -0.02939 0.18203 -0.02986 C 0.19518 -0.03078 0.2082 -0.03055 0.22135 -0.03101 C 0.22239 -0.03194 0.22331 -0.0331 0.22422 -0.03356 C 0.22591 -0.03472 0.22773 -0.03541 0.22943 -0.03634 C 0.23008 -0.03657 0.23086 -0.03703 0.23151 -0.0375 C 0.23255 -0.03842 0.23346 -0.03958 0.2345 -0.04004 C 0.23594 -0.04097 0.23737 -0.04097 0.2388 -0.04143 C 0.23958 -0.04166 0.24036 -0.04212 0.24101 -0.04282 C 0.24297 -0.04444 0.24479 -0.04699 0.24687 -0.04791 C 0.25599 -0.05208 0.25065 -0.05 0.26289 -0.053 C 0.26927 -0.05694 0.26432 -0.05416 0.27812 -0.05833 L 0.28255 -0.05949 C 0.28607 -0.06157 0.28841 -0.06319 0.29271 -0.06481 C 0.29466 -0.0655 0.29661 -0.0655 0.29857 -0.06597 C 0.30052 -0.06736 0.30234 -0.06898 0.30443 -0.0699 C 0.30586 -0.0706 0.30729 -0.0706 0.30872 -0.07129 C 0.31146 -0.07222 0.31419 -0.07361 0.31679 -0.075 C 0.32578 -0.08055 0.31289 -0.07523 0.32331 -0.07893 C 0.32851 -0.08819 0.32291 -0.07939 0.33568 -0.09074 C 0.33633 -0.0912 0.33659 -0.09259 0.33711 -0.09328 C 0.34075 -0.09699 0.34466 -0.09953 0.34804 -0.10347 C 0.3526 -0.10879 0.34791 -0.103 0.35247 -0.10995 C 0.35508 -0.11412 0.35846 -0.11782 0.36041 -0.12291 C 0.36146 -0.12546 0.3625 -0.128 0.36341 -0.13078 C 0.3638 -0.13194 0.3638 -0.13333 0.36406 -0.13472 C 0.36471 -0.1368 0.36549 -0.13888 0.36627 -0.1412 C 0.36601 -0.14768 0.3664 -0.15416 0.36549 -0.16041 C 0.36549 -0.16134 0.36224 -0.17106 0.3612 -0.17337 C 0.35482 -0.18796 0.35625 -0.18495 0.35026 -0.19537 C 0.34466 -0.20555 0.34739 -0.20324 0.34297 -0.20578 C 0.33151 -0.22638 0.34179 -0.20972 0.32552 -0.22916 C 0.32265 -0.2324 0.32409 -0.23125 0.32109 -0.2331 C 0.31992 -0.23472 0.31888 -0.23703 0.31745 -0.23819 C 0.31562 -0.23958 0.31354 -0.23981 0.31172 -0.24074 C 0.31094 -0.2412 0.31028 -0.24189 0.3095 -0.24212 C 0.30508 -0.24351 0.29635 -0.24583 0.29635 -0.24583 C 0.27786 -0.2456 0.2595 -0.24583 0.24101 -0.24467 C 0.23945 -0.24444 0.23815 -0.24282 0.23672 -0.24212 C 0.23568 -0.24166 0.23476 -0.24097 0.23372 -0.24074 C 0.23112 -0.24004 0.22838 -0.23981 0.22578 -0.23958 C 0.22357 -0.23819 0.22148 -0.23611 0.21914 -0.23564 C 0.21575 -0.23472 0.21237 -0.23449 0.20898 -0.2331 C 0.20807 -0.23263 0.20703 -0.23194 0.20612 -0.23171 C 0.2039 -0.23101 0.20169 -0.23078 0.19948 -0.23032 L 0.19375 -0.22916 C 0.18893 -0.22824 0.18711 -0.228 0.18281 -0.22662 C 0.18177 -0.22615 0.18086 -0.22569 0.17982 -0.22523 C 0.17916 -0.22476 0.17838 -0.2243 0.1776 -0.22384 C 0.16966 -0.22129 0.16159 -0.21875 0.15364 -0.2162 C 0.15221 -0.21574 0.15065 -0.2155 0.14922 -0.21481 C 0.14804 -0.21435 0.14687 -0.21412 0.14557 -0.21365 C 0.14466 -0.21319 0.14375 -0.2125 0.14271 -0.21226 C 0.13958 -0.21157 0.13646 -0.21134 0.1332 -0.21111 C 0.13203 -0.21064 0.13086 -0.21018 0.12956 -0.20972 C 0.12786 -0.20902 0.1263 -0.20763 0.12448 -0.20717 C 0.12109 -0.20625 0.11771 -0.20625 0.11432 -0.20578 C 0.11289 -0.20532 0.11133 -0.20509 0.10989 -0.20462 C 0.10703 -0.20347 0.10416 -0.20162 0.10117 -0.20069 L 0.09687 -0.1993 L 0.01159 -0.20185 C -0.07604 -0.20439 -0.01393 -0.20208 -0.07578 -0.20462 C -0.08008 -0.20578 -0.08451 -0.20694 -0.0888 -0.20833 C -0.0961 -0.21111 -0.10339 -0.21412 -0.11068 -0.2162 C -0.11576 -0.21759 -0.12097 -0.21782 -0.12604 -0.21875 C -0.12813 -0.21921 -0.13034 -0.2199 -0.13255 -0.22013 C -0.14974 -0.22083 -0.16706 -0.22083 -0.18425 -0.22129 C -0.18503 -0.22013 -0.18646 -0.21921 -0.18646 -0.21736 C -0.18685 -0.18935 -0.1849 -0.16898 -0.18281 -0.14236 C -0.18307 -0.10625 -0.18307 -0.0699 -0.1836 -0.03356 C -0.1836 -0.02754 -0.18412 -0.02152 -0.18425 -0.0155 C -0.18542 0.05394 -0.18711 0.19283 -0.18711 0.19283 C -0.18698 0.23125 -0.18685 0.26968 -0.18646 0.30811 C -0.18646 0.31019 -0.18607 0.3125 -0.18568 0.31459 C -0.18529 0.31667 -0.18477 0.31875 -0.18425 0.32107 C -0.18399 0.33357 -0.18399 0.34607 -0.1836 0.35857 C -0.18347 0.36065 -0.18321 0.36297 -0.18281 0.36505 C -0.18229 0.36783 -0.18138 0.37014 -0.1806 0.37269 C -0.17917 0.38519 -0.18086 0.37362 -0.17839 0.3845 C -0.17787 0.38704 -0.17748 0.38959 -0.17696 0.39213 L -0.1763 0.39607 L -0.17474 0.40394 L -0.17409 0.40764 C -0.16862 0.46505 -0.17461 0.41806 -0.08815 0.41413 C -0.08711 0.41413 -0.08633 0.41204 -0.08529 0.41158 C -0.0806 0.40973 -0.07604 0.40788 -0.07136 0.40764 C -0.03985 0.40625 -0.00834 0.40672 0.02331 0.40649 L 0.14922 0.4051 L 0.21706 0.40649 C 0.21914 0.40649 0.22135 0.40718 0.22357 0.40764 L 0.22943 0.40903 C 0.23086 0.40926 0.23229 0.40996 0.23372 0.41019 C 0.24765 0.41297 0.25547 0.41366 0.27018 0.41551 C 0.27304 0.41644 0.27591 0.4176 0.2789 0.41806 C 0.29935 0.4213 0.31627 0.42107 0.33711 0.422 L 0.38737 0.42061 C 0.38906 0.42061 0.39075 0.41968 0.39245 0.41945 C 0.39687 0.41875 0.40117 0.41852 0.4056 0.41806 C 0.40586 0.41667 0.40599 0.41551 0.40638 0.41413 C 0.40729 0.41065 0.40872 0.40764 0.40924 0.40394 C 0.41328 0.37663 0.40768 0.39144 0.41289 0.37917 C 0.41315 0.37709 0.41328 0.375 0.41367 0.37269 C 0.41758 0.34144 0.41549 0.36019 0.41732 0.34422 C 0.41745 0.33612 0.41732 0.32778 0.41797 0.31968 C 0.4181 0.31852 0.41927 0.31829 0.4194 0.31713 C 0.41992 0.31413 0.42083 0.28889 0.42096 0.28866 C 0.42044 0.2838 0.42018 0.27894 0.4194 0.27431 C 0.41719 0.26019 0.41732 0.26528 0.4151 0.25625 C 0.41081 0.23843 0.41393 0.24862 0.41002 0.23681 C 0.40794 0.22269 0.41028 0.2382 0.40482 0.20834 C 0.40429 0.20533 0.4039 0.20232 0.40338 0.19931 C 0.40312 0.19769 0.40299 0.19584 0.40273 0.19422 C 0.40182 0.18889 0.39974 0.17871 0.39974 0.17871 C 0.39948 0.17477 0.39935 0.17084 0.39909 0.1669 C 0.39896 0.16528 0.39844 0.16343 0.39831 0.16181 C 0.39687 0.14561 0.39844 0.15487 0.39687 0.1463 C 0.39765 0.12639 0.39818 0.10649 0.39909 0.08681 C 0.39909 0.08542 0.39961 0.08426 0.39974 0.08288 C 0.40013 0.08033 0.40013 0.07755 0.40052 0.075 C 0.40091 0.07246 0.40195 0.06991 0.40195 0.06737 L 0.40195 0.05186 L 0.40195 0.05047 " pathEditMode="relative" ptsTypes="AAAAAAAAAAAAAAAAAAAAAAAAAAAAAAAAAAAAAAAAAAAAAAAAAAAAAAAAAAAAAAAAAAAAAAAAAAAAAAAAAAAAAAAAAAAAAAAAAAAAAAAAAAAAAAAAAAAAAAAAAAAAAAAAAAAAA">
                                      <p:cBhvr>
                                        <p:cTn id="14" dur="8000" fill="hold"/>
                                        <p:tgtEl>
                                          <p:spTgt spid="78"/>
                                        </p:tgtEl>
                                        <p:attrNameLst>
                                          <p:attrName>ppt_x</p:attrName>
                                          <p:attrName>ppt_y</p:attrName>
                                        </p:attrNameLst>
                                      </p:cBhvr>
                                    </p:animMotion>
                                  </p:childTnLst>
                                </p:cTn>
                              </p:par>
                              <p:par>
                                <p:cTn id="15" presetID="0" presetClass="path" presetSubtype="0" accel="50000" decel="50000" fill="hold" grpId="2" nodeType="withEffect">
                                  <p:stCondLst>
                                    <p:cond delay="0"/>
                                  </p:stCondLst>
                                  <p:childTnLst>
                                    <p:animMotion origin="layout" path="M 0 0 L 0 0 C 0.00234 -0.00139 0.00482 -0.00301 0.00729 -0.00393 C 0.00938 -0.00463 0.02148 -0.00625 0.02253 -0.00648 C 0.0293 -0.00856 0.03607 -0.01111 0.04297 -0.01296 C 0.04609 -0.01389 0.04922 -0.01343 0.05234 -0.01435 C 0.05651 -0.01528 0.06068 -0.0169 0.06471 -0.01806 C 0.06641 -0.01875 0.06823 -0.01898 0.06992 -0.01944 C 0.07539 -0.0294 0.07174 -0.02384 0.0888 -0.02847 C 0.09844 -0.03125 0.11797 -0.03495 0.11797 -0.03495 C 0.1332 -0.04306 0.11784 -0.03588 0.14414 -0.04143 C 0.14609 -0.0419 0.14805 -0.04306 0.15 -0.04398 C 0.15169 -0.04491 0.15326 -0.0463 0.15508 -0.04653 C 0.16081 -0.04768 0.16667 -0.04745 0.17253 -0.04792 C 0.17669 -0.04838 0.18073 -0.04884 0.1849 -0.04931 L 0.20091 -0.05301 C 0.20234 -0.05347 0.20391 -0.0537 0.20534 -0.0544 C 0.20703 -0.05509 0.20859 -0.05671 0.21042 -0.05694 C 0.21576 -0.05787 0.22109 -0.05787 0.22643 -0.05833 C 0.29531 -0.08542 0.23698 -0.06343 0.42526 -0.05949 C 0.42591 -0.05949 0.42604 -0.05764 0.42669 -0.05694 C 0.42734 -0.05625 0.42813 -0.05602 0.42891 -0.05579 C 0.43008 -0.05278 0.43138 -0.04977 0.43255 -0.04653 C 0.4332 -0.04468 0.43333 -0.04236 0.43398 -0.04005 C 0.4388 -0.02222 0.43789 -0.02546 0.44271 -0.01157 C 0.44414 -0.00093 0.44232 -0.01157 0.44492 -0.00255 C 0.44544 -0.00046 0.44583 0.00162 0.44635 0.00394 C 0.44661 0.00509 0.44674 0.00648 0.44701 0.00764 C 0.44818 0.01134 0.44948 0.01458 0.45065 0.01806 C 0.4513 0.01968 0.45156 0.02153 0.45221 0.02338 C 0.45286 0.02546 0.45534 0.03218 0.45573 0.03495 C 0.46276 0.07477 0.45365 0.03218 0.46094 0.05949 C 0.46198 0.06366 0.46289 0.06806 0.4638 0.07245 C 0.46406 0.07361 0.46406 0.07523 0.46458 0.07639 C 0.46862 0.08704 0.47747 0.10602 0.48203 0.11389 C 0.48581 0.12037 0.49036 0.12569 0.4944 0.13194 C 0.49505 0.1331 0.49518 0.13495 0.49583 0.13588 C 0.49961 0.14074 0.50378 0.14421 0.50755 0.14884 C 0.51003 0.15185 0.50938 0.15278 0.51107 0.15648 C 0.51302 0.16065 0.51484 0.16458 0.51693 0.16829 C 0.51836 0.1706 0.51992 0.17245 0.52135 0.17477 C 0.52409 0.1794 0.52682 0.18403 0.5293 0.18889 C 0.52995 0.19005 0.53021 0.19167 0.53073 0.19282 C 0.53242 0.1956 0.53424 0.19769 0.53594 0.20069 C 0.53919 0.20648 0.54206 0.21296 0.54531 0.21875 C 0.54648 0.2206 0.54792 0.22176 0.54896 0.22384 C 0.55065 0.22708 0.55169 0.23102 0.55339 0.23426 C 0.5651 0.25741 0.57721 0.28009 0.58906 0.30278 L 0.58906 0.30278 C 0.60339 0.32269 0.61914 0.33958 0.63203 0.3625 C 0.63346 0.36505 0.63503 0.36736 0.63633 0.37014 C 0.64102 0.3794 0.64518 0.38982 0.65026 0.39861 C 0.65339 0.40417 0.6513 0.40023 0.65599 0.41157 C 0.65625 0.41319 0.65638 0.41505 0.65677 0.41667 C 0.65768 0.42083 0.65872 0.42454 0.65964 0.42847 C 0.66016 0.43056 0.66068 0.43264 0.6612 0.43495 C 0.65951 0.48681 0.66484 0.47037 0.65169 0.50093 C 0.6513 0.50185 0.65065 0.50255 0.65026 0.50347 C 0.65 0.50486 0.65013 0.50648 0.64948 0.50741 C 0.64583 0.51273 0.63789 0.52153 0.63789 0.52153 C 0.63581 0.52708 0.63737 0.52454 0.63424 0.52685 L 0.60872 0.54491 C 0.60729 0.54583 0.60586 0.54699 0.6043 0.54745 C 0.59688 0.54954 0.58932 0.55093 0.58177 0.55278 L 0.47695 0.55 C 0.4681 0.54977 0.47396 0.54931 0.46667 0.54491 C 0.4638 0.54329 0.46081 0.54259 0.45794 0.54097 C 0.44583 0.53449 0.43411 0.52407 0.42161 0.52037 C 0.41862 0.51944 0.41576 0.51875 0.41289 0.51782 C 0.39414 0.51134 0.41549 0.51782 0.40195 0.51389 L 0.39323 0.50857 C 0.38125 0.50162 0.38594 0.50394 0.3793 0.50093 C 0.37839 0.49954 0.375 0.49444 0.37357 0.49306 C 0.3724 0.49213 0.37096 0.49167 0.36992 0.49051 C 0.36419 0.48472 0.35872 0.47847 0.35313 0.47245 C 0.34219 0.43843 0.35326 0.46597 0.3276 0.43357 C 0.32617 0.43171 0.32604 0.42778 0.32474 0.42593 C 0.32279 0.42292 0.32031 0.42176 0.31823 0.41944 C 0.30833 0.40787 0.29831 0.39722 0.28906 0.38449 C 0.28633 0.38056 0.28477 0.37477 0.28255 0.37014 C 0.27995 0.36528 0.27734 0.36042 0.27448 0.35602 C 0.27292 0.35347 0.27096 0.35185 0.2694 0.34954 C 0.26862 0.34838 0.2681 0.34653 0.26719 0.3456 C 0.26367 0.34144 0.25977 0.33819 0.25625 0.33403 C 0.25469 0.33194 0.25339 0.3294 0.25195 0.32755 C 0.25078 0.32593 0.24935 0.32523 0.24831 0.32361 C 0.2457 0.31968 0.24349 0.31482 0.24102 0.31065 C 0.24036 0.30949 0.23958 0.3088 0.2388 0.3081 C 0.21888 0.29144 0.2263 0.29514 0.20964 0.2912 C 0.20378 0.28588 0.20977 0.29074 0.20391 0.28727 C 0.20117 0.28565 0.19857 0.28357 0.19583 0.28218 C 0.19466 0.28148 0.19336 0.28148 0.19219 0.28079 C 0.19089 0.28009 0.18971 0.2794 0.18854 0.27824 C 0.18346 0.27361 0.17852 0.26829 0.17331 0.26412 C 0.17188 0.26296 0.17031 0.26343 0.16888 0.26273 C 0.16719 0.26204 0.16549 0.26042 0.1638 0.26019 C 0.15286 0.25787 0.14193 0.25671 0.13099 0.25486 L 0.06471 0.2588 C 0.06302 0.25903 0.06133 0.25995 0.05964 0.26019 C 0.05508 0.26088 0.05039 0.26111 0.04583 0.26134 C 0.04167 0.26227 0.02852 0.26528 0.02695 0.26528 C -0.00664 0.26505 -0.0401 0.26273 -0.07357 0.26134 C -0.07526 0.25833 -0.07669 0.25463 -0.07865 0.25232 C -0.07943 0.25162 -0.08021 0.25069 -0.08086 0.24977 C -0.08607 0.24236 -0.07773 0.25255 -0.08451 0.24468 C -0.08568 0.24167 -0.08711 0.23889 -0.08815 0.23565 C -0.08932 0.23148 -0.0901 0.22685 -0.09102 0.22269 C -0.09128 0.2213 -0.09167 0.22014 -0.0918 0.21875 C -0.09206 0.2162 -0.09232 0.21343 -0.09245 0.21088 C -0.08672 0.17778 -0.0931 0.19468 -0.08672 0.18889 C -0.08594 0.18819 -0.08529 0.18727 -0.08451 0.18634 C -0.07721 0.18681 -0.06992 0.18681 -0.06263 0.18773 C -0.06185 0.18773 -0.0612 0.18866 -0.06042 0.18889 C -0.05833 0.18958 -0.05612 0.18982 -0.05391 0.19028 L 0.12956 0.18634 C 0.13203 0.18634 0.13177 0.1838 0.13398 0.18241 C 0.13581 0.18125 0.13789 0.18079 0.13971 0.17986 C 0.14102 0.1787 0.14219 0.17708 0.14336 0.17593 C 0.14609 0.17361 0.1487 0.17153 0.15143 0.16944 C 0.15208 0.16898 0.15286 0.16875 0.15365 0.16829 C 0.15625 0.1662 0.15898 0.16412 0.16159 0.16181 C 0.1638 0.15972 0.16602 0.15764 0.16823 0.15532 C 0.17344 0.14954 0.16888 0.15278 0.17331 0.15 C 0.17526 0.14676 0.17669 0.14236 0.17904 0.13982 C 0.18034 0.13843 0.18164 0.1375 0.18268 0.13588 C 0.18451 0.13357 0.19036 0.1213 0.19076 0.12037 C 0.19258 0.11597 0.19284 0.10972 0.19362 0.10486 C 0.19414 0.10208 0.19466 0.09954 0.19505 0.09699 C 0.19531 0.09398 0.19531 0.09097 0.19583 0.08796 C 0.19609 0.08657 0.19701 0.08565 0.19727 0.08403 C 0.20143 0.05694 0.19336 0.09213 0.20091 0.06204 C 0.20117 0.05857 0.20143 0.05509 0.20169 0.05185 C 0.20195 0.04792 0.20195 0.04398 0.20234 0.04005 C 0.2026 0.03819 0.20339 0.03657 0.20391 0.03495 C 0.20456 0.02894 0.20443 0.02755 0.20599 0.02199 C 0.20638 0.0206 0.20703 0.01944 0.20755 0.01806 C 0.20859 0.01458 0.20911 0.01273 0.20964 0.00903 C 0.2112 -0.00023 0.20964 0.0081 0.21107 -0.00255 C 0.21133 -0.00393 0.21185 -0.00648 0.21185 -0.00648 L 0.21185 -0.00648 " pathEditMode="relative" ptsTypes="AAAAAAAAAAAAAAAAAAAAAAAAAAAAAAAAAAAAAAAAAAAAAAAAAAAAAAAAAAAAAAAAAAAAAAAAAAAAAAAAAAAAAAAAAAAAAAAAAAAAAAAAAAAAAAAAAAAAAAAAAAAAAAAAAAAAAAAAAAAA">
                                      <p:cBhvr>
                                        <p:cTn id="16" dur="8000" fill="hold"/>
                                        <p:tgtEl>
                                          <p:spTgt spid="2"/>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 0 C -0.00026 0.00857 -0.00013 0.01736 -0.00079 0.02593 C -0.00092 0.02755 -0.00183 0.02847 -0.00222 0.02986 C -0.003 0.03195 -0.00378 0.03403 -0.00443 0.03634 C -0.00521 0.03889 -0.00573 0.04167 -0.00664 0.04398 C -0.00886 0.05023 -0.01172 0.05602 -0.01394 0.06227 C -0.01459 0.06412 -0.01472 0.06667 -0.01537 0.06875 C -0.01641 0.07153 -0.01784 0.07384 -0.01901 0.07639 C -0.02331 0.08657 -0.0211 0.08449 -0.02696 0.09583 C -0.02813 0.09792 -0.02943 0.09931 -0.0306 0.10093 C -0.03138 0.10417 -0.03178 0.10741 -0.03282 0.11019 C -0.03399 0.1132 -0.03581 0.11505 -0.03724 0.11782 C -0.03803 0.11945 -0.03868 0.1213 -0.03933 0.12315 C -0.03985 0.12407 -0.04037 0.12477 -0.04089 0.1257 C -0.04193 0.12801 -0.04297 0.13079 -0.04375 0.13333 C -0.04584 0.14005 -0.04245 0.13495 -0.04662 0.14236 C -0.04753 0.14398 -0.0487 0.14491 -0.04961 0.1463 C -0.05795 0.15949 -0.04792 0.14607 -0.05834 0.15926 C -0.05886 0.16134 -0.05899 0.16389 -0.05977 0.16574 C -0.06081 0.16829 -0.06224 0.16991 -0.06342 0.17222 C -0.06498 0.17523 -0.06628 0.17847 -0.06784 0.18125 C -0.06941 0.18449 -0.07149 0.18681 -0.07292 0.19028 C -0.0737 0.19259 -0.07566 0.19792 -0.07657 0.19954 C -0.07709 0.20046 -0.078 0.20116 -0.07865 0.20208 C -0.08125 0.20903 -0.07956 0.20486 -0.08451 0.21366 C -0.09141 0.22593 -0.08776 0.22245 -0.09467 0.22662 C -0.09571 0.22917 -0.09636 0.23218 -0.09766 0.23449 C -0.09844 0.23565 -0.09961 0.23588 -0.10053 0.23704 C -0.10157 0.2382 -0.10248 0.23982 -0.10352 0.24097 C -0.10443 0.2419 -0.10547 0.24259 -0.10638 0.24352 C -0.11459 0.25162 -0.10599 0.24375 -0.11289 0.25 C -0.11316 0.25162 -0.11303 0.2537 -0.11368 0.25509 C -0.11433 0.25695 -0.11563 0.25764 -0.11654 0.25903 C -0.11901 0.26204 -0.11888 0.26157 -0.12162 0.26412 C -0.12214 0.26551 -0.12253 0.2669 -0.12318 0.26806 C -0.12357 0.26898 -0.12422 0.26968 -0.12461 0.2706 C -0.125 0.27176 -0.125 0.27338 -0.12526 0.27454 C -0.12592 0.27708 -0.12683 0.27963 -0.12748 0.28218 C -0.12787 0.28357 -0.12787 0.28495 -0.12826 0.28611 C -0.12878 0.28796 -0.12982 0.28958 -0.13047 0.29144 C -0.13099 0.29306 -0.13125 0.29491 -0.13191 0.29653 C -0.13243 0.29792 -0.13334 0.29907 -0.13399 0.30046 C -0.13464 0.30162 -0.13503 0.30301 -0.13555 0.3044 C -0.13659 0.31227 -0.13555 0.30695 -0.13763 0.31343 C -0.14375 0.33125 -0.14024 0.32454 -0.14493 0.33287 C -0.14623 0.33958 -0.1448 0.33403 -0.14792 0.34051 C -0.14844 0.34167 -0.1487 0.34329 -0.14935 0.34445 C -0.15092 0.34769 -0.15339 0.34977 -0.15443 0.35347 C -0.15664 0.36157 -0.15534 0.35718 -0.15886 0.36644 L -0.16029 0.37037 C -0.16081 0.37153 -0.16094 0.37338 -0.16172 0.37431 L -0.16394 0.37685 C -0.1655 0.39445 -0.16355 0.3882 -0.16758 0.39745 C -0.16797 0.40046 -0.16823 0.4037 -0.16901 0.40648 C -0.16941 0.4081 -0.17058 0.40903 -0.17123 0.41042 C -0.17201 0.41204 -0.17266 0.41389 -0.17331 0.41574 C -0.17605 0.42986 -0.17162 0.4088 -0.17631 0.42222 C -0.17683 0.42361 -0.17904 0.43796 -0.17917 0.43889 C -0.18086 0.46296 -0.17891 0.4412 -0.1806 0.45324 C -0.18099 0.45532 -0.18099 0.45764 -0.18138 0.45972 C -0.18164 0.46111 -0.1823 0.46227 -0.18282 0.46366 C -0.18308 0.46528 -0.18334 0.4669 -0.1836 0.46875 C -0.18386 0.47083 -0.18386 0.47315 -0.18425 0.47523 C -0.18503 0.4787 -0.18607 0.48218 -0.18724 0.48565 C -0.18894 0.49074 -0.19128 0.49537 -0.19232 0.50116 C -0.1931 0.50556 -0.19349 0.50833 -0.19519 0.51273 C -0.19584 0.51435 -0.19675 0.51528 -0.1974 0.51667 C -0.19844 0.51875 -0.19948 0.52083 -0.20026 0.52315 C -0.20274 0.5294 -0.20079 0.52685 -0.20326 0.53218 C -0.20391 0.53357 -0.20482 0.53449 -0.20534 0.53611 C -0.20625 0.53843 -0.20678 0.54144 -0.20756 0.54375 C -0.20964 0.54954 -0.21237 0.55463 -0.2142 0.56065 L -0.21784 0.57361 C -0.21823 0.57523 -0.21862 0.57708 -0.21928 0.5787 L -0.22149 0.58519 C -0.22162 0.58866 -0.22175 0.59213 -0.22214 0.5956 C -0.22357 0.60741 -0.22292 0.59977 -0.225 0.60718 C -0.22787 0.61713 -0.22266 0.6037 -0.228 0.61644 C -0.22826 0.61019 -0.22748 0.6037 -0.22865 0.59815 C -0.23021 0.59167 -0.23464 0.58796 -0.23594 0.58125 C -0.23776 0.57292 -0.23907 0.56574 -0.2418 0.5581 C -0.24375 0.55255 -0.24623 0.54769 -0.24831 0.54259 C -0.24883 0.53958 -0.24922 0.53634 -0.24987 0.53357 C -0.25365 0.5162 -0.25938 0.50093 -0.26511 0.48565 C -0.26641 0.48218 -0.2681 0.47963 -0.26954 0.47639 C -0.27058 0.47407 -0.27149 0.4713 -0.2724 0.46875 C -0.2737 0.45903 -0.2737 0.45949 -0.27605 0.44537 C -0.27644 0.44282 -0.27696 0.44028 -0.27748 0.43773 C -0.27774 0.42778 -0.27761 0.41782 -0.27826 0.40787 C -0.27826 0.40671 -0.2793 0.40625 -0.27969 0.40532 C -0.28008 0.40417 -0.28008 0.40255 -0.28034 0.40139 C -0.28178 0.39745 -0.28308 0.39329 -0.28477 0.38982 C -0.28529 0.38866 -0.28633 0.3882 -0.28698 0.38727 C -0.28803 0.38519 -0.28881 0.38264 -0.28985 0.38079 C -0.29102 0.3787 -0.29232 0.37732 -0.29349 0.37546 C -0.30417 0.35787 -0.29792 0.36551 -0.30365 0.35857 C -0.30495 0.35509 -0.30495 0.35486 -0.30664 0.35232 C -0.30808 0.35 -0.30977 0.34815 -0.31094 0.34583 C -0.31198 0.34375 -0.31224 0.3412 -0.31316 0.33935 C -0.3155 0.33426 -0.31823 0.33009 -0.32045 0.325 C -0.32162 0.32222 -0.3224 0.31898 -0.32331 0.31597 C -0.32513 0.30995 -0.32644 0.3037 -0.32852 0.29792 C -0.32917 0.29583 -0.33047 0.29468 -0.33138 0.29259 C -0.33412 0.28634 -0.33659 0.27963 -0.33933 0.27315 C -0.33985 0.27222 -0.3405 0.27153 -0.34089 0.2706 C -0.35287 0.24005 -0.33907 0.27315 -0.34662 0.25509 C -0.34805 0.24792 -0.34662 0.2544 -0.34961 0.24607 C -0.35209 0.23912 -0.3543 0.23195 -0.35691 0.22523 C -0.36016 0.2169 -0.36381 0.20903 -0.36706 0.2007 C -0.36954 0.19445 -0.37175 0.1875 -0.37435 0.18125 C -0.37566 0.17801 -0.37735 0.17546 -0.37865 0.17222 C -0.38191 0.16458 -0.38516 0.15695 -0.38816 0.14884 C -0.39245 0.1375 -0.39636 0.1257 -0.40053 0.11389 C -0.40144 0.11134 -0.40287 0.10903 -0.40352 0.10625 C -0.41472 0.05 -0.39883 0.12732 -0.41224 0.06991 C -0.41433 0.06065 -0.4155 0.05046 -0.41797 0.04144 C -0.42045 0.03287 -0.42474 0.02593 -0.42683 0.0169 C -0.42774 0.0125 -0.42891 0.00833 -0.42969 0.00394 C -0.43034 0.00046 -0.43021 -0.00324 -0.43112 -0.00648 C -0.43269 -0.01134 -0.43516 -0.01481 -0.43698 -0.01944 C -0.43789 -0.02176 -0.43829 -0.02454 -0.4392 -0.02708 C -0.44076 -0.03194 -0.44245 -0.03565 -0.44428 -0.04005 C -0.44506 -0.04468 -0.44532 -0.04815 -0.44714 -0.05185 C -0.44922 -0.05579 -0.45365 -0.06343 -0.45365 -0.06343 C -0.45391 -0.06458 -0.45391 -0.0662 -0.45443 -0.06736 C -0.45495 -0.06829 -0.45586 -0.06875 -0.45664 -0.06852 C -0.46446 -0.06574 -0.47214 -0.06157 -0.47995 -0.0581 C -0.48191 -0.05555 -0.48373 -0.05278 -0.48568 -0.05046 C -0.48711 -0.04884 -0.48881 -0.04815 -0.49011 -0.04653 C -0.49154 -0.04468 -0.49232 -0.04167 -0.49375 -0.04005 C -0.49623 -0.03727 -0.49935 -0.03657 -0.50183 -0.03356 C -0.50638 -0.02778 -0.51055 -0.0206 -0.51485 -0.01412 C -0.51654 -0.01157 -0.51836 -0.00926 -0.51993 -0.00648 C -0.52123 -0.00417 -0.52227 -0.00185 -0.52357 0 C -0.52722 0.00532 -0.53125 0.00972 -0.53451 0.01551 C -0.53594 0.01829 -0.53737 0.02083 -0.53894 0.02338 C -0.53985 0.02477 -0.54089 0.02593 -0.5418 0.02732 C -0.54401 0.03056 -0.54623 0.03403 -0.54831 0.0375 C -0.54857 0.03935 -0.5487 0.0412 -0.54909 0.04282 C -0.54935 0.04375 -0.55013 0.04445 -0.55053 0.04537 C -0.55508 0.05671 -0.55039 0.04769 -0.55495 0.05579 C -0.56055 0.0757 -0.55769 0.06852 -0.56224 0.07894 C -0.56654 0.10208 -0.55847 0.06204 -0.56511 0.08542 C -0.56576 0.08773 -0.56524 0.09097 -0.56589 0.09329 C -0.56771 0.1 -0.57045 0.10602 -0.5724 0.11273 C -0.57305 0.11505 -0.57318 0.11806 -0.57383 0.12037 C -0.57422 0.12199 -0.57487 0.12292 -0.57526 0.12431 C -0.57579 0.12593 -0.57618 0.12778 -0.57683 0.12963 C -0.57722 0.13079 -0.57774 0.13195 -0.57826 0.13333 C -0.57904 0.13588 -0.57943 0.13889 -0.58034 0.1412 C -0.58125 0.14306 -0.58256 0.14421 -0.58334 0.1463 C -0.58581 0.15394 -0.58698 0.16273 -0.58985 0.16968 C -0.59323 0.17778 -0.59688 0.18565 -0.6 0.19421 C -0.60651 0.21181 -0.61342 0.24097 -0.61758 0.25764 C -0.6181 0.26019 -0.61823 0.26296 -0.61901 0.26551 C -0.63933 0.33056 -0.62605 0.27801 -0.63868 0.33403 C -0.64037 0.34144 -0.64193 0.34884 -0.64375 0.35602 C -0.64558 0.36389 -0.64961 0.3794 -0.64961 0.3794 C -0.65157 0.3963 -0.65274 0.41343 -0.65534 0.42986 C -0.65782 0.44537 -0.66289 0.45949 -0.66485 0.47523 C -0.66602 0.48472 -0.66732 0.49421 -0.66849 0.5037 C -0.66967 0.51296 -0.66862 0.50718 -0.66993 0.51412 C -0.67318 0.55463 -0.67097 0.53935 -0.67435 0.56065 C -0.67461 0.56366 -0.67474 0.56667 -0.675 0.56968 C -0.67526 0.57153 -0.67579 0.57315 -0.67579 0.575 C -0.67579 0.5787 -0.67683 0.58426 -0.675 0.58657 C -0.67266 0.58958 -0.66928 0.58657 -0.66628 0.58657 L -0.66628 0.58657 " pathEditMode="relative" ptsTypes="AAAAAAAAAAAAAAAAAAAAAAAAAAAAAAAAAAAAAAAAAAAAAAAAAAAAAAAAAAAAAAAAAAAAAAAAAAAAAAAAAAAAAAAAAAAAAAAAAAAAAAAAAAAAAAAAAAAAAAAAAAAAAAAAAAAAAAAAAAAAAAAAAAAAAAAAAAAAAAAAAAAAAAAAA">
                                      <p:cBhvr>
                                        <p:cTn id="18" dur="8000" fill="hold"/>
                                        <p:tgtEl>
                                          <p:spTgt spid="80"/>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 0 C -0.00078 -0.00393 -0.00104 -0.00833 -0.00222 -0.0118 C -0.00326 -0.01481 -0.00521 -0.01666 -0.00651 -0.01944 C -0.01511 -0.03727 -0.00651 -0.02268 -0.01602 -0.04028 C -0.02031 -0.04815 -0.02513 -0.05509 -0.02917 -0.06342 C -0.03763 -0.08148 -0.0332 -0.07801 -0.03932 -0.08171 L -0.04375 -0.08935 C -0.04414 -0.09028 -0.04479 -0.09097 -0.04518 -0.09213 C -0.0461 -0.09514 -0.04727 -0.09791 -0.04805 -0.10115 C -0.04948 -0.10648 -0.05026 -0.1125 -0.05169 -0.11782 C -0.05222 -0.1199 -0.05326 -0.12129 -0.05391 -0.12315 C -0.05456 -0.125 -0.05482 -0.12754 -0.05534 -0.12963 C -0.0582 -0.14074 -0.05899 -0.1368 -0.0612 -0.15671 C -0.06172 -0.16111 -0.06185 -0.16551 -0.06263 -0.16967 C -0.06354 -0.17453 -0.06432 -0.17778 -0.06485 -0.18264 C -0.06511 -0.18518 -0.06524 -0.18773 -0.0655 -0.19028 C -0.06576 -0.19236 -0.06745 -0.2 -0.06771 -0.20069 C -0.0681 -0.20208 -0.06888 -0.20324 -0.06914 -0.20463 C -0.06979 -0.20717 -0.07005 -0.20995 -0.0707 -0.2125 C -0.07175 -0.2169 -0.07253 -0.21643 -0.07435 -0.22014 C -0.07565 -0.22315 -0.07669 -0.22615 -0.078 -0.22916 C -0.07813 -0.23055 -0.07839 -0.23194 -0.07865 -0.2331 C -0.07995 -0.23819 -0.08347 -0.24861 -0.08451 -0.25115 C -0.08555 -0.25393 -0.08711 -0.25625 -0.08815 -0.25903 C -0.09076 -0.2662 -0.09349 -0.27315 -0.09544 -0.28102 C -0.0961 -0.28403 -0.09688 -0.28703 -0.09766 -0.29004 C -0.09792 -0.29143 -0.09792 -0.29282 -0.09831 -0.29398 C -0.09987 -0.29884 -0.10195 -0.30324 -0.10339 -0.3081 C -0.10443 -0.31134 -0.10482 -0.31504 -0.1056 -0.31852 C -0.10625 -0.32129 -0.10703 -0.32384 -0.10781 -0.32639 C -0.1082 -0.32778 -0.10886 -0.3287 -0.10925 -0.33009 C -0.11055 -0.33518 -0.11185 -0.34051 -0.11289 -0.34583 C -0.11732 -0.36736 -0.11315 -0.35162 -0.11654 -0.36389 C -0.1168 -0.36736 -0.11693 -0.37083 -0.11732 -0.3743 C -0.11745 -0.37546 -0.11771 -0.37685 -0.11797 -0.37801 C -0.11823 -0.37986 -0.11849 -0.38148 -0.11875 -0.38333 C -0.11888 -0.38449 -0.11927 -0.38588 -0.1194 -0.38703 C -0.11979 -0.38935 -0.11992 -0.39143 -0.12018 -0.39352 C -0.12057 -0.44004 -0.12318 -0.4581 -0.11875 -0.49583 C -0.11823 -0.5 -0.1155 -0.50463 -0.11432 -0.5074 C -0.11276 -0.51157 -0.11159 -0.5162 -0.10925 -0.51921 C -0.10834 -0.52037 -0.10729 -0.52106 -0.10638 -0.52176 C -0.10248 -0.52477 -0.0961 -0.525 -0.09323 -0.52569 C -0.08464 -0.53078 -0.09063 -0.52778 -0.07578 -0.53078 C -0.05847 -0.53426 -0.07422 -0.5331 -0.03646 -0.53472 C -0.01654 -0.53541 0.00338 -0.53565 0.02331 -0.53588 L 0.32187 -0.53333 C 0.33568 -0.5331 0.34948 -0.53148 0.36328 -0.53078 L 0.39909 -0.52963 C 0.40364 -0.5287 0.4082 -0.52754 0.41289 -0.52685 C 0.4819 -0.51921 0.4763 -0.52153 0.55846 -0.52037 L 0.66706 -0.52176 C 0.67161 -0.52176 0.67617 -0.52222 0.68086 -0.52315 C 0.68164 -0.52315 0.68359 -0.525 0.68307 -0.5243 C 0.67903 -0.51967 0.67695 -0.5199 0.67213 -0.51782 C 0.63099 -0.48148 0.70351 -0.54514 0.62982 -0.48426 C 0.62174 -0.47754 0.61393 -0.46921 0.60586 -0.46227 C 0.59088 -0.4493 0.57578 -0.43727 0.56068 -0.42477 C 0.55612 -0.42083 0.55156 -0.41643 0.54687 -0.41296 L 0.49739 -0.37685 C 0.49635 -0.37615 0.49544 -0.375 0.4944 -0.3743 C 0.48789 -0.36944 0.48112 -0.36528 0.47474 -0.35995 C 0.45833 -0.34629 0.45104 -0.33356 0.43476 -0.31342 C 0.43216 -0.31018 0.42903 -0.3081 0.42669 -0.3044 C 0.41849 -0.29143 0.41081 -0.27685 0.40195 -0.26551 C 0.37305 -0.22847 0.40781 -0.27129 0.36484 -0.22662 C 0.35273 -0.21412 0.34062 -0.18935 0.33203 -0.17361 C 0.33099 -0.17153 0.33034 -0.16875 0.32916 -0.16713 C 0.3194 -0.15301 0.32851 -0.1743 0.3168 -0.15023 C 0.31419 -0.14514 0.31276 -0.13842 0.31015 -0.13333 C 0.30833 -0.12986 0.30573 -0.12754 0.30364 -0.1243 C 0.30091 -0.12014 0.29844 -0.11551 0.29557 -0.11134 C 0.28802 -0.10069 0.28008 -0.09097 0.27226 -0.08032 C 0.26953 -0.07662 0.26706 -0.07245 0.26432 -0.06875 C 0.2612 -0.06435 0.25794 -0.06018 0.25482 -0.05578 C 0.25234 -0.05231 0.25 -0.04884 0.24752 -0.04537 C 0.23581 -0.0294 0.24049 -0.03264 0.23372 -0.0287 C 0.22656 -0.04143 0.22877 -0.03611 0.22135 -0.06227 C 0.21771 -0.075 0.21432 -0.08796 0.2112 -0.10115 C 0.19023 -0.18703 0.20716 -0.12916 0.18424 -0.20208 C 0.18255 -0.21365 0.18034 -0.22523 0.17916 -0.23703 C 0.17812 -0.24629 0.17851 -0.25602 0.1776 -0.26551 C 0.17656 -0.27708 0.17461 -0.2868 0.17252 -0.29791 C 0.17448 -0.31551 0.17357 -0.33495 0.17838 -0.35092 C 0.18125 -0.36018 0.18828 -0.36296 0.19362 -0.36782 C 0.20247 -0.37546 0.21146 -0.3824 0.22057 -0.38842 C 0.23307 -0.39653 0.24557 -0.40532 0.25846 -0.41041 C 0.27239 -0.41597 0.30599 -0.42222 0.32474 -0.42592 C 0.3332 -0.43032 0.33815 -0.4331 0.34883 -0.43379 C 0.3513 -0.43379 0.35364 -0.43125 0.35612 -0.42986 C 0.36041 -0.41736 0.36393 -0.4037 0.36914 -0.39236 C 0.38372 -0.36018 0.39961 -0.32986 0.4151 -0.29907 C 0.44062 -0.24815 0.45677 -0.22291 0.47916 -0.16828 C 0.48711 -0.14884 0.49388 -0.12801 0.50091 -0.10764 C 0.50482 -0.09653 0.50534 -0.09444 0.50755 -0.0868 L 0.50755 -0.0868 " pathEditMode="relative" ptsTypes="AAAAAAAAAAAAAAAAAAAAAAAAAAAAAAAAAAAAAAAAAAAAAAAAAAAAAAAAAAAAAAAAAAAAAAAAAAAAAAAAAAAAAAAAAAAAAAAAA">
                                      <p:cBhvr>
                                        <p:cTn id="20" dur="8000" fill="hold"/>
                                        <p:tgtEl>
                                          <p:spTgt spid="77"/>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 0 C 0.00065 -0.00417 0.00091 -0.00879 0.00209 -0.01296 C 0.00274 -0.01481 0.00417 -0.01528 0.00508 -0.01667 C 0.00638 -0.01875 0.00742 -0.02106 0.00873 -0.02315 C 0.01107 -0.03379 0.00899 -0.02685 0.01445 -0.0375 C 0.02422 -0.05602 0.01745 -0.04491 0.02617 -0.0581 C 0.02709 -0.06597 0.02722 -0.06921 0.02982 -0.07754 C 0.03073 -0.08055 0.03229 -0.08264 0.03347 -0.08542 C 0.03776 -0.09629 0.04167 -0.10787 0.04584 -0.11898 C 0.04675 -0.12153 0.04753 -0.12454 0.0487 -0.12685 C 0.05065 -0.13032 0.05274 -0.13356 0.05456 -0.13704 C 0.05755 -0.14329 0.06029 -0.15023 0.06328 -0.15648 C 0.06393 -0.15787 0.06485 -0.15903 0.0655 -0.16042 C 0.06797 -0.16551 0.07031 -0.17083 0.07279 -0.17592 C 0.07357 -0.17754 0.07409 -0.1794 0.07487 -0.18125 C 0.07565 -0.18264 0.07643 -0.18356 0.07709 -0.18495 C 0.08138 -0.19398 0.08503 -0.2037 0.08945 -0.21227 L 0.11133 -0.2537 C 0.1155 -0.26157 0.11784 -0.26435 0.12149 -0.27315 C 0.12604 -0.28356 0.1306 -0.29421 0.13464 -0.30532 C 0.13568 -0.3081 0.13594 -0.31157 0.13685 -0.31458 C 0.13789 -0.31782 0.13919 -0.3206 0.1405 -0.32361 C 0.14115 -0.32778 0.1418 -0.33217 0.14271 -0.33657 C 0.1431 -0.33866 0.14388 -0.34074 0.14414 -0.34305 C 0.14479 -0.34977 0.14479 -0.35694 0.14557 -0.36366 C 0.14584 -0.36551 0.14662 -0.36713 0.14701 -0.36898 C 0.1474 -0.3706 0.1474 -0.37245 0.14779 -0.37407 C 0.14948 -0.38264 0.14961 -0.38079 0.15065 -0.38704 C 0.15143 -0.39167 0.15222 -0.39653 0.15287 -0.40116 C 0.15404 -0.41018 0.15261 -0.40509 0.15508 -0.41157 C 0.15781 -0.42893 0.15664 -0.41944 0.15508 -0.41551 C 0.15443 -0.41389 0.15352 -0.41296 0.15287 -0.41157 C 0.15091 -0.40139 0.15352 -0.41319 0.15065 -0.40509 C 0.14623 -0.39259 0.15078 -0.40139 0.14623 -0.39352 C 0.14531 -0.37847 0.1457 -0.37731 0.14193 -0.35972 C 0.1336 -0.3206 0.14076 -0.35694 0.13542 -0.33912 C 0.13425 -0.33542 0.13373 -0.33102 0.13242 -0.32754 C 0.13151 -0.32477 0.12982 -0.32338 0.12878 -0.32106 L 0.12448 -0.31065 C 0.12422 -0.30926 0.12409 -0.30787 0.1237 -0.30671 C 0.12057 -0.29745 0.11992 -0.29815 0.11641 -0.28981 C 0.11472 -0.28565 0.11341 -0.28079 0.11133 -0.27685 C 0.11042 -0.275 0.10886 -0.2743 0.10768 -0.27315 C 0.1069 -0.27222 0.10625 -0.27129 0.10547 -0.27037 C 0.10482 -0.26782 0.10391 -0.26551 0.10339 -0.26273 C 0.10287 -0.26065 0.10326 -0.2581 0.10261 -0.25625 C 0.10169 -0.25324 0.10013 -0.25116 0.09896 -0.24838 C 0.09818 -0.24676 0.0974 -0.24514 0.09675 -0.24329 C 0.09544 -0.23981 0.09453 -0.23611 0.0931 -0.23287 C 0.09232 -0.23125 0.09115 -0.23032 0.09024 -0.22893 C 0.08998 -0.22731 0.08998 -0.22546 0.08945 -0.22384 C 0.08906 -0.22268 0.08555 -0.21481 0.08438 -0.21342 C 0.08373 -0.21273 0.08294 -0.21273 0.08216 -0.21227 C 0.07904 -0.20741 0.07604 -0.20254 0.07279 -0.19792 C 0.0707 -0.19514 0.06823 -0.19305 0.06615 -0.19028 C 0.06185 -0.18426 0.05755 -0.17778 0.05313 -0.17199 C 0.05222 -0.17106 0.05104 -0.1706 0.05013 -0.16944 C 0.04857 -0.16713 0.0474 -0.16412 0.04584 -0.1618 C 0.04232 -0.15671 0.03841 -0.15254 0.0349 -0.14745 C 0.03281 -0.14467 0.03086 -0.1419 0.02904 -0.13842 C 0.02591 -0.13241 0.02448 -0.12268 0.02031 -0.11898 L 0.01602 -0.11504 C 0.01485 -0.11157 0.0099 -0.09467 0.00794 -0.09051 C 0.0069 -0.08842 0.00547 -0.08704 0.0043 -0.08542 C -0.00169 -0.06759 0.00794 -0.0956 -0.00443 -0.06342 L -0.01536 -0.03495 C -0.01562 -0.03356 -0.01575 -0.03217 -0.01614 -0.03102 C -0.01745 -0.02616 -0.01901 -0.025 -0.02122 -0.0206 C -0.022 -0.01898 -0.02252 -0.01713 -0.02331 -0.01551 C -0.025 -0.0118 -0.02669 -0.00856 -0.02851 -0.00509 C -0.0289 -0.00417 -0.02956 -0.00347 -0.02995 -0.00254 C -0.03581 0.0132 -0.03229 0.00671 -0.03789 0.01945 C -0.03945 0.02292 -0.04479 0.0294 -0.04518 0.02986 C -0.04857 0.03889 -0.04596 0.03287 -0.05534 0.04421 C -0.05573 0.04445 -0.0668 0.05764 -0.06784 0.05833 C -0.0707 0.06019 -0.0737 0.06134 -0.07656 0.06343 C -0.08216 0.06806 -0.08164 0.0713 -0.0875 0.07384 C -0.09362 0.07662 -0.1 0.07824 -0.10638 0.08033 C -0.11028 0.08171 -0.11406 0.08357 -0.11797 0.08426 C -0.12357 0.08519 -0.13086 0.08658 -0.1362 0.08681 L -0.29127 0.09074 C -0.30026 0.09375 -0.30924 0.09722 -0.31823 0.09977 C -0.39479 0.12153 -0.36406 0.10648 -0.3918 0.1206 C -0.43789 0.11783 -0.48411 0.11736 -0.53008 0.11273 C -0.53659 0.11204 -0.53607 0.10556 -0.53672 0.09838 C -0.53828 0.00926 -0.54362 0.03102 -0.52357 -0.04907 C -0.52044 -0.0618 -0.51198 -0.08542 -0.51198 -0.08542 C -0.51028 -0.1081 -0.51263 -0.08125 -0.50755 -0.11504 C -0.50312 -0.14491 -0.50677 -0.13287 -0.50104 -0.15903 C -0.48997 -0.20949 -0.49909 -0.16319 -0.48711 -0.21342 C -0.47435 -0.26782 -0.48815 -0.22222 -0.46966 -0.27685 C -0.4694 -0.2787 -0.46927 -0.28032 -0.46901 -0.28217 C -0.46875 -0.28333 -0.46823 -0.28472 -0.46823 -0.28611 C -0.46823 -0.28727 -0.46875 -0.28866 -0.46901 -0.28981 C -0.51706 -0.28727 -0.48333 -0.28704 -0.5651 -0.30417 C -0.56966 -0.30509 -0.57435 -0.30532 -0.5789 -0.30671 C -0.61328 -0.31782 -0.63411 -0.32754 -0.66771 -0.34167 C -0.67578 -0.34861 -0.68398 -0.35486 -0.6918 -0.3625 C -0.69414 -0.36481 -0.697 -0.36713 -0.69831 -0.37153 C -0.69961 -0.37569 -0.69375 -0.38542 -0.69323 -0.38704 C -0.6918 -0.39143 -0.69088 -0.39653 -0.68958 -0.40116 C -0.68802 -0.40648 -0.68607 -0.41157 -0.6845 -0.41667 C -0.6832 -0.42106 -0.68203 -0.42546 -0.68086 -0.42963 C -0.67851 -0.43796 -0.67982 -0.43542 -0.67799 -0.43866 L -0.67799 -0.43866 " pathEditMode="relative" ptsTypes="AAAAAAAAAAAAAAAAAAAAAAAAAAAAAAAAAAAAAAAAAAAAAAAAAAAAAAAAAAAAAAAAAAAAAAAAAAAAAAAAAAAAAAAAAAAAAAAAAAAAAAAAAA">
                                      <p:cBhvr>
                                        <p:cTn id="22" dur="8000" fill="hold"/>
                                        <p:tgtEl>
                                          <p:spTgt spid="76"/>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L 0 0 C 0.00078 -0.00024 0.02695 -0.00487 0.03359 -0.00533 C 0.04466 -0.00602 0.05586 -0.00625 0.06705 -0.00649 L 0.33711 -0.01297 C 0.34218 -0.01667 0.34687 -0.01991 0.35169 -0.02477 C 0.35377 -0.02686 0.35573 -0.02963 0.35755 -0.03241 C 0.35859 -0.03426 0.36145 -0.04121 0.36341 -0.04422 C 0.36796 -0.05116 0.37252 -0.05811 0.37721 -0.06482 C 0.37838 -0.06644 0.37955 -0.0676 0.38086 -0.06875 C 0.38658 -0.07408 0.39244 -0.0794 0.3983 -0.08426 C 0.39974 -0.08542 0.4013 -0.08565 0.40273 -0.08681 C 0.40716 -0.09121 0.41145 -0.0963 0.41575 -0.10116 C 0.41744 -0.1051 0.42057 -0.10787 0.42096 -0.11274 C 0.42226 -0.13403 0.41992 -0.15463 0.41731 -0.175 C 0.41653 -0.1801 0.41588 -0.18542 0.4151 -0.19051 C 0.41302 -0.20301 0.40846 -0.22801 0.40846 -0.22801 C 0.40898 -0.24213 0.40937 -0.25649 0.41002 -0.27061 C 0.41015 -0.27454 0.41002 -0.27871 0.41067 -0.28241 C 0.41588 -0.3132 0.42018 -0.32871 0.42747 -0.35741 C 0.42786 -0.35926 0.42825 -0.36112 0.4289 -0.36274 C 0.43463 -0.37593 0.44192 -0.38704 0.44635 -0.40139 C 0.45026 -0.41389 0.45573 -0.42524 0.45807 -0.43912 C 0.46067 -0.45487 0.45911 -0.44792 0.46237 -0.45973 C 0.46263 -0.46274 0.46263 -0.46598 0.46315 -0.46875 C 0.46367 -0.47153 0.46471 -0.47385 0.46536 -0.47662 C 0.46614 -0.48033 0.46666 -0.4845 0.46744 -0.4882 C 0.46849 -0.4926 0.47018 -0.49676 0.47109 -0.50116 C 0.47304 -0.50973 0.47617 -0.52709 0.47617 -0.52709 C 0.47526 -0.52755 0.47408 -0.5294 0.4733 -0.52848 C 0.46953 -0.52292 0.4664 -0.50787 0.4638 -0.50116 C 0.46224 -0.497 0.45976 -0.49375 0.45807 -0.48959 C 0.44843 -0.46737 0.44257 -0.4382 0.42968 -0.42223 L 0.37578 -0.35625 C 0.37265 -0.35255 0.36953 -0.34885 0.36627 -0.34584 C 0.3444 -0.32547 0.32239 -0.30602 0.30078 -0.28496 C 0.2957 -0.2801 0.29127 -0.27292 0.28619 -0.26806 C 0.25872 -0.2426 0.23086 -0.21875 0.20312 -0.19422 C 0.20195 -0.19329 0.20078 -0.19237 0.19961 -0.19167 C 0.19856 -0.19121 0.19752 -0.19121 0.19661 -0.19051 C 0.1927 -0.18774 0.18893 -0.18426 0.18502 -0.18149 C 0.18359 -0.18033 0.18203 -0.17963 0.1806 -0.17871 C 0.17578 -0.17616 0.17096 -0.17315 0.16601 -0.17107 C 0.15937 -0.16829 0.15247 -0.16621 0.1457 -0.16459 C 0.14401 -0.16412 0.14231 -0.16343 0.14062 -0.1632 L 0.10195 -0.15811 C 0.07578 -0.16158 0.04948 -0.16366 0.0233 -0.16852 C 0.02096 -0.16875 0.01888 -0.17176 0.01679 -0.17362 C 0.01093 -0.17894 0.0052 -0.18519 -0.00065 -0.19051 C -0.00209 -0.19167 -0.00365 -0.19167 -0.00508 -0.19306 C -0.01368 -0.20116 -0.02201 -0.21042 -0.0306 -0.21899 C -0.03334 -0.22176 -0.0362 -0.22454 -0.03933 -0.22662 C -0.06784 -0.247 -0.09675 -0.26575 -0.12526 -0.28635 C -0.12683 -0.2875 -0.128 -0.28982 -0.12956 -0.29144 C -0.13021 -0.29213 -0.13099 -0.29213 -0.13177 -0.29283 C -0.13295 -0.29352 -0.13412 -0.29445 -0.13542 -0.29537 C -0.13711 -0.29885 -0.13868 -0.30232 -0.1405 -0.30556 C -0.14753 -0.31922 -0.15599 -0.33125 -0.16524 -0.33936 C -0.17904 -0.35139 -0.18829 -0.35116 -0.20235 -0.35348 C -0.20821 -0.35278 -0.2142 -0.35348 -0.2198 -0.35093 C -0.225 -0.34862 -0.22995 -0.34468 -0.23438 -0.33936 C -0.24414 -0.32778 -0.25248 -0.31274 -0.26211 -0.30047 C -0.26381 -0.29838 -0.26537 -0.29607 -0.26719 -0.29399 C -0.27071 -0.29005 -0.27435 -0.28565 -0.27813 -0.28241 C -0.28177 -0.27917 -0.28724 -0.27755 -0.29128 -0.27593 C -0.29414 -0.27477 -0.29701 -0.27315 -0.3 -0.272 C -0.30118 -0.27153 -0.30482 -0.27061 -0.30365 -0.27061 L -0.02761 -0.28496 C -0.01967 -0.30348 -0.00951 -0.31968 -0.00365 -0.34075 C 0.00299 -0.36412 0.00612 -0.39028 0.0095 -0.41575 C 0.02187 -0.5095 0.0056 -0.42987 0.01757 -0.50255 C 0.01901 -0.51181 0.02005 -0.522 0.0233 -0.52963 C 0.02825 -0.54144 0.0345 -0.55162 0.04153 -0.5595 C 0.05299 -0.57223 0.06601 -0.57963 0.07799 -0.59051 C 0.09518 -0.60625 0.08671 -0.60602 0.09323 -0.60602 L 0.12526 -0.61112 L 0.12526 -0.61112 L 0.1595 -0.47269 " pathEditMode="relative" ptsTypes="AAAAAAAAAAAAAAAAAAAAAAAAAAAAAAAAAAAAAAAAAAAAAAAAAAAAAAAAAAAAAAAAAAAAAAAAAAAAAA">
                                      <p:cBhvr>
                                        <p:cTn id="24" dur="8000" fill="hold"/>
                                        <p:tgtEl>
                                          <p:spTgt spid="79"/>
                                        </p:tgtEl>
                                        <p:attrNameLst>
                                          <p:attrName>ppt_x</p:attrName>
                                          <p:attrName>ppt_y</p:attrName>
                                        </p:attrNameLst>
                                      </p:cBhvr>
                                    </p:animMotion>
                                  </p:childTnLst>
                                </p:cTn>
                              </p:par>
                            </p:childTnLst>
                          </p:cTn>
                        </p:par>
                      </p:childTnLst>
                    </p:cTn>
                  </p:par>
                </p:childTnLst>
              </p:cTn>
              <p:nextCondLst>
                <p:cond evt="onClick" delay="0">
                  <p:tgtEl>
                    <p:spTgt spid="28"/>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FF000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vol="100000">
                                        <p:cTn display="0" masterRel="sameClick">
                                          <p:stCondLst>
                                            <p:cond evt="begin" delay="0">
                                              <p:tn val="2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1" nodeType="withEffect">
                                  <p:stCondLst>
                                    <p:cond delay="0"/>
                                  </p:stCondLst>
                                  <p:childTnLst>
                                    <p:animClr clrSpc="rgb" dir="cw">
                                      <p:cBhvr override="childStyle">
                                        <p:cTn id="43" dur="1000" fill="hold"/>
                                        <p:tgtEl>
                                          <p:spTgt spid="76"/>
                                        </p:tgtEl>
                                        <p:attrNameLst>
                                          <p:attrName>style.color</p:attrName>
                                        </p:attrNameLst>
                                      </p:cBhvr>
                                      <p:to>
                                        <a:srgbClr val="FF0000"/>
                                      </p:to>
                                    </p:animClr>
                                    <p:animClr clrSpc="rgb" dir="cw">
                                      <p:cBhvr>
                                        <p:cTn id="44" dur="1000" fill="hold"/>
                                        <p:tgtEl>
                                          <p:spTgt spid="76"/>
                                        </p:tgtEl>
                                        <p:attrNameLst>
                                          <p:attrName>fillcolor</p:attrName>
                                        </p:attrNameLst>
                                      </p:cBhvr>
                                      <p:to>
                                        <a:srgbClr val="FF000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vol="77000">
                                        <p:cTn display="0" masterRel="sameClick">
                                          <p:stCondLst>
                                            <p:cond evt="begin" delay="0">
                                              <p:tn val="4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1"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1" nodeType="clickEffect">
                                  <p:stCondLst>
                                    <p:cond delay="0"/>
                                  </p:stCondLst>
                                  <p:childTnLst>
                                    <p:animClr clrSpc="rgb" dir="cw">
                                      <p:cBhvr override="childStyle">
                                        <p:cTn id="59" dur="1000" fill="hold"/>
                                        <p:tgtEl>
                                          <p:spTgt spid="79"/>
                                        </p:tgtEl>
                                        <p:attrNameLst>
                                          <p:attrName>style.color</p:attrName>
                                        </p:attrNameLst>
                                      </p:cBhvr>
                                      <p:to>
                                        <a:srgbClr val="FF0000"/>
                                      </p:to>
                                    </p:animClr>
                                    <p:animClr clrSpc="rgb" dir="cw">
                                      <p:cBhvr>
                                        <p:cTn id="60" dur="1000" fill="hold"/>
                                        <p:tgtEl>
                                          <p:spTgt spid="79"/>
                                        </p:tgtEl>
                                        <p:attrNameLst>
                                          <p:attrName>fillcolor</p:attrName>
                                        </p:attrNameLst>
                                      </p:cBhvr>
                                      <p:to>
                                        <a:srgbClr val="FF000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vol="77000">
                                        <p:cTn display="0" masterRel="sameClick">
                                          <p:stCondLst>
                                            <p:cond evt="begin" delay="0">
                                              <p:tn val="5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1"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7"/>
                  </p:tgtEl>
                </p:cond>
              </p:nextCondLst>
            </p:seq>
          </p:childTnLst>
        </p:cTn>
      </p:par>
    </p:tnLst>
    <p:bldLst>
      <p:bldP spid="2" grpId="1" animBg="1"/>
      <p:bldP spid="2" grpId="2" animBg="1"/>
      <p:bldP spid="76" grpId="0" animBg="1"/>
      <p:bldP spid="76" grpId="1" animBg="1"/>
      <p:bldP spid="77" grpId="0" animBg="1"/>
      <p:bldP spid="77" grpId="1" animBg="1"/>
      <p:bldP spid="78" grpId="2" animBg="1"/>
      <p:bldP spid="79" grpId="0" animBg="1"/>
      <p:bldP spid="79" grpId="1" animBg="1"/>
      <p:bldP spid="80" grpId="0" animBg="1"/>
      <p:bldP spid="80"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1210607" y="487121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3777794" y="141886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1202804" y="299625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202804" y="210814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1207719" y="395994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1202804" y="126386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10562994" y="431994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rot="156335">
            <a:off x="4167719" y="226026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12</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2270963" y="270900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2199327" y="173679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a:hlinkClick r:id="" action="ppaction://noaction">
              <a:snd r:embed="rId5" name="bomb.wav"/>
            </a:hlinkClick>
          </p:cNvPr>
          <p:cNvSpPr/>
          <p:nvPr/>
        </p:nvSpPr>
        <p:spPr>
          <a:xfrm>
            <a:off x="3312926" y="292971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a:hlinkClick r:id="" action="ppaction://noaction">
              <a:snd r:embed="rId5" name="bomb.wav"/>
            </a:hlinkClick>
          </p:cNvPr>
          <p:cNvSpPr/>
          <p:nvPr/>
        </p:nvSpPr>
        <p:spPr>
          <a:xfrm>
            <a:off x="2919327" y="105886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Textfeld 36"/>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55303"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1656696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33"/>
                                        </p:tgtEl>
                                        <p:attrNameLst>
                                          <p:attrName>style.color</p:attrName>
                                        </p:attrNameLst>
                                      </p:cBhvr>
                                      <p:to>
                                        <a:srgbClr val="B4C6E7"/>
                                      </p:to>
                                    </p:animClr>
                                    <p:animClr clrSpc="rgb" dir="cw">
                                      <p:cBhvr>
                                        <p:cTn id="22" dur="500" autoRev="1" fill="remove"/>
                                        <p:tgtEl>
                                          <p:spTgt spid="33"/>
                                        </p:tgtEl>
                                        <p:attrNameLst>
                                          <p:attrName>fillcolor</p:attrName>
                                        </p:attrNameLst>
                                      </p:cBhvr>
                                      <p:to>
                                        <a:srgbClr val="B4C6E7"/>
                                      </p:to>
                                    </p:animClr>
                                    <p:set>
                                      <p:cBhvr>
                                        <p:cTn id="23" dur="500" autoRev="1" fill="remove"/>
                                        <p:tgtEl>
                                          <p:spTgt spid="33"/>
                                        </p:tgtEl>
                                        <p:attrNameLst>
                                          <p:attrName>fill.type</p:attrName>
                                        </p:attrNameLst>
                                      </p:cBhvr>
                                      <p:to>
                                        <p:strVal val="solid"/>
                                      </p:to>
                                    </p:set>
                                    <p:set>
                                      <p:cBhvr>
                                        <p:cTn id="24" dur="500" autoRev="1" fill="remove"/>
                                        <p:tgtEl>
                                          <p:spTgt spid="33"/>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00B050"/>
                                      </p:to>
                                    </p:animClr>
                                    <p:animClr clrSpc="rgb" dir="cw">
                                      <p:cBhvr>
                                        <p:cTn id="44" dur="1000" fill="hold"/>
                                        <p:tgtEl>
                                          <p:spTgt spid="76"/>
                                        </p:tgtEl>
                                        <p:attrNameLst>
                                          <p:attrName>fillcolor</p:attrName>
                                        </p:attrNameLst>
                                      </p:cBhvr>
                                      <p:to>
                                        <a:srgbClr val="00B05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FF0000"/>
                                      </p:to>
                                    </p:animClr>
                                    <p:animClr clrSpc="rgb" dir="cw">
                                      <p:cBhvr>
                                        <p:cTn id="60" dur="1000" fill="hold"/>
                                        <p:tgtEl>
                                          <p:spTgt spid="79"/>
                                        </p:tgtEl>
                                        <p:attrNameLst>
                                          <p:attrName>fillcolor</p:attrName>
                                        </p:attrNameLst>
                                      </p:cBhvr>
                                      <p:to>
                                        <a:srgbClr val="FF000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vol="77000">
                                        <p:cTn display="0" masterRel="sameClick">
                                          <p:stCondLst>
                                            <p:cond evt="begin" delay="0">
                                              <p:tn val="5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FF0000"/>
                                      </p:to>
                                    </p:animClr>
                                    <p:animClr clrSpc="rgb" dir="cw">
                                      <p:cBhvr>
                                        <p:cTn id="76" dur="1000" fill="hold"/>
                                        <p:tgtEl>
                                          <p:spTgt spid="21"/>
                                        </p:tgtEl>
                                        <p:attrNameLst>
                                          <p:attrName>fillcolor</p:attrName>
                                        </p:attrNameLst>
                                      </p:cBhvr>
                                      <p:to>
                                        <a:srgbClr val="FF000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vol="100000">
                                        <p:cTn display="0" masterRel="sameClick">
                                          <p:stCondLst>
                                            <p:cond evt="begin" delay="0">
                                              <p:tn val="7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FF0000"/>
                                      </p:to>
                                    </p:animClr>
                                    <p:animClr clrSpc="rgb" dir="cw">
                                      <p:cBhvr>
                                        <p:cTn id="84" dur="1000" fill="hold"/>
                                        <p:tgtEl>
                                          <p:spTgt spid="22"/>
                                        </p:tgtEl>
                                        <p:attrNameLst>
                                          <p:attrName>fillcolor</p:attrName>
                                        </p:attrNameLst>
                                      </p:cBhvr>
                                      <p:to>
                                        <a:srgbClr val="FF000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vol="77000">
                                        <p:cTn display="0" masterRel="sameClick">
                                          <p:stCondLst>
                                            <p:cond evt="begin" delay="0">
                                              <p:tn val="8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1000" fill="hold"/>
                                        <p:tgtEl>
                                          <p:spTgt spid="33"/>
                                        </p:tgtEl>
                                        <p:attrNameLst>
                                          <p:attrName>style.color</p:attrName>
                                        </p:attrNameLst>
                                      </p:cBhvr>
                                      <p:to>
                                        <a:srgbClr val="00B050"/>
                                      </p:to>
                                    </p:animClr>
                                    <p:animClr clrSpc="rgb" dir="cw">
                                      <p:cBhvr>
                                        <p:cTn id="92" dur="1000" fill="hold"/>
                                        <p:tgtEl>
                                          <p:spTgt spid="33"/>
                                        </p:tgtEl>
                                        <p:attrNameLst>
                                          <p:attrName>fillcolor</p:attrName>
                                        </p:attrNameLst>
                                      </p:cBhvr>
                                      <p:to>
                                        <a:srgbClr val="00B050"/>
                                      </p:to>
                                    </p:animClr>
                                    <p:set>
                                      <p:cBhvr>
                                        <p:cTn id="93" dur="1000" fill="hold"/>
                                        <p:tgtEl>
                                          <p:spTgt spid="33"/>
                                        </p:tgtEl>
                                        <p:attrNameLst>
                                          <p:attrName>fill.type</p:attrName>
                                        </p:attrNameLst>
                                      </p:cBhvr>
                                      <p:to>
                                        <p:strVal val="solid"/>
                                      </p:to>
                                    </p:set>
                                    <p:set>
                                      <p:cBhvr>
                                        <p:cTn id="94" dur="1000" fill="hold"/>
                                        <p:tgtEl>
                                          <p:spTgt spid="33"/>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95" restart="whenNotActive" fill="hold" evtFilter="cancelBubble" nodeType="interactiveSeq">
                <p:stCondLst>
                  <p:cond evt="onClick" delay="0">
                    <p:tgtEl>
                      <p:spTgt spid="34"/>
                    </p:tgtEl>
                  </p:cond>
                </p:stCondLst>
                <p:endSync evt="end" delay="0">
                  <p:rtn val="all"/>
                </p:endSync>
                <p:childTnLst>
                  <p:par>
                    <p:cTn id="96" fill="hold">
                      <p:stCondLst>
                        <p:cond delay="0"/>
                      </p:stCondLst>
                      <p:childTnLst>
                        <p:par>
                          <p:cTn id="97" fill="hold">
                            <p:stCondLst>
                              <p:cond delay="0"/>
                            </p:stCondLst>
                            <p:childTnLst>
                              <p:par>
                                <p:cTn id="98" presetID="19" presetClass="emph" presetSubtype="0" fill="hold" grpId="0" nodeType="clickEffect">
                                  <p:stCondLst>
                                    <p:cond delay="0"/>
                                  </p:stCondLst>
                                  <p:childTnLst>
                                    <p:animClr clrSpc="rgb" dir="cw">
                                      <p:cBhvr override="childStyle">
                                        <p:cTn id="99" dur="1000" fill="hold"/>
                                        <p:tgtEl>
                                          <p:spTgt spid="34"/>
                                        </p:tgtEl>
                                        <p:attrNameLst>
                                          <p:attrName>style.color</p:attrName>
                                        </p:attrNameLst>
                                      </p:cBhvr>
                                      <p:to>
                                        <a:srgbClr val="FF0000"/>
                                      </p:to>
                                    </p:animClr>
                                    <p:animClr clrSpc="rgb" dir="cw">
                                      <p:cBhvr>
                                        <p:cTn id="100" dur="1000" fill="hold"/>
                                        <p:tgtEl>
                                          <p:spTgt spid="34"/>
                                        </p:tgtEl>
                                        <p:attrNameLst>
                                          <p:attrName>fillcolor</p:attrName>
                                        </p:attrNameLst>
                                      </p:cBhvr>
                                      <p:to>
                                        <a:srgbClr val="FF0000"/>
                                      </p:to>
                                    </p:animClr>
                                    <p:set>
                                      <p:cBhvr>
                                        <p:cTn id="101" dur="1000" fill="hold"/>
                                        <p:tgtEl>
                                          <p:spTgt spid="34"/>
                                        </p:tgtEl>
                                        <p:attrNameLst>
                                          <p:attrName>fill.type</p:attrName>
                                        </p:attrNameLst>
                                      </p:cBhvr>
                                      <p:to>
                                        <p:strVal val="solid"/>
                                      </p:to>
                                    </p:set>
                                    <p:set>
                                      <p:cBhvr>
                                        <p:cTn id="102" dur="1000" fill="hold"/>
                                        <p:tgtEl>
                                          <p:spTgt spid="34"/>
                                        </p:tgtEl>
                                        <p:attrNameLst>
                                          <p:attrName>fill.on</p:attrName>
                                        </p:attrNameLst>
                                      </p:cBhvr>
                                      <p:to>
                                        <p:strVal val="true"/>
                                      </p:to>
                                    </p:set>
                                  </p:childTnLst>
                                  <p:subTnLst>
                                    <p:audio>
                                      <p:cMediaNode vol="77000">
                                        <p:cTn display="0" masterRel="sameClick">
                                          <p:stCondLst>
                                            <p:cond evt="begin" delay="0">
                                              <p:tn val="9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103" restart="whenNotActive" fill="hold" evtFilter="cancelBubble" nodeType="interactiveSeq">
                <p:stCondLst>
                  <p:cond evt="onClick" delay="0">
                    <p:tgtEl>
                      <p:spTgt spid="35"/>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1000" fill="hold"/>
                                        <p:tgtEl>
                                          <p:spTgt spid="35"/>
                                        </p:tgtEl>
                                        <p:attrNameLst>
                                          <p:attrName>style.color</p:attrName>
                                        </p:attrNameLst>
                                      </p:cBhvr>
                                      <p:to>
                                        <a:srgbClr val="FF0000"/>
                                      </p:to>
                                    </p:animClr>
                                    <p:animClr clrSpc="rgb" dir="cw">
                                      <p:cBhvr>
                                        <p:cTn id="108" dur="1000" fill="hold"/>
                                        <p:tgtEl>
                                          <p:spTgt spid="35"/>
                                        </p:tgtEl>
                                        <p:attrNameLst>
                                          <p:attrName>fillcolor</p:attrName>
                                        </p:attrNameLst>
                                      </p:cBhvr>
                                      <p:to>
                                        <a:srgbClr val="FF0000"/>
                                      </p:to>
                                    </p:animClr>
                                    <p:set>
                                      <p:cBhvr>
                                        <p:cTn id="109" dur="1000" fill="hold"/>
                                        <p:tgtEl>
                                          <p:spTgt spid="35"/>
                                        </p:tgtEl>
                                        <p:attrNameLst>
                                          <p:attrName>fill.type</p:attrName>
                                        </p:attrNameLst>
                                      </p:cBhvr>
                                      <p:to>
                                        <p:strVal val="solid"/>
                                      </p:to>
                                    </p:set>
                                    <p:set>
                                      <p:cBhvr>
                                        <p:cTn id="110" dur="1000" fill="hold"/>
                                        <p:tgtEl>
                                          <p:spTgt spid="35"/>
                                        </p:tgtEl>
                                        <p:attrNameLst>
                                          <p:attrName>fill.on</p:attrName>
                                        </p:attrNameLst>
                                      </p:cBhvr>
                                      <p:to>
                                        <p:strVal val="true"/>
                                      </p:to>
                                    </p:set>
                                  </p:childTnLst>
                                  <p:subTnLst>
                                    <p:audio>
                                      <p:cMediaNode vol="100000">
                                        <p:cTn display="0" masterRel="sameClick">
                                          <p:stCondLst>
                                            <p:cond evt="begin" delay="0">
                                              <p:tn val="10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11" restart="whenNotActive" fill="hold" evtFilter="cancelBubble" nodeType="interactiveSeq">
                <p:stCondLst>
                  <p:cond evt="onClick" delay="0">
                    <p:tgtEl>
                      <p:spTgt spid="36"/>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1000" fill="hold"/>
                                        <p:tgtEl>
                                          <p:spTgt spid="36"/>
                                        </p:tgtEl>
                                        <p:attrNameLst>
                                          <p:attrName>style.color</p:attrName>
                                        </p:attrNameLst>
                                      </p:cBhvr>
                                      <p:to>
                                        <a:srgbClr val="FF0000"/>
                                      </p:to>
                                    </p:animClr>
                                    <p:animClr clrSpc="rgb" dir="cw">
                                      <p:cBhvr>
                                        <p:cTn id="116" dur="1000" fill="hold"/>
                                        <p:tgtEl>
                                          <p:spTgt spid="36"/>
                                        </p:tgtEl>
                                        <p:attrNameLst>
                                          <p:attrName>fillcolor</p:attrName>
                                        </p:attrNameLst>
                                      </p:cBhvr>
                                      <p:to>
                                        <a:srgbClr val="FF0000"/>
                                      </p:to>
                                    </p:animClr>
                                    <p:set>
                                      <p:cBhvr>
                                        <p:cTn id="117" dur="1000" fill="hold"/>
                                        <p:tgtEl>
                                          <p:spTgt spid="36"/>
                                        </p:tgtEl>
                                        <p:attrNameLst>
                                          <p:attrName>fill.type</p:attrName>
                                        </p:attrNameLst>
                                      </p:cBhvr>
                                      <p:to>
                                        <p:strVal val="solid"/>
                                      </p:to>
                                    </p:set>
                                    <p:set>
                                      <p:cBhvr>
                                        <p:cTn id="118" dur="1000" fill="hold"/>
                                        <p:tgtEl>
                                          <p:spTgt spid="36"/>
                                        </p:tgtEl>
                                        <p:attrNameLst>
                                          <p:attrName>fill.on</p:attrName>
                                        </p:attrNameLst>
                                      </p:cBhvr>
                                      <p:to>
                                        <p:strVal val="true"/>
                                      </p:to>
                                    </p:set>
                                  </p:childTnLst>
                                  <p:subTnLst>
                                    <p:audio>
                                      <p:cMediaNode vol="100000">
                                        <p:cTn display="0" masterRel="sameClick">
                                          <p:stCondLst>
                                            <p:cond evt="begin" delay="0">
                                              <p:tn val="11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28"/>
                    </p:tgtEl>
                  </p:cond>
                </p:stCondLst>
                <p:endSync evt="end" delay="0">
                  <p:rtn val="all"/>
                </p:endSync>
                <p:childTnLst>
                  <p:par>
                    <p:cTn id="120" fill="hold">
                      <p:stCondLst>
                        <p:cond delay="0"/>
                      </p:stCondLst>
                      <p:childTnLst>
                        <p:par>
                          <p:cTn id="121" fill="hold">
                            <p:stCondLst>
                              <p:cond delay="0"/>
                            </p:stCondLst>
                            <p:childTnLst>
                              <p:par>
                                <p:cTn id="122" presetID="0" presetClass="path" presetSubtype="0" accel="50000" decel="50000" fill="hold" grpId="1" nodeType="withEffect">
                                  <p:stCondLst>
                                    <p:cond delay="0"/>
                                  </p:stCondLst>
                                  <p:childTnLst>
                                    <p:animMotion origin="layout" path="M 0 0 L 0 0 C -0.00156 -0.00348 -0.00312 -0.00695 -0.00442 -0.01088 C -0.00494 -0.01227 -0.00494 -0.01413 -0.00533 -0.01551 C -0.00586 -0.01737 -0.00664 -0.01852 -0.00716 -0.02038 C -0.00794 -0.02338 -0.0082 -0.02663 -0.00885 -0.02963 C -0.0095 -0.03241 -0.01015 -0.03496 -0.01067 -0.0375 C -0.01132 -0.04075 -0.01132 -0.04422 -0.01237 -0.047 L -0.0151 -0.05325 C -0.01666 -0.06436 -0.01484 -0.0551 -0.01862 -0.06575 C -0.01927 -0.06783 -0.01966 -0.07014 -0.02031 -0.072 C -0.022 -0.07639 -0.02565 -0.0845 -0.02565 -0.0845 C -0.02591 -0.08612 -0.02604 -0.08797 -0.02656 -0.08936 C -0.02695 -0.09051 -0.02773 -0.09121 -0.02825 -0.09237 C -0.02929 -0.09445 -0.0302 -0.09653 -0.03099 -0.09862 C -0.03229 -0.10278 -0.03281 -0.10764 -0.0345 -0.11135 L -0.04062 -0.12547 C -0.04088 -0.12686 -0.04101 -0.12871 -0.04153 -0.1301 C -0.04192 -0.13125 -0.0427 -0.13218 -0.04322 -0.13334 C -0.04453 -0.13588 -0.0457 -0.13843 -0.04687 -0.14098 C -0.04739 -0.1426 -0.04791 -0.14422 -0.04856 -0.14584 C -0.05117 -0.15232 -0.05091 -0.15093 -0.05299 -0.15672 C -0.0539 -0.15926 -0.05455 -0.16227 -0.05559 -0.16459 C -0.05755 -0.16899 -0.05989 -0.17269 -0.06184 -0.17709 C -0.06263 -0.17894 -0.06289 -0.18149 -0.06354 -0.18334 C -0.06484 -0.18704 -0.06927 -0.19885 -0.07148 -0.20394 C -0.072 -0.20487 -0.07265 -0.20602 -0.0733 -0.20695 C -0.07382 -0.2095 -0.07434 -0.21227 -0.075 -0.21482 C -0.07565 -0.2169 -0.0789 -0.22477 -0.07942 -0.2257 C -0.07994 -0.22686 -0.08072 -0.22778 -0.08125 -0.22894 C -0.08255 -0.23195 -0.08359 -0.23519 -0.08476 -0.23843 C -0.08554 -0.24051 -0.08658 -0.2426 -0.08737 -0.24468 C -0.09036 -0.25186 -0.08984 -0.25278 -0.0944 -0.26181 C -0.09518 -0.2632 -0.09635 -0.26366 -0.09713 -0.26505 C -0.09843 -0.26737 -0.09947 -0.27014 -0.10065 -0.27292 C -0.10182 -0.27593 -0.1026 -0.27987 -0.10416 -0.28218 L -0.11119 -0.29329 C -0.11328 -0.30417 -0.11132 -0.2963 -0.12005 -0.31042 C -0.12434 -0.3176 -0.12695 -0.32477 -0.13151 -0.33241 C -0.13307 -0.33496 -0.13502 -0.33658 -0.13684 -0.33866 C -0.14244 -0.35371 -0.1319 -0.32593 -0.14388 -0.3544 C -0.14661 -0.36112 -0.14974 -0.36737 -0.15182 -0.37477 C -0.15234 -0.37686 -0.15286 -0.37917 -0.15351 -0.38102 C -0.15924 -0.39514 -0.15325 -0.37524 -0.15885 -0.39213 C -0.15989 -0.39514 -0.16041 -0.39862 -0.16145 -0.40139 C -0.17591 -0.43843 -0.16028 -0.39329 -0.1694 -0.42038 C -0.17109 -0.43241 -0.16901 -0.4213 -0.17474 -0.43588 C -0.17604 -0.43936 -0.17695 -0.44352 -0.17825 -0.447 C -0.17903 -0.44885 -0.1802 -0.45 -0.18086 -0.45163 C -0.19023 -0.47385 -0.18229 -0.4588 -0.18971 -0.472 C -0.19153 -0.48195 -0.18919 -0.47223 -0.19596 -0.48311 C -0.2026 -0.49375 -0.19635 -0.48913 -0.20208 -0.49237 C -0.20533 -0.49723 -0.20794 -0.50394 -0.21184 -0.50649 L -0.21888 -0.51135 C -0.21979 -0.51181 -0.2207 -0.51204 -0.22148 -0.51297 C -0.22838 -0.51899 -0.22018 -0.51366 -0.22682 -0.5176 C -0.22734 -0.51852 -0.22786 -0.52014 -0.22851 -0.52061 C -0.22968 -0.52176 -0.23086 -0.52176 -0.23203 -0.52223 C -0.23294 -0.52269 -0.23385 -0.52338 -0.23476 -0.52385 C -0.23606 -0.52454 -0.23945 -0.5257 -0.24088 -0.52709 C -0.24179 -0.52778 -0.24257 -0.5294 -0.24362 -0.5301 C -0.24531 -0.53149 -0.24713 -0.53195 -0.24882 -0.53334 C -0.25416 -0.53704 -0.25351 -0.54005 -0.26119 -0.5426 L -0.27005 -0.54584 L -0.2789 -0.55209 C -0.28086 -0.55371 -0.28294 -0.55556 -0.28502 -0.55672 C -0.2888 -0.55903 -0.28671 -0.55788 -0.29114 -0.55996 C -0.29882 -0.56667 -0.2901 -0.55973 -0.30351 -0.56459 C -0.30507 -0.56528 -0.30651 -0.5669 -0.30794 -0.56783 C -0.30911 -0.56852 -0.31028 -0.56875 -0.31145 -0.56922 C -0.34036 -0.56575 -0.36927 -0.56366 -0.39791 -0.55834 C -0.40546 -0.55695 -0.41263 -0.55209 -0.42005 -0.54885 C -0.42474 -0.547 -0.42955 -0.54538 -0.43411 -0.5426 C -0.43854 -0.54005 -0.44283 -0.53681 -0.44739 -0.53473 C -0.45104 -0.53311 -0.45494 -0.53264 -0.45885 -0.53172 C -0.47382 -0.52825 -0.47434 -0.52871 -0.4888 -0.52709 C -0.49231 -0.52547 -0.49635 -0.52593 -0.49934 -0.52223 C -0.50299 -0.51806 -0.50664 -0.51436 -0.51002 -0.50973 C -0.51119 -0.50811 -0.51224 -0.50649 -0.51354 -0.5051 C -0.51497 -0.50325 -0.51653 -0.50186 -0.51796 -0.50024 C -0.51914 -0.49885 -0.52591 -0.49075 -0.5276 -0.48936 C -0.52955 -0.48797 -0.53177 -0.4875 -0.53385 -0.48612 C -0.54388 -0.47894 -0.53802 -0.48288 -0.5444 -0.47362 C -0.54817 -0.46829 -0.55247 -0.46413 -0.55586 -0.45788 C -0.55872 -0.45301 -0.56067 -0.45 -0.56289 -0.44375 C -0.56367 -0.4419 -0.56393 -0.43936 -0.56471 -0.4375 C -0.56562 -0.43519 -0.56705 -0.43357 -0.56822 -0.43125 C -0.57031 -0.42709 -0.57226 -0.42292 -0.57434 -0.41875 C -0.57669 -0.41413 -0.58281 -0.40533 -0.58411 -0.40463 C -0.59466 -0.39838 -0.58528 -0.40348 -0.61145 -0.40139 L -0.62903 -0.4 C -0.63112 -0.39746 -0.63255 -0.39723 -0.63255 -0.39213 C -0.63255 -0.32315 -0.63255 -0.25394 -0.63177 -0.18496 C -0.63164 -0.18218 -0.63046 -0.17987 -0.62994 -0.17709 C -0.62955 -0.175 -0.62942 -0.17292 -0.62903 -0.17084 C -0.62877 -0.16505 -0.62877 -0.15926 -0.62825 -0.15371 C -0.62578 -0.12616 -0.62682 -0.15602 -0.62552 -0.12848 C -0.62513 -0.12014 -0.62513 -0.11181 -0.62474 -0.10348 C -0.62434 -0.09538 -0.62343 -0.09075 -0.62291 -0.08311 C -0.62252 -0.07825 -0.62226 -0.07362 -0.622 -0.06899 C -0.62174 -0.06366 -0.62161 -0.05834 -0.62109 -0.05325 C -0.62096 -0.05163 -0.62044 -0.05024 -0.62031 -0.04862 C -0.61966 -0.04375 -0.61901 -0.03913 -0.61849 -0.0345 C -0.61809 -0.03033 -0.61796 -0.02593 -0.61757 -0.02176 C -0.61614 -0.0051 -0.61731 -0.022 -0.61588 -0.00764 C -0.61523 -0.00139 -0.61471 0.00486 -0.61406 0.01111 C -0.61315 0.02129 -0.61289 0.02685 -0.61237 0.03773 C -0.61197 0.04444 -0.61197 0.05138 -0.61145 0.0581 C -0.61132 0.05972 -0.6108 0.06134 -0.61054 0.06296 C -0.61015 0.0655 -0.61002 0.06805 -0.60963 0.0706 C -0.60937 0.08125 -0.60924 0.09166 -0.60885 0.10208 C -0.60872 0.1037 -0.60807 0.10509 -0.60794 0.10671 C -0.60755 0.11041 -0.60729 0.11412 -0.60703 0.11782 C -0.60677 0.1162 -0.60638 0.11458 -0.60612 0.11296 C -0.6052 0.10532 -0.60507 0.09699 -0.60351 0.08958 C -0.60065 0.07592 -0.59609 0.06365 -0.59296 0.05023 C -0.59114 0.04305 -0.58919 0.03587 -0.58763 0.02824 C -0.58724 0.02638 -0.58724 0.02407 -0.58671 0.02199 C -0.58541 0.0162 -0.58359 0.01064 -0.58229 0.00486 C -0.57812 -0.01413 -0.58867 0.01921 -0.57786 -0.01713 C -0.57643 -0.02223 -0.57408 -0.02616 -0.57265 -0.03125 C -0.572 -0.03334 -0.57135 -0.03542 -0.57083 -0.0375 C -0.56927 -0.04375 -0.56862 -0.0507 -0.5664 -0.05625 L -0.56471 -0.06112 C -0.56445 -0.06366 -0.56497 -0.06737 -0.5638 -0.06899 C -0.56289 -0.07038 -0.56106 -0.06899 -0.56028 -0.06737 C -0.55859 -0.06436 -0.55794 -0.05996 -0.55677 -0.05625 C -0.55312 -0.02431 -0.56002 -0.07987 -0.55234 -0.03913 C -0.54856 -0.01899 -0.54596 0.00162 -0.54257 0.02199 C -0.54231 0.02361 -0.54192 0.02523 -0.54179 0.02685 C -0.5414 0.02939 -0.5414 0.03217 -0.54088 0.03472 C -0.53841 0.04675 -0.53437 0.0581 -0.53294 0.0706 C -0.53268 0.07337 -0.53242 0.07592 -0.53203 0.07847 C -0.53151 0.08217 -0.53086 0.08587 -0.53033 0.08958 C -0.52994 0.0912 -0.52968 0.09259 -0.52942 0.09421 C -0.52916 0.09629 -0.52773 0.11087 -0.52669 0.11157 L -0.52408 0.11296 C -0.5207 0.08865 -0.52148 0.09259 -0.5082 0.05185 C -0.50494 0.04189 -0.50143 0.0324 -0.49856 0.02199 C -0.49739 0.01782 -0.49257 -0.00047 -0.48971 -0.00764 C -0.48711 -0.01413 -0.4845 -0.02061 -0.48177 -0.02663 C -0.48046 -0.0294 -0.47851 -0.03125 -0.47734 -0.0345 C -0.46549 -0.06598 -0.47461 -0.05255 -0.46588 -0.06413 C -0.46367 -0.0757 -0.46549 -0.0676 -0.45794 -0.08612 L -0.45794 -0.08612 C -0.45586 -0.09352 -0.45351 -0.10047 -0.45182 -0.10811 C -0.45117 -0.11065 -0.45078 -0.11343 -0.45 -0.11598 C -0.44921 -0.11829 -0.44817 -0.12014 -0.44739 -0.12223 C -0.447 -0.12431 -0.447 -0.12663 -0.44648 -0.12848 C -0.44414 -0.13704 -0.43984 -0.12686 -0.43671 -0.12385 C -0.42421 -0.08658 -0.43281 -0.11459 -0.42265 -0.07524 C -0.42122 -0.06991 -0.41953 -0.06482 -0.41822 -0.0595 C -0.40013 0.01504 -0.41184 -0.02755 -0.40234 0.00648 C -0.40208 0.00949 -0.40208 0.01296 -0.40143 0.01574 C -0.39648 0.0375 -0.39127 0.05902 -0.38554 0.08009 C -0.38424 0.08518 -0.38007 0.0949 -0.3776 0.10046 C -0.37539 0.1162 -0.37864 0.09513 -0.37408 0.1162 C -0.37343 0.11967 -0.37213 0.12893 -0.37148 0.13333 C -0.37057 0.13194 -0.36927 0.13078 -0.36888 0.1287 C -0.36783 0.1243 -0.3677 0.11921 -0.36705 0.11458 C -0.36679 0.1125 -0.36653 0.11041 -0.36614 0.10833 C -0.36562 0.10509 -0.36484 0.10208 -0.36445 0.09884 C -0.36276 0.0875 -0.36132 0.07592 -0.36002 0.06435 C -0.35963 0.06087 -0.3595 0.05717 -0.35911 0.05347 C -0.35807 0.04398 -0.35677 0.03472 -0.35559 0.02523 C -0.35377 -0.01158 -0.35572 0.02152 -0.35377 0 C -0.35078 -0.03311 -0.35546 -0.02385 -0.34947 -0.0345 C -0.34856 -0.03866 -0.34739 -0.0426 -0.34674 -0.047 C -0.34296 -0.0713 -0.34713 -0.0551 -0.34322 -0.06899 C -0.3427 -0.07408 -0.34192 -0.0794 -0.34153 -0.0845 C -0.33945 -0.11135 -0.34049 -0.10024 -0.3388 -0.1176 C -0.33737 -0.11644 -0.33554 -0.11644 -0.33437 -0.11436 C -0.33072 -0.10718 -0.33138 -0.10301 -0.33007 -0.09561 C -0.32864 -0.08774 -0.32682 -0.0801 -0.32565 -0.072 C -0.31666 -0.01042 -0.32539 -0.03241 -0.31497 -0.00926 C -0.31328 0.00277 -0.31197 0.01504 -0.30976 0.02685 C -0.30898 0.03032 -0.30716 0.03287 -0.30625 0.03611 C -0.3013 0.0537 -0.31158 0.02847 -0.30182 0.05023 C -0.29987 0.06064 -0.30195 0.05046 -0.29648 0.06759 C -0.29557 0.0706 -0.29479 0.07384 -0.29388 0.07708 C -0.29296 0.07962 -0.29205 0.08217 -0.29114 0.08472 C -0.29088 0.08773 -0.29036 0.09421 -0.28945 0.09745 C -0.28867 0.1 -0.28763 0.10254 -0.28684 0.10532 C -0.28645 0.10046 -0.28619 0.09583 -0.28593 0.0912 C -0.28554 0.08587 -0.28541 0.08055 -0.28502 0.07546 C -0.27851 -0.00186 -0.28398 0.03796 -0.27799 0.00949 C -0.2776 0.00787 -0.27747 0.00625 -0.27708 0.00486 C -0.27656 0.00324 -0.27578 0.00185 -0.27526 0 C -0.27461 -0.00232 -0.27434 -0.00533 -0.27356 -0.00764 C -0.27122 -0.01551 -0.27083 -0.01551 -0.26822 -0.02038 C -0.2677 -0.01922 -0.26692 -0.01829 -0.26653 -0.01713 C -0.25781 0.00717 -0.2569 0.01134 -0.25065 0.03773 C -0.24961 0.04189 -0.24908 0.04629 -0.24791 0.05023 C -0.24765 0.05162 -0.24661 0.05231 -0.24622 0.05347 C -0.24427 0.05856 -0.24257 0.06388 -0.24088 0.06921 C -0.23997 0.07222 -0.23932 0.07546 -0.23828 0.07847 C -0.2375 0.08078 -0.23645 0.08263 -0.23567 0.08472 C -0.22447 0.11666 -0.24179 0.0699 -0.23203 0.09583 C -0.23138 0.0993 -0.23059 0.10625 -0.23033 0.09421 C -0.22981 0.07546 -0.22968 0.05648 -0.22942 0.03773 C -0.22734 0.03935 -0.22513 0.04027 -0.2233 0.04236 C -0.21849 0.04837 -0.21341 0.06319 -0.21093 0.0706 C -0.21041 0.07222 -0.21041 0.07384 -0.21002 0.07546 C -0.2095 0.07754 -0.20898 0.07962 -0.20833 0.08171 C -0.20781 0.08287 -0.20703 0.08379 -0.20651 0.08472 C -0.20559 0.0868 -0.20494 0.08935 -0.2039 0.0912 C -0.20312 0.09236 -0.20195 0.09305 -0.20117 0.09421 C -0.19961 0.09675 -0.19674 0.10208 -0.19674 0.10208 C -0.19648 0.0875 -0.19661 0.07268 -0.19596 0.0581 C -0.19518 0.04259 -0.1944 0.05023 -0.19322 0.04097 C -0.19192 0.02962 -0.19427 0.03263 -0.18971 0.02986 C -0.18737 0.03101 -0.18489 0.03148 -0.18268 0.0331 C -0.18138 0.03402 -0.1802 0.03587 -0.17916 0.03773 C -0.17461 0.04629 -0.17057 0.05601 -0.16588 0.06435 C -0.15677 0.08055 -0.16484 0.06597 -0.15091 0.09583 C -0.15039 0.09699 -0.14974 0.09791 -0.14921 0.09884 C -0.14544 0.10462 -0.14544 0.10439 -0.14205 0.10833 C -0.1388 0.07939 -0.14205 0.11134 -0.14205 0.03935 C -0.14205 0.02986 -0.14153 0.0206 -0.14127 0.01111 C -0.13528 0.02152 -0.14687 0.00069 -0.13502 0.02361 C -0.12799 0.03726 -0.12799 0.03356 -0.12187 0.05185 C -0.12096 0.05439 -0.12031 0.0574 -0.11914 0.05972 C -0.11757 0.06319 -0.11393 0.06921 -0.11393 0.06921 C -0.11328 0.06759 -0.11224 0.0662 -0.11211 0.06435 C -0.11132 0.05462 -0.11328 0.04375 -0.11119 0.03472 C -0.11054 0.03148 -0.1082 0.03842 -0.10677 0.04097 C -0.1052 0.04375 -0.10403 0.04745 -0.10234 0.05023 C -0.1013 0.05208 -0.09987 0.05324 -0.09882 0.05509 C -0.09817 0.05625 -0.09778 0.0581 -0.09713 0.05972 C -0.09596 0.0625 -0.09466 0.06481 -0.09362 0.06759 C -0.09257 0.07013 -0.09205 0.07314 -0.09088 0.07546 C -0.08997 0.07731 -0.08242 0.08611 -0.08216 0.08634 C -0.08125 0.0875 -0.08046 0.08888 -0.07942 0.08958 C -0.05442 0.10439 -0.07604 0.09259 -0.01158 0.09259 L -0.01158 0.09259 " pathEditMode="relative" ptsTypes="AAAAAAAAAAAAAAAAAAAAAAAAAAAAAAAAAAAAAAAAAAAAAAAAAAAAAAAAAAAAAAAAAAAAAAAAAAAAAAAAAAAAAAAAAAAAAAAAAAAAAAAAAAAAAAAAAAAAAAAAAAAAAAAAAAAAAAAAAAAAAAAAAAAAAAAAAAAAAAAAAAAAAAAAAAAAAAAAAAAAAAAAAAAAAAAAAAAAAAAAAAAAAAAAAAAAAAAAAAAAAAAAAAAAAAAAAAA">
                                      <p:cBhvr>
                                        <p:cTn id="123" dur="5000" fill="hold"/>
                                        <p:tgtEl>
                                          <p:spTgt spid="21"/>
                                        </p:tgtEl>
                                        <p:attrNameLst>
                                          <p:attrName>ppt_x</p:attrName>
                                          <p:attrName>ppt_y</p:attrName>
                                        </p:attrNameLst>
                                      </p:cBhvr>
                                    </p:animMotion>
                                  </p:childTnLst>
                                </p:cTn>
                              </p:par>
                              <p:par>
                                <p:cTn id="124" presetID="0" presetClass="path" presetSubtype="0" accel="50000" decel="50000" fill="hold" grpId="2" nodeType="withEffect">
                                  <p:stCondLst>
                                    <p:cond delay="2000"/>
                                  </p:stCondLst>
                                  <p:childTnLst>
                                    <p:animMotion origin="layout" path="M 0 0 L 0 0 C 0.02526 -0.00138 0.05065 0.00093 0.07578 -0.00462 C 0.12526 -0.01527 0.17396 -0.03425 0.22318 -0.04861 C 0.2267 -0.04953 0.23021 -0.04953 0.23373 -0.05 L 0.48881 -0.13796 C 0.51797 -0.14884 0.54701 -0.16203 0.57526 -0.1787 C 0.57618 -0.17916 0.57878 -0.18101 0.57787 -0.18032 L 0.31758 0.03612 C 0.28099 0.06551 0.2444 0.09514 0.20638 0.11783 C 0.20469 0.11875 0.20274 0.11945 0.20118 0.12084 C 0.18073 0.13936 0.16055 0.15857 0.14024 0.17732 C 0.14727 0.18357 0.14493 0.18357 0.1543 0.18056 C 0.25287 0.14862 0.35209 0.1213 0.45 0.08334 C 0.47618 0.07315 0.50078 0.05301 0.52578 0.03612 C 0.52878 0.03426 0.53685 0.02524 0.53373 0.02686 C 0.48021 0.05394 0.42774 0.08681 0.37409 0.11297 C 0.30795 0.14538 0.24076 0.16991 0.17461 0.20255 C 0.15065 0.21436 0.12761 0.23172 0.10404 0.2463 C 0.10078 0.24838 0.0944 0.25278 0.0944 0.25278 C 0.15873 0.16899 0.22201 0.08241 0.28763 0.00163 C 0.29779 -0.01087 0.30964 -0.01828 0.3211 -0.02662 L 0.47552 -0.13796 C 0.47644 -0.13865 0.47735 -0.13888 0.47813 -0.13958 C 0.48386 -0.14953 0.48203 -0.14837 0.49401 -0.12222 C 0.50573 -0.09699 0.50183 -0.0949 0.5073 -0.07037 C 0.50821 -0.06666 0.50977 -0.06319 0.51081 -0.05949 C 0.51172 -0.05648 0.51263 -0.05324 0.51355 -0.05 C 0.5155 -0.03333 0.51732 -0.01643 0.51966 0 C 0.51993 0.00186 0.52084 0.00325 0.52149 0.00487 C 0.52526 0.01366 0.52969 0.02176 0.53295 0.03149 C 0.53933 0.05139 0.54453 0.07269 0.55235 0.09121 C 0.55313 0.09329 0.55404 0.09538 0.55495 0.09746 C 0.55756 0.10278 0.5668 0.1132 0.56289 0.11297 C 0.42279 0.10996 0.28295 0.0963 0.14284 0.08797 C 0.13998 0.09121 0.13724 0.09491 0.13412 0.09746 C 0.13125 0.09954 0.12331 0.10116 0.11993 0.10209 C 0.11875 0.10301 0.11758 0.1044 0.11641 0.10533 C 0.11355 0.10741 0.10547 0.11575 0.10756 0.11158 C 0.13399 0.0595 0.12839 0.06459 0.14636 0.05186 C 0.14818 0.04931 0.14974 0.0463 0.1517 0.04399 C 0.16641 0.02663 0.16771 0.04005 0.18529 -0.00138 C 0.18789 -0.00763 0.19037 -0.01412 0.19323 -0.02037 C 0.19427 -0.02268 0.19571 -0.0243 0.19675 -0.02662 C 0.19857 -0.03055 0.20026 -0.03495 0.20196 -0.03912 C 0.20404 -0.06041 0.20105 -0.03611 0.20638 -0.05787 C 0.21693 -0.1 0.2069 -0.06342 0.21081 -0.0831 C 0.21185 -0.08842 0.21341 -0.09328 0.21433 -0.09861 C 0.21511 -0.10277 0.21576 -0.11435 0.21615 -0.11759 C 0.22058 -0.15995 0.22058 -0.14328 0.22058 -0.15833 L 0.225 -0.1787 " pathEditMode="relative" ptsTypes="AAAAAAAAAAAAAAAAAAAAAAAAAAAAAAAAAAAAAAAAAAAAAAAAAAA">
                                      <p:cBhvr>
                                        <p:cTn id="125" dur="5000" fill="hold"/>
                                        <p:tgtEl>
                                          <p:spTgt spid="76"/>
                                        </p:tgtEl>
                                        <p:attrNameLst>
                                          <p:attrName>ppt_x</p:attrName>
                                          <p:attrName>ppt_y</p:attrName>
                                        </p:attrNameLst>
                                      </p:cBhvr>
                                    </p:animMotion>
                                  </p:childTnLst>
                                </p:cTn>
                              </p:par>
                              <p:par>
                                <p:cTn id="126" presetID="0" presetClass="path" presetSubtype="0" accel="50000" decel="50000" fill="hold" grpId="1" nodeType="withEffect">
                                  <p:stCondLst>
                                    <p:cond delay="2000"/>
                                  </p:stCondLst>
                                  <p:childTnLst>
                                    <p:animMotion origin="layout" path="M 0 0 L 0 0 C 0.04818 -0.00787 -0.00208 -0.00023 0.12344 -0.00486 C 0.33711 -0.0125 0.28216 -0.00903 0.3961 -0.01736 C 0.41732 -0.01574 0.45625 -0.04977 0.45964 -0.01273 C 0.46315 0.02384 0.41849 -0.0037 0.39792 0.00139 L 0.36081 0.01088 L 0.29558 0.02662 C 0.28907 0.02824 0.28269 0.03055 0.27617 0.03125 C 0.21407 0.03912 0.30104 0.02755 0.18698 0.04699 C 0.18086 0.04792 0.17461 0.04815 0.16849 0.04861 L 0.09701 0.05162 C 0.09818 0.05208 0.09935 0.05301 0.10052 0.05324 C 0.11224 0.05648 0.11914 0.05764 0.13138 0.05787 L 0.41198 0.06412 L 0.55495 0.06273 C 0.55625 0.0625 0.5599 0.05949 0.55847 0.05949 L 0.37227 0.06736 C 0.33425 0.07546 0.27201 0.08819 0.24532 0.10347 C 0.1849 0.13796 0.24818 0.10255 0.19492 0.13009 C 0.19349 0.13079 0.19206 0.13218 0.1905 0.1331 C 0.18972 0.1338 0.18881 0.13449 0.18789 0.13472 C 0.18412 0.13565 0.18021 0.13588 0.17644 0.13634 C 0.16042 0.14583 0.16979 0.13912 0.18881 0.13796 C 0.20821 0.1368 0.22761 0.1368 0.24701 0.13634 C 0.27969 0.1331 0.36068 0.17801 0.34492 0.12685 C 0.32852 0.07315 0.27617 0.12292 0.24167 0.11898 C 0.23282 0.11805 0.22409 0.11481 0.21524 0.11273 C 0.20261 0.10648 0.18972 0.10185 0.17735 0.09398 C 0.16992 0.08935 0.1625 0.08495 0.15521 0.07986 C 0.15378 0.07893 0.15222 0.07801 0.15078 0.07685 C 0.14987 0.07593 0.14909 0.07477 0.14818 0.07361 C 0.14766 0.07199 0.14701 0.07037 0.14649 0.06898 C 0.14558 0.0669 0.1431 0.06505 0.14375 0.06273 C 0.15508 0.02245 0.16224 0.00509 0.18698 -0.00625 C 0.20612 -0.01528 0.22539 -0.02338 0.2444 -0.0331 C 0.26068 -0.0412 0.27644 -0.05301 0.29297 -0.05972 C 0.31524 -0.06852 0.33776 -0.07616 0.36003 -0.08634 C 0.38659 -0.09861 0.41263 -0.11528 0.43946 -0.12708 C 0.43907 -0.12917 0.43972 -0.13333 0.43854 -0.13333 C 0.36472 -0.13704 0.29089 -0.13796 0.21706 -0.13796 C 0.18464 -0.13796 0.28177 -0.13495 0.31407 -0.13333 L 0.52852 -0.13657 C 0.57839 -0.1375 0.55534 -0.13472 0.57617 -0.13958 C 0.57852 -0.14028 0.58086 -0.14051 0.58321 -0.1412 C 0.59089 -0.14352 0.60612 -0.14907 0.60612 -0.14907 C 0.63164 -0.19421 0.61133 -0.15671 0.50729 -0.14907 C 0.50534 -0.14884 0.50391 -0.14537 0.50209 -0.14445 C 0.49909 -0.14259 0.48698 -0.14144 0.4862 -0.1412 L 0.48086 -0.13796 C 0.47995 -0.1375 0.47917 -0.13681 0.47826 -0.13657 L 0.47474 -0.13495 C 0.47357 -0.13287 0.47201 -0.13125 0.47123 -0.1287 C 0.46797 -0.11921 0.46992 -0.12245 0.46589 -0.11759 C 0.46381 -0.10671 0.4668 -0.12037 0.46055 -0.10509 C 0.45248 -0.08542 0.46146 -0.10208 0.45612 -0.09259 C 0.45586 -0.09097 0.45521 -0.08958 0.45534 -0.08796 C 0.45612 -0.07546 0.45742 -0.07894 0.46328 -0.07384 C 0.47201 -0.06597 0.46263 -0.0706 0.47552 -0.06759 L 0.52149 -0.05648 C 0.52448 -0.05579 0.52735 -0.05417 0.53034 -0.05347 C 0.53854 -0.05139 0.55495 -0.04861 0.55495 -0.04861 L 0.55769 -0.04861 " pathEditMode="relative" ptsTypes="AAAAAAAAAAAAAAAAAAAAAAAAAAAAAAAAAAAAAAAAAAAAAAAAAAAAAAAAAAAAAAA">
                                      <p:cBhvr>
                                        <p:cTn id="127" dur="5000" fill="hold"/>
                                        <p:tgtEl>
                                          <p:spTgt spid="22"/>
                                        </p:tgtEl>
                                        <p:attrNameLst>
                                          <p:attrName>ppt_x</p:attrName>
                                          <p:attrName>ppt_y</p:attrName>
                                        </p:attrNameLst>
                                      </p:cBhvr>
                                    </p:animMotion>
                                  </p:childTnLst>
                                </p:cTn>
                              </p:par>
                              <p:par>
                                <p:cTn id="128" presetID="0" presetClass="path" presetSubtype="0" accel="50000" decel="50000" fill="hold" grpId="1" nodeType="withEffect">
                                  <p:stCondLst>
                                    <p:cond delay="2000"/>
                                  </p:stCondLst>
                                  <p:childTnLst>
                                    <p:animMotion origin="layout" path="M 0 0 L 0 0 C 0.00273 0.00417 0.00533 0.0081 0.00794 0.0125 C 0.00885 0.01389 0.00963 0.01597 0.01067 0.01713 C 0.01809 0.02593 0.03281 0.03611 0.03893 0.04074 C 0.07695 0.06968 0.01862 0.02477 0.06184 0.05787 L 0.07591 0.06898 C 0.08737 0.07755 0.09947 0.08334 0.11028 0.09398 C 0.1513 0.13472 0.11744 0.1007 0.17734 0.16297 C 0.18151 0.16736 0.18541 0.17199 0.18971 0.1757 C 0.20507 0.1882 0.22057 0.19977 0.23567 0.2132 C 0.23919 0.21644 0.24257 0.22014 0.24622 0.22269 C 0.24856 0.22431 0.25091 0.22616 0.25325 0.22732 C 0.25442 0.22801 0.25559 0.22847 0.25677 0.22894 C 0.25494 0.21898 0.2569 0.22593 0.24791 0.21806 C 0.24648 0.21667 0.24505 0.21482 0.24362 0.2132 C 0.23619 0.20579 0.22929 0.19722 0.22148 0.19121 L 0.17656 0.15672 C 0.16914 0.15116 0.1621 0.14398 0.15442 0.13959 C 0.1177 0.11783 0.16158 0.14445 0.09713 0.10023 C 0.0957 0.09931 0.09414 0.09931 0.0927 0.09884 C 0.0901 0.09769 0.08737 0.09722 0.08476 0.0956 C 0.0513 0.0757 0.07265 0.08542 0.06002 0.07986 C 0.06028 0.0831 0.05989 0.08681 0.06093 0.08935 C 0.0621 0.09236 0.06458 0.09329 0.06627 0.0956 C 0.08359 0.11875 0.05455 0.08357 0.08125 0.11297 C 0.08424 0.11621 0.08697 0.1206 0.0901 0.12384 C 0.09921 0.13334 0.12968 0.16482 0.14648 0.17709 C 0.15911 0.18634 0.17187 0.19468 0.1845 0.20394 C 0.18893 0.20718 0.19309 0.21181 0.19765 0.21482 C 0.21549 0.22616 0.23359 0.23588 0.25156 0.2463 C 0.27812 0.26158 0.24921 0.24514 0.27265 0.25556 C 0.28125 0.25949 0.28971 0.26366 0.2983 0.26806 C 0.29974 0.26898 0.30117 0.27037 0.30273 0.2713 C 0.30351 0.27176 0.30442 0.27222 0.30533 0.27292 C 0.30716 0.27431 0.30885 0.27616 0.31067 0.27755 C 0.31237 0.27894 0.31588 0.28079 0.31588 0.28079 C 0.31614 0.275 0.31692 0.26922 0.31679 0.26343 C 0.3164 0.25162 0.30703 0.23634 0.30533 0.23056 C 0.30468 0.22847 0.2983 0.20463 0.29648 0.20232 C 0.27447 0.17547 0.25169 0.1507 0.22851 0.12709 C 0.22447 0.12292 0.21966 0.12199 0.21536 0.11922 C 0.21119 0.11621 0.20716 0.11273 0.20299 0.10972 C 0.19895 0.10695 0.19466 0.10463 0.19062 0.10185 C 0.18554 0.09838 0.18059 0.09445 0.17565 0.09097 C 0.17395 0.08959 0.172 0.08912 0.17031 0.08773 C 0.16849 0.08611 0.16692 0.08334 0.1651 0.08148 C 0.16328 0.07963 0.16145 0.07847 0.15976 0.07685 C 0.15885 0.07593 0.15807 0.07454 0.15716 0.07361 C 0.15599 0.07246 0.15468 0.07176 0.15351 0.0706 C 0.12135 0.03009 0.15052 0.06482 0.13945 0.05162 C 0.13919 0.0544 0.13854 0.05695 0.13854 0.05949 C 0.13854 0.06806 0.14322 0.07384 0.14648 0.07824 C 0.15963 0.09676 0.15468 0.08403 0.17213 0.10023 C 0.19648 0.12338 0.21849 0.15509 0.2444 0.17246 C 0.31783 0.2213 0.225 0.15834 0.37408 0.27292 C 0.41171 0.30185 0.4039 0.29283 0.44114 0.30903 C 0.44388 0.31019 0.44635 0.31297 0.44908 0.31366 C 0.45677 0.31551 0.46445 0.31574 0.47213 0.3169 C 0.4625 0.28843 0.47226 0.30972 0.45885 0.2963 C 0.4539 0.29144 0.45013 0.28241 0.44466 0.27917 C 0.4177 0.2632 0.45143 0.28334 0.42265 0.26505 C 0.41914 0.26273 0.41549 0.26134 0.4121 0.2588 C 0.38984 0.2419 0.36835 0.22246 0.34596 0.20695 C 0.31145 0.18334 0.27643 0.16297 0.2427 0.13634 C 0.23737 0.13218 0.23216 0.12755 0.22682 0.12384 C 0.22044 0.11922 0.2138 0.11597 0.20742 0.11134 C 0.18489 0.09491 0.16315 0.07593 0.14036 0.06111 C 0.13476 0.05741 0.12903 0.05417 0.12356 0.05 C 0.10911 0.03959 0.09479 0.02801 0.08033 0.01713 C 0.07864 0.01597 0.07343 0.0125 0.075 0.01412 C 0.07981 0.01875 0.08398 0.025 0.08919 0.02824 C 0.0927 0.03033 0.09622 0.03218 0.09974 0.03449 C 0.10507 0.03797 0.11028 0.04213 0.11562 0.04537 C 0.13984 0.06042 0.15052 0.06551 0.17656 0.07523 C 0.25794 0.10533 0.19531 0.07963 0.23033 0.09722 C 0.24921 0.10648 0.23697 0.09815 0.26562 0.10972 C 0.26927 0.11111 0.27252 0.11435 0.27617 0.11597 C 0.27877 0.11713 0.28151 0.11667 0.28411 0.11759 C 0.29856 0.12199 0.31302 0.12709 0.32734 0.13172 C 0.34752 0.14607 0.32447 0.13079 0.34596 0.14097 C 0.35039 0.14329 0.35911 0.14884 0.35911 0.14884 C 0.36002 0.15 0.36302 0.15417 0.36445 0.15371 C 0.36549 0.15324 0.36614 0.15162 0.36705 0.15047 C 0.36041 0.13866 0.36666 0.14931 0.36002 0.13959 C 0.35468 0.13172 0.3496 0.12338 0.34414 0.11597 C 0.34192 0.11297 0.33958 0.11019 0.3371 0.1081 C 0.3095 0.08472 0.2819 0.06181 0.25416 0.03912 C 0.24739 0.03357 0.24101 0.02662 0.23385 0.02338 C 0.13867 -0.01759 0.17382 -0.00856 0.12968 -0.01898 C 0.125 -0.02153 0.12044 -0.02523 0.11562 -0.02685 C 0.1069 -0.0294 0.09791 -0.02963 0.08919 -0.03148 C 0.08554 -0.03217 0.08216 -0.03356 0.07851 -0.03449 C 0.07773 -0.03356 0.07604 -0.03333 0.07591 -0.03148 C 0.07539 -0.02384 0.07825 -0.01828 0.08125 -0.01412 C 0.08294 -0.0118 0.08476 -0.01018 0.08645 -0.00787 C 0.09101 -0.00185 0.09505 0.00533 0.09974 0.01088 C 0.10156 0.0132 0.1039 0.01412 0.10599 0.01551 C 0.125 0.04514 0.11237 0.02662 0.15442 0.07361 C 0.15794 0.07755 0.16145 0.08102 0.1651 0.08472 C 0.17526 0.09514 0.18502 0.10741 0.19596 0.11597 C 0.19856 0.11806 0.2013 0.11991 0.2039 0.12222 C 0.2052 0.12361 0.20612 0.1257 0.20742 0.12709 C 0.21289 0.13287 0.21835 0.13935 0.22408 0.14422 C 0.22578 0.1456 0.22773 0.14537 0.22942 0.14584 C 0.24622 0.16065 0.23671 0.15278 0.26471 0.17246 C 0.26705 0.17408 0.26953 0.17547 0.27174 0.17709 C 0.28177 0.18496 0.29192 0.19259 0.30182 0.2007 C 0.30338 0.20209 0.30468 0.20417 0.30625 0.20533 C 0.30846 0.20718 0.31093 0.20834 0.31328 0.21019 C 0.32773 0.22153 0.31757 0.21528 0.32474 0.21945 C 0.32265 0.2206 0.3207 0.22246 0.31862 0.22269 C 0.23593 0.23079 0.22474 0.23009 0.15533 0.23218 L 0.12968 0.23843 C 0.12291 0.24005 0.122 0.23959 0.11562 0.24144 C 0.08854 0.24977 0.10455 0.24699 0.07851 0.24931 C 0.07591 0.25047 0.0733 0.25139 0.07057 0.25255 C 0.06979 0.25278 0.06888 0.25324 0.06796 0.25394 C 0.06224 0.25926 0.06849 0.25486 0.06276 0.26181 C 0.06197 0.26273 0.06093 0.26273 0.06002 0.26343 C 0.05885 0.26435 0.05768 0.26528 0.05651 0.26667 C 0.04869 0.275 0.05416 0.27199 0.04596 0.27454 C 0.04309 0.2794 0.04401 0.27917 0.03802 0.27917 C 0.0194 0.27917 0.00091 0.27801 -0.01758 0.27755 C -0.03178 0.27871 -0.04584 0.27894 -0.0599 0.28079 C -0.06237 0.28102 -0.06459 0.28334 -0.06706 0.2838 C -0.08021 0.28634 -0.07227 0.28542 -0.09076 0.28542 L -0.09076 0.28542 " pathEditMode="relative" ptsTypes="AAAAAAAAAAAAAAAAAAAAAAAAAAAAAAAAAAAAAAAAAAAAAAAAAAAAAAAAAAAAAAAAAAAAAAAAAAAAAAAAAAAAAAAAAAAAAAAAAAAAAAAAAAAAAAAAAAAAAAAAAAAAAAAA">
                                      <p:cBhvr>
                                        <p:cTn id="129" dur="5000" fill="hold"/>
                                        <p:tgtEl>
                                          <p:spTgt spid="35"/>
                                        </p:tgtEl>
                                        <p:attrNameLst>
                                          <p:attrName>ppt_x</p:attrName>
                                          <p:attrName>ppt_y</p:attrName>
                                        </p:attrNameLst>
                                      </p:cBhvr>
                                    </p:animMotion>
                                  </p:childTnLst>
                                </p:cTn>
                              </p:par>
                              <p:par>
                                <p:cTn id="130" presetID="0" presetClass="path" presetSubtype="0" accel="50000" decel="50000" fill="hold" grpId="2" nodeType="withEffect">
                                  <p:stCondLst>
                                    <p:cond delay="2000"/>
                                  </p:stCondLst>
                                  <p:childTnLst>
                                    <p:animMotion origin="layout" path="M 0 0 L 0 0 C -0.00235 0.00139 -0.00482 0.00255 -0.00703 0.00463 C -0.00833 0.00579 -0.00938 0.0081 -0.01055 0.00926 C -0.01146 0.01019 -0.01237 0.01019 -0.01328 0.01088 C -0.02539 0.02176 -0.01524 0.0132 -0.02214 0.02037 C -0.03229 0.03079 -0.04206 0.04306 -0.053 0.05162 C -0.0556 0.0537 -0.05833 0.05556 -0.06094 0.05787 C -0.09089 0.08472 -0.07682 0.0757 -0.0918 0.08449 C -0.09844 0.09352 -0.0974 0.09283 -0.10938 0.10023 C -0.11224 0.10208 -0.11537 0.10208 -0.11823 0.10347 L -0.13412 0.11134 C -0.13594 0.11227 -0.13763 0.11343 -0.13945 0.11435 C -0.14531 0.11713 -0.15117 0.11921 -0.15703 0.12222 C -0.1586 0.12292 -0.1599 0.12454 -0.16146 0.12546 C -0.16432 0.12685 -0.16732 0.12755 -0.17031 0.12847 C -0.17643 0.13588 -0.16875 0.12708 -0.17735 0.13472 C -0.18346 0.14028 -0.17617 0.13611 -0.18346 0.13958 C -0.17552 0.14306 -0.18177 0.1412 -0.1668 0.13634 C -0.16276 0.13519 -0.15638 0.13403 -0.15261 0.1331 C -0.14688 0.12986 -0.15261 0.1331 -0.14206 0.12847 C -0.13737 0.12639 -0.13268 0.12384 -0.128 0.12222 C -0.12643 0.12176 -0.125 0.12153 -0.12357 0.1206 C -0.12201 0.11991 -0.12057 0.11829 -0.11914 0.11759 C -0.11068 0.11273 -0.10208 0.1081 -0.09349 0.10347 C -0.09063 0.10185 -0.08776 0.09977 -0.08477 0.09861 C -0.07878 0.09653 -0.07292 0.09491 -0.06706 0.09236 C -0.05951 0.08912 -0.06068 0.0882 -0.05469 0.08449 C -0.04766 0.08033 -0.04063 0.07616 -0.0336 0.07199 C -0.02409 0.06065 -0.03268 0.06921 -0.02292 0.06412 C -0.01849 0.06204 -0.01419 0.05833 -0.00977 0.05625 C -0.0086 0.05579 -0.00742 0.05533 -0.00625 0.05486 C -0.00469 0.05417 -0.00326 0.05394 -0.00182 0.05324 C -0.00091 0.05278 0.00182 0.05162 0.00091 0.05162 C -0.00065 0.05162 -0.00208 0.05278 -0.00352 0.05324 C -0.00534 0.05579 -0.0069 0.0588 -0.00886 0.06111 C -0.01081 0.06343 -0.01289 0.06528 -0.01498 0.06736 C -0.0168 0.06898 -0.01875 0.06991 -0.02031 0.07199 C -0.02292 0.07523 -0.02474 0.07986 -0.02735 0.0831 C -0.03776 0.0956 -0.0487 0.10671 -0.05912 0.11898 C -0.06224 0.12292 -0.06498 0.12778 -0.06797 0.13171 C -0.07057 0.13495 -0.07344 0.1375 -0.07591 0.14097 C -0.09831 0.17292 -0.0862 0.16435 -0.09974 0.17245 C -0.1181 0.19537 -0.11055 0.19028 -0.12005 0.19607 C -0.12292 0.2007 -0.12565 0.20579 -0.12878 0.21019 C -0.12956 0.21111 -0.13086 0.21042 -0.13151 0.21158 C -0.1336 0.21528 -0.13945 0.22662 -0.13672 0.22431 C -0.13386 0.22153 -0.13099 0.21875 -0.128 0.21644 C -0.12357 0.21296 -0.11419 0.20787 -0.11029 0.20533 L -0.06094 0.17408 C -0.0556 0.1706 -0.05026 0.16783 -0.04505 0.16458 C -0.03998 0.16158 -0.03516 0.15764 -0.03008 0.15509 L 0.00963 0.13634 C 0.01354 0.13449 0.01745 0.13264 0.02109 0.13009 C 0.03047 0.12384 0.04674 0.10671 0.05286 0.10023 C 0.05456 0.09861 0.05573 0.09583 0.05729 0.09398 C 0.06315 0.08704 0.06107 0.09514 0.06875 0.08148 C 0.0694 0.08033 0.07135 0.07824 0.07057 0.07824 C 0.06914 0.07824 0.06601 0.08519 0.06523 0.08611 C 0.0556 0.09769 0.06432 0.08333 0.05469 0.09722 C 0.05039 0.10324 0.04687 0.11065 0.04232 0.11597 C 0.0345 0.125 0.02539 0.13009 0.01758 0.13958 C 0.00286 0.15741 -0.01055 0.17824 -0.02474 0.19745 C -0.03047 0.20533 -0.03255 0.20695 -0.0388 0.21482 C -0.04297 0.21991 -0.0474 0.22454 -0.05117 0.23056 C -0.05326 0.23357 -0.05508 0.23704 -0.05742 0.23982 C -0.07031 0.25579 -0.07057 0.25556 -0.08125 0.26505 C -0.08542 0.27639 -0.07943 0.26204 -0.08906 0.27431 C -0.09154 0.27732 -0.09297 0.28218 -0.09531 0.28542 L -0.09974 0.29167 C -0.10026 0.29468 -0.10156 0.3044 -0.10143 0.30116 C -0.10117 0.2912 -0.10195 0.28102 -0.10065 0.2713 C -0.1 0.26736 -0.09753 0.26505 -0.09623 0.26181 C -0.0832 0.23195 -0.09766 0.25162 -0.06172 0.2037 C -0.04805 0.18542 -0.05078 0.18866 -0.02826 0.16296 C -0.02487 0.15903 -0.02096 0.15625 -0.01771 0.15208 C -0.01354 0.14676 -0.0099 0.14028 -0.00534 0.13634 C -0.00235 0.1338 0.00065 0.13125 0.00351 0.12847 C 0.01966 0.11296 -0.01029 0.14005 0.00963 0.12222 C 0.00937 0.12593 0.00911 0.12963 0.00885 0.1331 C 0.00859 0.13542 0.00859 0.13773 0.00794 0.13958 C 0.00703 0.1419 0.0056 0.14375 0.00443 0.14583 C 0.00351 0.15 0.00286 0.1544 0.00169 0.15833 C -0.0013 0.16898 -0.00521 0.1787 -0.00794 0.18958 C -0.01159 0.20417 -0.0112 0.20949 -0.01237 0.22269 C -0.0138 0.23773 -0.01537 0.25301 -0.0168 0.26806 C -0.01654 0.27755 -0.01641 0.28704 -0.01589 0.2963 C -0.01576 0.29792 -0.01589 0.30162 -0.01498 0.30116 C -0.01458 0.3007 -0.00625 0.28495 -0.00534 0.2838 C 0.00612 0.26806 0.01354 0.25602 0.02643 0.24468 C 0.0362 0.23588 0.04635 0.2287 0.05651 0.22107 C 0.06146 0.21736 0.06667 0.21435 0.07148 0.21019 C 0.09271 0.1912 0.11133 0.17384 0.13581 0.16134 C 0.14531 0.15671 0.15351 0.15255 0.16315 0.14583 C 0.16523 0.14445 0.16667 0.1412 0.16849 0.13958 C 0.17044 0.1375 0.17265 0.13634 0.17461 0.13472 C 0.17526 0.13681 0.1763 0.13866 0.17643 0.14097 C 0.17838 0.17662 0.17917 0.21227 0.18086 0.24769 C 0.18099 0.25046 0.18151 0.25301 0.18177 0.25556 C 0.18294 0.26713 0.18359 0.2875 0.19232 0.29005 L 0.19765 0.29167 C 0.20846 0.2875 0.21953 0.28426 0.23021 0.27917 C 0.23372 0.27755 0.23659 0.27315 0.23997 0.2713 C 0.24362 0.26898 0.24765 0.26829 0.25143 0.26644 C 0.26406 0.26042 0.27682 0.2544 0.28932 0.24769 C 0.29388 0.24537 0.29818 0.24213 0.3026 0.23982 C 0.30612 0.23796 0.30976 0.2375 0.31315 0.23519 C 0.34154 0.21644 0.36979 0.19699 0.39792 0.17708 C 0.40677 0.17083 0.42435 0.15671 0.42435 0.15671 C 0.4345 0.13866 0.42409 0.15556 0.43763 0.13958 C 0.44388 0.13195 0.43633 0.13658 0.44375 0.1331 C 0.45377 0.14676 0.46315 0.16181 0.4737 0.17408 C 0.48672 0.18912 0.5276 0.22454 0.54075 0.23357 C 0.59219 0.26852 0.5789 0.26806 0.60169 0.26806 L 0.60351 0.26806 " pathEditMode="relative" ptsTypes="AAAAAAAAAAAAAAAAAAAAAAAAAAAAAAAAAAAAAAAAAAAAAAAAAAAAAAAAAAAAAAAAAAAAAAAAAAAAAAAAAAAAAAAAAAAAAAAAAAAAAAAAAAAAAAAAAAA">
                                      <p:cBhvr>
                                        <p:cTn id="131" dur="5000" fill="hold"/>
                                        <p:tgtEl>
                                          <p:spTgt spid="33"/>
                                        </p:tgtEl>
                                        <p:attrNameLst>
                                          <p:attrName>ppt_x</p:attrName>
                                          <p:attrName>ppt_y</p:attrName>
                                        </p:attrNameLst>
                                      </p:cBhvr>
                                    </p:animMotion>
                                  </p:childTnLst>
                                </p:cTn>
                              </p:par>
                              <p:par>
                                <p:cTn id="132" presetID="0" presetClass="path" presetSubtype="0" accel="50000" decel="50000" fill="hold" grpId="1" nodeType="withEffect">
                                  <p:stCondLst>
                                    <p:cond delay="2000"/>
                                  </p:stCondLst>
                                  <p:childTnLst>
                                    <p:animMotion origin="layout" path="M 0 0 L 0 0 C -0.003 -0.00834 -0.00443 -0.01898 -0.00886 -0.02523 C -0.01784 -0.03797 -0.00846 -0.02385 -0.01849 -0.04236 C -0.02435 -0.05301 -0.02969 -0.06435 -0.0362 -0.07385 C -0.03984 -0.07917 -0.04453 -0.08172 -0.04857 -0.08635 C -0.0513 -0.08959 -0.05365 -0.09422 -0.05651 -0.09722 C -0.06719 -0.10926 -0.07878 -0.11875 -0.08906 -0.13172 C -0.09115 -0.13449 -0.09297 -0.13773 -0.09531 -0.13959 C -0.1013 -0.14491 -0.10768 -0.14908 -0.1138 -0.15371 C -0.12474 -0.17338 -0.10886 -0.14676 -0.12266 -0.1632 C -0.12474 -0.16574 -0.12604 -0.16968 -0.12787 -0.17269 C -0.12956 -0.175 -0.13164 -0.17639 -0.1332 -0.17894 C -0.14544 -0.19676 -0.13841 -0.1919 -0.14557 -0.19607 C -0.14701 -0.19815 -0.1487 -0.2 -0.15 -0.20232 C -0.15586 -0.21273 -0.14948 -0.20486 -0.15534 -0.21343 C -0.15612 -0.21459 -0.15716 -0.21528 -0.15794 -0.21644 C -0.15886 -0.21783 -0.16185 -0.2213 -0.16055 -0.2213 C -0.15886 -0.2213 -0.15755 -0.21829 -0.15612 -0.21644 C -0.15378 -0.21343 -0.15156 -0.20996 -0.14909 -0.20718 C -0.14662 -0.20417 -0.14362 -0.20232 -0.14115 -0.19931 C -0.13802 -0.19537 -0.13542 -0.19051 -0.13229 -0.18681 C -0.12604 -0.17894 -0.11992 -0.17037 -0.11289 -0.16482 C -0.09115 -0.14699 -0.11771 -0.16898 -0.08464 -0.13959 C -0.08268 -0.13797 -0.08047 -0.13681 -0.07852 -0.13496 C -0.07136 -0.12801 -0.06315 -0.12315 -0.05729 -0.11297 C -0.05612 -0.11088 -0.05521 -0.10834 -0.05378 -0.10672 C -0.05052 -0.10301 -0.04675 -0.10023 -0.04323 -0.09722 C -0.03594 -0.09121 -0.04141 -0.09722 -0.0362 -0.09097 C -0.01745 -0.09653 -0.03008 -0.08959 -0.04141 -0.1632 C -0.04193 -0.16644 -0.0418 -0.17037 -0.04323 -0.17269 C -0.07448 -0.21945 -0.05899 -0.1956 -0.07943 -0.21181 C -0.08151 -0.21343 -0.08346 -0.21621 -0.08555 -0.21806 C -0.0905 -0.22199 -0.09557 -0.22547 -0.10052 -0.22894 C -0.10482 -0.22153 -0.10391 -0.225 -0.09792 -0.20718 C -0.07214 -0.12963 -0.10026 -0.21019 -0.075 -0.14746 C -0.06445 -0.1213 -0.05469 -0.09375 -0.04414 -0.06736 C -0.0388 -0.0544 -0.03268 -0.0426 -0.02734 -0.02986 C -0.02357 -0.02084 -0.02057 -0.01065 -0.0168 -0.00162 C -0.00443 0.02754 0.00833 0.05625 0.02122 0.08472 C 0.02422 0.0912 0.02734 0.09768 0.03086 0.10347 C 0.04062 0.11921 0.04909 0.13865 0.06094 0.14907 C 0.06263 0.15046 0.06445 0.15185 0.06614 0.1537 C 0.07213 0.16041 0.07682 0.16875 0.08203 0.17731 C 0.08216 0.17778 0.08385 0.18912 0.08555 0.18657 C 0.0875 0.18379 0.08737 0.17824 0.08828 0.17407 C 0.0832 0.15324 0.0888 0.17245 0.08034 0.1537 C 0.07708 0.14676 0.07461 0.13889 0.07148 0.13171 C 0.02708 0.03171 0.05742 0.09259 0.02292 0.03912 C 0.00768 0.01551 -0.00677 -0.00949 -0.02201 -0.03287 C -0.02552 -0.03843 -0.02982 -0.04213 -0.03346 -0.04699 C -0.0513 -0.07153 -0.02956 -0.04746 -0.0556 -0.07847 C -0.0569 -0.0801 -0.05846 -0.08056 -0.06003 -0.08148 C -0.05912 -0.0801 -0.05833 -0.07824 -0.05729 -0.07685 C -0.03685 -0.04769 -0.04792 -0.06158 -0.02201 -0.04236 L 0.06706 0.025 C 0.07565 0.03171 0.08411 0.03889 0.09271 0.04537 C 0.13463 0.07801 0.15599 0.0912 0.20377 0.13634 C 0.21862 0.15046 0.23073 0.17315 0.24622 0.18518 L 0.29023 0.21967 C 0.31224 0.23611 0.28177 0.20972 0.30169 0.22754 C 0.30404 0.22685 0.30677 0.22824 0.30885 0.22592 C 0.30963 0.22477 0.30781 0.22245 0.30703 0.22106 C 0.30625 0.22014 0.30534 0.2199 0.30443 0.21967 C 0.30234 0.21898 0.30026 0.21852 0.29818 0.21805 C 0.29349 0.21365 0.29154 0.21227 0.28672 0.20694 C 0.28255 0.20254 0.27877 0.19676 0.27435 0.19282 C 0.25963 0.18009 0.24453 0.16852 0.22943 0.15694 C 0.22422 0.15278 0.21875 0.15 0.21354 0.14583 C 0.20573 0.13958 0.19857 0.13078 0.19062 0.12546 C 0.13737 0.09004 0.08359 0.05694 0.02995 0.02361 C 0.02747 0.02199 0.02461 0.02176 0.022 0.02037 C 0.01992 0.01921 0.01797 0.01713 0.01588 0.01574 C 0.00937 0.01111 0.01771 0.01805 0.00976 0.01088 C 0.0151 0.02291 0.01276 0.02014 0.02383 0.02824 C 0.03854 0.03912 0.04141 0.03796 0.05729 0.04699 C 0.06771 0.05301 0.07786 0.06041 0.08828 0.06597 C 0.11315 0.07916 0.13867 0.08819 0.16328 0.10347 C 0.23463 0.14815 0.2138 0.13588 0.33437 0.20069 C 0.34258 0.20509 0.35091 0.20764 0.35911 0.2118 C 0.36719 0.21597 0.37487 0.22153 0.38294 0.22592 C 0.40104 0.23565 0.41927 0.24514 0.43763 0.25416 C 0.44258 0.25648 0.44766 0.2581 0.4526 0.26041 C 0.51315 0.28912 0.48815 0.28217 0.51354 0.28865 C 0.52083 0.29328 0.52812 0.29838 0.53555 0.30278 C 0.53698 0.30347 0.53854 0.3037 0.53997 0.3044 L 0.55846 0.31203 C 0.5638 0.3169 0.56471 0.31828 0.57266 0.3199 C 0.57383 0.32037 0.575 0.31875 0.57617 0.31852 C 0.57643 0.31828 0.57669 0.31852 0.57708 0.31852 L 0.57708 0.31852 " pathEditMode="relative" ptsTypes="AAAAAAAAAAAAAAAAAAAAAAAAAAAAAAAAAAAAAAAAAAAAAAAAAAAAAAAAAAAAAAAAAAAAAAAAAAAAAAAAAAAAAAAAAAA">
                                      <p:cBhvr>
                                        <p:cTn id="133" dur="5000" fill="hold"/>
                                        <p:tgtEl>
                                          <p:spTgt spid="34"/>
                                        </p:tgtEl>
                                        <p:attrNameLst>
                                          <p:attrName>ppt_x</p:attrName>
                                          <p:attrName>ppt_y</p:attrName>
                                        </p:attrNameLst>
                                      </p:cBhvr>
                                    </p:animMotion>
                                  </p:childTnLst>
                                </p:cTn>
                              </p:par>
                              <p:par>
                                <p:cTn id="134" presetID="0" presetClass="path" presetSubtype="0" accel="50000" decel="50000" fill="hold" grpId="1" nodeType="withEffect">
                                  <p:stCondLst>
                                    <p:cond delay="2000"/>
                                  </p:stCondLst>
                                  <p:childTnLst>
                                    <p:animMotion origin="layout" path="M 0 0 L 0 0 C 0.00117 -0.0044 0.00208 -0.00857 0.00351 -0.01274 C 0.01484 -0.04676 0.03346 -0.15348 0.03789 -0.11459 C 0.0552 0.03865 0.04244 0.19814 0.04492 0.35439 C 0.04505 0.36388 0.04557 0.37337 0.04583 0.38263 C 0.05143 0.36134 0.06015 0.34166 0.06263 0.31828 C 0.11653 -0.18357 0.072 -0.30024 0.14817 0.48634 C 0.15794 0.31527 0.16562 0.14375 0.17734 -0.02686 C 0.17903 -0.05116 0.17565 0.02268 0.17825 0.04699 C 0.19453 0.20347 0.21523 0.35856 0.23385 0.51458 C 0.23411 0.50138 0.23437 0.48842 0.23476 0.47523 C 0.2388 0.32314 0.247 0.01875 0.247 0.01875 L 0.27096 0.0831 " pathEditMode="relative" ptsTypes="AAAAAAAAAAAAAA">
                                      <p:cBhvr>
                                        <p:cTn id="135" dur="5000" fill="hold"/>
                                        <p:tgtEl>
                                          <p:spTgt spid="36"/>
                                        </p:tgtEl>
                                        <p:attrNameLst>
                                          <p:attrName>ppt_x</p:attrName>
                                          <p:attrName>ppt_y</p:attrName>
                                        </p:attrNameLst>
                                      </p:cBhvr>
                                    </p:animMotion>
                                  </p:childTnLst>
                                </p:cTn>
                              </p:par>
                              <p:par>
                                <p:cTn id="136" presetID="0" presetClass="path" presetSubtype="0" accel="50000" decel="50000" fill="hold" grpId="1" nodeType="withEffect">
                                  <p:stCondLst>
                                    <p:cond delay="2000"/>
                                  </p:stCondLst>
                                  <p:childTnLst>
                                    <p:animMotion origin="layout" path="M 0 0 L 0 0 C -0.03373 0.00139 -0.02774 -0.00254 -0.05026 0.00625 C -0.05117 0.00672 -0.05208 0.00741 -0.053 0.00788 C -0.05417 0.00857 -0.05534 0.0088 -0.05651 0.0095 C -0.05833 0.01042 -0.06107 0.01204 -0.06263 0.01413 C -0.06367 0.01551 -0.06445 0.01737 -0.06524 0.01875 C -0.06445 0.02825 -0.06393 0.03774 -0.06263 0.047 C -0.0625 0.04862 -0.06146 0.04908 -0.06094 0.05024 C -0.06029 0.05163 -0.0599 0.05371 -0.05912 0.05487 C -0.05833 0.05625 -0.05716 0.05672 -0.05651 0.05811 C -0.05456 0.06158 -0.05287 0.06528 -0.05117 0.06899 C -0.05026 0.07107 -0.04935 0.07315 -0.04857 0.07524 C -0.04753 0.07778 -0.04714 0.08102 -0.04583 0.08311 C -0.0418 0.09028 -0.03685 0.09468 -0.03177 0.09885 C -0.02774 0.10209 -0.0237 0.10625 -0.0194 0.10834 C -0.01484 0.11042 -0.01003 0.10996 -0.00534 0.11135 C 0.00091 0.1132 0.00703 0.11621 0.01328 0.1176 C 0.01927 0.11922 0.04583 0.12061 0.04766 0.12084 L 0.08828 0.11922 C 0.09088 0.11899 0.09349 0.11852 0.09622 0.1176 C 0.09831 0.1169 0.10026 0.11551 0.10234 0.11459 C 0.10729 0.11227 0.11237 0.11042 0.11732 0.10834 C 0.11888 0.10672 0.12031 0.1051 0.12174 0.10348 C 0.12266 0.10255 0.12344 0.10139 0.12435 0.10047 C 0.12734 0.09769 0.13034 0.09514 0.1332 0.0926 C 0.13607 0.08496 0.13359 0.09028 0.13763 0.08473 C 0.14062 0.08056 0.14349 0.07616 0.14648 0.07223 C 0.14818 0.06991 0.15013 0.06829 0.15182 0.06598 C 0.15299 0.06413 0.15404 0.06135 0.15534 0.05973 C 0.16042 0.05255 0.16575 0.04561 0.17122 0.03936 C 0.18424 0.02362 0.16693 0.04908 0.18437 0.02663 C 0.19258 0.01621 0.20013 0.0044 0.2082 -0.00625 C 0.20963 -0.0081 0.2112 -0.00925 0.21263 -0.01087 C 0.21445 -0.01296 0.21627 -0.01504 0.21797 -0.01712 C 0.23346 -0.03703 0.22591 -0.02986 0.23476 -0.03773 C 0.24062 -0.05162 0.23568 -0.04143 0.25052 -0.05949 C 0.25182 -0.06111 0.25286 -0.06296 0.25417 -0.06435 C 0.25794 -0.06851 0.26185 -0.07222 0.26562 -0.07685 C 0.27174 -0.08449 0.26484 -0.07962 0.27083 -0.0831 C 0.2819 -0.09907 0.27695 -0.09351 0.28502 -0.10185 C 0.28555 -0.10347 0.28594 -0.10532 0.28672 -0.10671 C 0.28945 -0.11064 0.29088 -0.11111 0.29388 -0.11296 C 0.29805 -0.1206 0.29271 -0.11134 0.29818 -0.11921 C 0.30195 -0.1243 0.29805 -0.12199 0.30443 -0.1287 C 0.30872 -0.1331 0.3181 -0.14143 0.32383 -0.14421 C 0.32552 -0.14513 0.32734 -0.14537 0.32917 -0.14583 C 0.35013 -0.15115 0.33555 -0.14699 0.34766 -0.15046 C 0.37005 -0.14953 0.39245 -0.15023 0.41471 -0.14745 C 0.42513 -0.14606 0.43529 -0.1412 0.44557 -0.13796 C 0.447 -0.1375 0.44857 -0.13726 0.45 -0.13657 C 0.46732 -0.128 0.43971 -0.13958 0.46328 -0.13009 C 0.46406 -0.12916 0.4651 -0.12824 0.46588 -0.12708 C 0.46771 -0.12407 0.46953 -0.12083 0.47122 -0.11759 C 0.47682 -0.10648 0.47904 -0.08935 0.48177 -0.07685 C 0.48255 -0.07337 0.48281 -0.06944 0.48346 -0.06597 C 0.48516 -0.05787 0.48711 -0.05023 0.4888 -0.04236 C 0.49479 0.02269 0.49167 -0.00347 0.49674 0.03612 C 0.49739 0.0507 0.49752 0.06551 0.49857 0.0801 C 0.4987 0.08241 0.49987 0.08403 0.50026 0.08635 C 0.50221 0.09676 0.50364 0.10741 0.5056 0.1176 C 0.51055 0.14375 0.51419 0.15371 0.52409 0.17894 C 0.52617 0.18403 0.52877 0.18843 0.53112 0.19306 C 0.5332 0.19676 0.53502 0.2007 0.53737 0.20394 C 0.54596 0.21598 0.55482 0.22755 0.5638 0.23843 C 0.56484 0.23959 0.56614 0.23936 0.56732 0.24005 C 0.58047 0.24792 0.55742 0.23889 0.58763 0.24792 L 0.66094 0.2463 C 0.66185 0.2463 0.66263 0.24538 0.66354 0.24468 C 0.66497 0.24375 0.66667 0.24306 0.66797 0.24167 C 0.68776 0.21875 0.68463 0.21806 0.70495 0.18681 C 0.7069 0.1838 0.70924 0.18172 0.7112 0.17894 C 0.71341 0.17547 0.7151 0.17107 0.71732 0.16783 C 0.72357 0.15903 0.73034 0.15139 0.73672 0.14283 C 0.74857 0.12709 0.75729 0.11459 0.7668 0.0926 C 0.77135 0.08195 0.77435 0.06968 0.77825 0.05811 C 0.77851 0.05602 0.77877 0.05394 0.77917 0.05186 C 0.77956 0.04908 0.78047 0.04676 0.78086 0.04399 C 0.78203 0.03565 0.78268 0.02732 0.78359 0.01875 C 0.78203 0.00047 0.78099 -0.01782 0.77917 -0.03611 C 0.77891 -0.03796 0.77799 -0.03935 0.77734 -0.04074 C 0.75885 -0.08194 0.77513 -0.05 0.76497 -0.06273 C 0.76315 -0.06504 0.76172 -0.06875 0.75976 -0.0706 C 0.75625 -0.07361 0.75052 -0.07546 0.74648 -0.07685 C 0.73906 -0.07569 0.73164 -0.07615 0.72435 -0.07361 C 0.72187 -0.07291 0.7194 -0.07037 0.71732 -0.06736 C 0.70052 -0.04467 0.68398 -0.02129 0.66797 0.00325 C 0.66575 0.00649 0.66445 0.01158 0.66263 0.01575 C 0.65195 0.03913 0.67187 -0.00856 0.65651 0.02987 C 0.65482 0.03403 0.65286 0.0382 0.65117 0.04237 C 0.64844 0.04908 0.64583 0.05602 0.64323 0.06274 C 0.64258 0.06436 0.64219 0.06621 0.64141 0.0676 C 0.64023 0.06968 0.63893 0.0713 0.63789 0.07385 C 0.63594 0.07871 0.6345 0.08426 0.63268 0.08936 C 0.6319 0.09167 0.63086 0.09352 0.62995 0.09561 C 0.61823 0.15348 0.62031 0.12917 0.61849 0.16621 C 0.61914 0.18727 0.61914 0.20834 0.62031 0.22917 C 0.62057 0.23403 0.62213 0.23843 0.62292 0.24329 C 0.62539 0.25741 0.62109 0.24098 0.62825 0.26366 C 0.62851 0.26575 0.62891 0.26783 0.62917 0.26991 C 0.62943 0.27292 0.62943 0.27616 0.62995 0.27917 C 0.63138 0.28727 0.64036 0.30556 0.64062 0.30602 C 0.64154 0.30764 0.64284 0.30857 0.64414 0.30903 C 0.64726 0.31065 0.65065 0.31088 0.65377 0.31227 C 0.65469 0.3125 0.6556 0.3132 0.65651 0.31389 L 0.73411 0.31227 C 0.74909 0.31135 0.73867 0.31112 0.74557 0.30602 C 0.74818 0.30394 0.75078 0.30255 0.75351 0.30116 L 0.75976 0.29815 C 0.76055 0.29769 0.76146 0.29723 0.76237 0.29653 C 0.77318 0.2882 0.75963 0.29815 0.76849 0.29028 C 0.7694 0.28959 0.77031 0.28913 0.77122 0.28866 C 0.77279 0.28565 0.77331 0.2845 0.77565 0.28241 C 0.77643 0.28172 0.77825 0.28079 0.77825 0.28079 L 0.77825 0.28079 " pathEditMode="relative" ptsTypes="AAAAAAAAAAAAAAAAAAAAAAAAAAAAAAAAAAAAAAAAAAAAAAAAAAAAAAAAAAAAAAAAAAAAAAAAAAAAAAAAAAAAAAAAAAAAAAAAAAAAAAAAAAAAAAAAAAA">
                                      <p:cBhvr>
                                        <p:cTn id="137" dur="5000" fill="hold"/>
                                        <p:tgtEl>
                                          <p:spTgt spid="80"/>
                                        </p:tgtEl>
                                        <p:attrNameLst>
                                          <p:attrName>ppt_x</p:attrName>
                                          <p:attrName>ppt_y</p:attrName>
                                        </p:attrNameLst>
                                      </p:cBhvr>
                                    </p:animMotion>
                                  </p:childTnLst>
                                </p:cTn>
                              </p:par>
                              <p:par>
                                <p:cTn id="138" presetID="0" presetClass="path" presetSubtype="0" accel="50000" decel="50000" fill="hold" grpId="1" nodeType="withEffect">
                                  <p:stCondLst>
                                    <p:cond delay="2000"/>
                                  </p:stCondLst>
                                  <p:childTnLst>
                                    <p:animMotion origin="layout" path="M 0 0 L 0 0 C -0.02435 0.03565 -0.04935 0.06991 -0.07318 0.10671 C -0.07435 0.10856 -0.07409 0.11203 -0.07409 0.11458 C -0.07526 0.16643 -0.07592 0.21805 -0.0767 0.26991 C -0.05144 0.31597 -0.03542 0.38842 -0.00092 0.4081 C 0.00481 0.41111 0.35468 0.44213 0.3776 0.44398 C 0.41849 0.45254 0.52474 0.47754 0.53294 0.44398 C 0.56666 0.30741 0.52434 0.14606 0.51966 -0.00301 C 0.51901 -0.02778 0.51679 -0.00209 0.51093 -0.04375 C 0.50911 -0.05602 0.51106 -0.04468 0.50651 -0.06111 C 0.50573 -0.06366 0.5052 -0.06621 0.50468 -0.06898 C 0.50403 -0.07246 0.5039 -0.07662 0.50299 -0.07986 C 0.50182 -0.08403 0.49987 -0.08704 0.49856 -0.09097 C 0.49544 -0.10023 0.49257 -0.10949 0.48971 -0.11922 C 0.48606 -0.13172 0.48984 -0.12246 0.48619 -0.13634 C 0.48463 -0.14236 0.48281 -0.14815 0.48086 -0.15371 C 0.48046 -0.15486 0.47968 -0.15556 0.47916 -0.15672 C 0.47265 -0.1706 0.48125 -0.15463 0.472 -0.17084 C 0.47096 -0.17639 0.47148 -0.17616 0.46849 -0.18033 C 0.4625 -0.18889 0.45638 -0.19746 0.45 -0.20533 C 0.44921 -0.20648 0.44817 -0.20625 0.44739 -0.20695 C 0.44166 -0.21204 0.43619 -0.21759 0.43059 -0.22269 C 0.42942 -0.22384 0.42825 -0.225 0.42708 -0.22593 C 0.41393 -0.23519 0.43528 -0.22014 0.40416 -0.24005 C 0.40195 -0.24121 0.4 -0.24329 0.39791 -0.24468 C 0.39596 -0.24584 0.39388 -0.24676 0.39179 -0.24769 C 0.38359 -0.25162 0.37539 -0.25533 0.36705 -0.2588 C 0.36419 -0.25996 0.35859 -0.26042 0.35559 -0.26181 C 0.35078 -0.26412 0.34609 -0.26667 0.34153 -0.26968 C 0.33958 -0.27084 0.33802 -0.27338 0.33619 -0.27454 C 0.3345 -0.27547 0.33255 -0.27523 0.33086 -0.27593 C 0.325 -0.27894 0.31927 -0.2831 0.31328 -0.28542 C 0.30299 -0.28935 0.2927 -0.2919 0.28242 -0.29491 C 0.28033 -0.29537 0.27825 -0.29607 0.27617 -0.29653 C 0.27122 -0.29722 0.26614 -0.29746 0.26119 -0.29792 C 0.26028 -0.29908 0.2595 -0.30047 0.25859 -0.30116 C 0.25651 -0.30209 0.25442 -0.30209 0.25234 -0.30278 C 0.25117 -0.30301 0.25 -0.30371 0.24882 -0.30417 C 0.24765 -0.30533 0.24648 -0.30672 0.24531 -0.30741 C 0.24296 -0.3088 0.23828 -0.31042 0.23828 -0.31042 L 0.23828 -0.31042 " pathEditMode="relative" ptsTypes="AAAAAAAAAAAAAAAAAAAAAAAAAAAAAAAAAAAAAAAAAA">
                                      <p:cBhvr>
                                        <p:cTn id="139" dur="5000" fill="hold"/>
                                        <p:tgtEl>
                                          <p:spTgt spid="78"/>
                                        </p:tgtEl>
                                        <p:attrNameLst>
                                          <p:attrName>ppt_x</p:attrName>
                                          <p:attrName>ppt_y</p:attrName>
                                        </p:attrNameLst>
                                      </p:cBhvr>
                                    </p:animMotion>
                                  </p:childTnLst>
                                </p:cTn>
                              </p:par>
                              <p:par>
                                <p:cTn id="140" presetID="0" presetClass="path" presetSubtype="0" accel="50000" decel="50000" fill="hold" grpId="1" nodeType="withEffect">
                                  <p:stCondLst>
                                    <p:cond delay="2000"/>
                                  </p:stCondLst>
                                  <p:childTnLst>
                                    <p:animMotion origin="layout" path="M 0 0 L 0 0 L -0.06354 0.01412 C -0.10638 0.02338 -0.13776 0.00417 0.04414 0.03611 C 0.00768 0.04074 -0.02904 0.04259 -0.06523 0.05023 C -0.07617 0.05255 -0.10794 0.06296 -0.097 0.06574 C -0.07318 0.07222 -0.0487 0.06482 -0.02474 0.06111 C -0.00417 0.0581 -0.06589 0.0632 -0.08646 0.06435 C -0.05091 0.07431 -0.01549 0.08611 0.02031 0.09398 C 0.05651 0.10208 0.17044 0.07847 -0.05299 0.11134 C -0.09622 0.15949 -0.22669 0.28935 0.0724 0.18357 C 0.15781 0.15324 0.23294 0.0632 0.31315 0.00301 L 0.39531 -0.19143 C 0.40039 -0.20324 0.40391 -0.20231 0.41289 -0.20856 C 0.43815 -0.1537 0.453 -0.0125 0.4888 -0.04398 C 0.54245 -0.09097 0.53685 -0.23889 0.55938 -0.33727 C 0.56732 -0.37199 0.55964 -0.38611 0.57344 -0.42199 C 0.57617 -0.42893 0.57344 -0.40532 0.57344 -0.39699 L 0.57344 -0.39699 " pathEditMode="relative" ptsTypes="AAAAAAAAAAAAAAAAAAA">
                                      <p:cBhvr>
                                        <p:cTn id="141" dur="5000" fill="hold"/>
                                        <p:tgtEl>
                                          <p:spTgt spid="77"/>
                                        </p:tgtEl>
                                        <p:attrNameLst>
                                          <p:attrName>ppt_x</p:attrName>
                                          <p:attrName>ppt_y</p:attrName>
                                        </p:attrNameLst>
                                      </p:cBhvr>
                                    </p:animMotion>
                                  </p:childTnLst>
                                </p:cTn>
                              </p:par>
                              <p:par>
                                <p:cTn id="142" presetID="0" presetClass="path" presetSubtype="0" accel="50000" decel="50000" fill="hold" grpId="1" nodeType="withEffect">
                                  <p:stCondLst>
                                    <p:cond delay="2000"/>
                                  </p:stCondLst>
                                  <p:childTnLst>
                                    <p:animMotion origin="layout" path="M 0 0 L 0 0 C 0.00429 0.00162 0.00872 0.00509 0.01315 0.00463 C 0.01523 0.00463 0.01666 0.00023 0.01849 -0.00162 C 0.02369 -0.00695 0.02968 -0.01042 0.03437 -0.01737 C 0.03606 -0.01991 0.03776 -0.02269 0.03958 -0.025 C 0.04453 -0.03149 0.04466 -0.02848 0.04935 -0.03774 C 0.05807 -0.0551 0.06562 -0.07454 0.07487 -0.09098 C 0.07578 -0.0926 0.07682 -0.09399 0.0776 -0.09561 C 0.07825 -0.09723 0.07864 -0.09885 0.07929 -0.10047 C 0.08164 -0.10533 0.08398 -0.10996 0.08645 -0.11459 C 0.08724 -0.11621 0.08815 -0.11783 0.08906 -0.11922 C 0.09297 -0.12547 0.09869 -0.1338 0.10234 -0.14121 C 0.12812 -0.19399 0.10547 -0.14769 0.11992 -0.18195 C 0.1207 -0.1838 0.12187 -0.18496 0.12252 -0.18681 C 0.12448 -0.19121 0.12643 -0.19584 0.12786 -0.20093 C 0.12851 -0.20301 0.12877 -0.20533 0.12968 -0.20718 C 0.13203 -0.21274 0.13502 -0.21737 0.13763 -0.22269 C 0.13854 -0.22477 0.13932 -0.22686 0.14023 -0.22917 C 0.14362 -0.24723 0.14075 -0.2338 0.14908 -0.26042 C 0.15273 -0.27223 0.14935 -0.26181 0.15169 -0.27153 C 0.15312 -0.27732 0.15442 -0.28311 0.15612 -0.28866 C 0.15677 -0.29098 0.15781 -0.29283 0.15872 -0.29491 C 0.16041 -0.30649 0.15885 -0.29676 0.16224 -0.31227 C 0.16263 -0.31366 0.16289 -0.31528 0.16315 -0.3169 C 0.16406 -0.32107 0.16497 -0.32524 0.16575 -0.3294 C 0.16614 -0.33102 0.1664 -0.33264 0.16666 -0.33426 C 0.16705 -0.33681 0.16731 -0.33936 0.16757 -0.34213 C 0.16731 -0.35139 0.1677 -0.36112 0.16666 -0.37037 C 0.16653 -0.37199 0.16497 -0.37269 0.16406 -0.37338 C 0.16185 -0.37524 0.15468 -0.37871 0.1526 -0.37963 C 0.147 -0.37917 0.14127 -0.37987 0.1358 -0.37801 C 0.13437 -0.37755 0.13333 -0.37524 0.13229 -0.37338 C 0.13047 -0.37037 0.1289 -0.3669 0.12695 -0.36389 C 0.12591 -0.36227 0.12448 -0.36112 0.12343 -0.35926 C 0.12044 -0.35394 0.1194 -0.3507 0.11731 -0.34514 C 0.11523 -0.32639 0.1138 -0.32061 0.1164 -0.29815 C 0.11705 -0.29283 0.1194 -0.28866 0.12083 -0.28403 C 0.12343 -0.27524 0.12461 -0.2676 0.12968 -0.26042 C 0.13138 -0.25787 0.14622 -0.24375 0.15169 -0.24167 C 0.15455 -0.24051 0.15755 -0.24051 0.16054 -0.24005 C 0.17057 -0.24098 0.18073 -0.23912 0.19049 -0.24329 C 0.19401 -0.24468 0.19609 -0.25116 0.19843 -0.25579 C 0.20052 -0.25949 0.20377 -0.26829 0.20377 -0.26829 C 0.20416 -0.28149 0.20547 -0.29723 0.20377 -0.31065 C 0.20351 -0.3125 0.2026 -0.31389 0.20195 -0.31528 C 0.20169 -0.31806 0.20182 -0.32084 0.20104 -0.32315 C 0.19987 -0.32778 0.19192 -0.34838 0.1888 -0.34977 C 0.18281 -0.35255 0.17708 -0.35625 0.17109 -0.35764 C 0.1552 -0.36181 0.16705 -0.3588 0.1358 -0.36551 C 0.13359 -0.36459 0.1276 -0.36297 0.12526 -0.35926 C 0.12057 -0.35232 0.1164 -0.34468 0.11198 -0.33727 C 0.11132 -0.33635 0.1108 -0.33542 0.11028 -0.33426 L 0.10664 -0.32639 C 0.1056 -0.31829 0.10377 -0.30672 0.10403 -0.29977 C 0.10442 -0.28704 0.10547 -0.27408 0.10755 -0.26204 C 0.10924 -0.25232 0.11458 -0.24561 0.11823 -0.23843 C 0.12448 -0.22616 0.11862 -0.23449 0.12695 -0.22269 C 0.12786 -0.22153 0.12864 -0.22037 0.12968 -0.21968 C 0.13424 -0.21667 0.13893 -0.2132 0.14375 -0.21181 C 0.1552 -0.20834 0.14726 -0.21088 0.16757 -0.20394 C 0.17786 -0.20556 0.18828 -0.20602 0.19843 -0.20857 C 0.20039 -0.20926 0.20351 -0.21482 0.20547 -0.21644 C 0.20898 -0.21945 0.21263 -0.22153 0.21614 -0.22431 C 0.22044 -0.22778 0.22812 -0.23635 0.2302 -0.24005 L 0.24257 -0.26204 C 0.24843 -0.26922 0.25481 -0.27547 0.26015 -0.28403 C 0.27148 -0.30186 0.27877 -0.31274 0.28489 -0.33264 C 0.28737 -0.34028 0.28984 -0.34815 0.29192 -0.35625 C 0.29362 -0.36227 0.29492 -0.36875 0.29635 -0.375 C 0.29583 -0.39283 0.2957 -0.41065 0.29466 -0.42824 C 0.29453 -0.43056 0.29362 -0.43264 0.29283 -0.43449 C 0.29036 -0.44051 0.2875 -0.44607 0.28489 -0.45186 C 0.28073 -0.46135 0.28151 -0.4632 0.27604 -0.46922 C 0.27526 -0.46991 0.27435 -0.47014 0.27343 -0.47061 C 0.25091 -0.48125 0.26145 -0.47686 0.22929 -0.47848 C 0.22135 -0.47686 0.21341 -0.47639 0.20547 -0.47385 C 0.20039 -0.47223 0.19557 -0.46829 0.19049 -0.46598 C 0.1888 -0.46505 0.18698 -0.46482 0.18528 -0.46436 C 0.18112 -0.45973 0.17682 -0.45533 0.17291 -0.45024 C 0.17187 -0.44908 0.17122 -0.44699 0.17018 -0.44561 C 0.1664 -0.43982 0.16224 -0.43449 0.15872 -0.42824 C 0.15755 -0.42616 0.15703 -0.42292 0.15612 -0.42037 C 0.15468 -0.41667 0.15299 -0.41343 0.15169 -0.40949 C 0.15091 -0.40695 0.15065 -0.40417 0.14987 -0.40162 C 0.14713 -0.39306 0.14388 -0.38519 0.14114 -0.37662 C 0.14062 -0.375 0.14062 -0.37338 0.14023 -0.37176 C 0.13945 -0.36899 0.13841 -0.36667 0.13763 -0.36389 C 0.13672 -0.35672 0.13593 -0.34931 0.13489 -0.34213 C 0.13476 -0.34051 0.1345 -0.33866 0.13398 -0.33727 C 0.13359 -0.33612 0.13281 -0.33519 0.13229 -0.33426 C 0.13203 -0.3257 0.13099 -0.31737 0.13138 -0.30903 C 0.13268 -0.28496 0.13515 -0.26088 0.13763 -0.23681 C 0.13776 -0.23449 0.1388 -0.23287 0.13932 -0.23056 C 0.13971 -0.22917 0.13984 -0.22732 0.14023 -0.22593 C 0.1431 -0.21598 0.14583 -0.20579 0.14908 -0.19607 C 0.14974 -0.19422 0.15091 -0.19329 0.15169 -0.19144 C 0.15911 -0.17292 0.1431 -0.20371 0.15872 -0.17269 C 0.1595 -0.17107 0.16067 -0.17084 0.16145 -0.16945 C 0.17812 -0.14121 0.16888 -0.14838 0.18086 -0.14121 C 0.18893 -0.13033 0.18802 -0.13102 0.20377 -0.12084 C 0.21119 -0.11598 0.24062 -0.11019 0.24257 -0.10973 C 0.25872 -0.11551 0.25703 -0.1132 0.27435 -0.12871 C 0.27721 -0.13125 0.27955 -0.13519 0.28229 -0.13797 C 0.28424 -0.14005 0.28645 -0.14121 0.28841 -0.14283 C 0.29401 -0.15278 0.30169 -0.15996 0.3052 -0.17269 C 0.30976 -0.18889 0.30468 -0.16991 0.31224 -0.20556 C 0.31276 -0.20764 0.31367 -0.20949 0.31406 -0.21181 C 0.31601 -0.22246 0.31901 -0.25579 0.3194 -0.2588 C 0.31849 -0.29746 0.31823 -0.33635 0.31666 -0.375 C 0.31653 -0.3794 0.31523 -0.38357 0.31406 -0.3875 C 0.30963 -0.40232 0.30468 -0.4169 0.29987 -0.43149 C 0.29817 -0.43681 0.29687 -0.44237 0.29466 -0.44723 C 0.28528 -0.46713 0.28632 -0.46574 0.2681 -0.49098 C 0.2664 -0.49352 0.26406 -0.49422 0.26198 -0.49584 C 0.24804 -0.5176 0.24218 -0.52755 0.22057 -0.54746 C 0.21315 -0.5544 0.2056 -0.56042 0.19843 -0.56806 C 0.197 -0.56945 0.1957 -0.57153 0.19401 -0.57269 C 0.19179 -0.57431 0.18919 -0.57408 0.18698 -0.5757 C 0.18125 -0.57987 0.17604 -0.58635 0.17018 -0.58982 C 0.16666 -0.5919 0.16302 -0.59352 0.15963 -0.5963 C 0.15742 -0.59792 0.15573 -0.60139 0.15351 -0.60255 C 0.14622 -0.60602 0.1388 -0.60764 0.13138 -0.61019 C 0.12669 -0.60973 0.12187 -0.61042 0.11731 -0.6088 C 0.11601 -0.60834 0.11549 -0.60579 0.11458 -0.60394 C 0.10846 -0.59098 0.11797 -0.60834 0.11028 -0.59468 C 0.10963 -0.5926 0.10924 -0.59028 0.10846 -0.58843 C 0.10794 -0.58704 0.10703 -0.58658 0.10664 -0.58519 C 0.10612 -0.58334 0.10638 -0.58079 0.10586 -0.57894 C 0.10547 -0.57755 0.10455 -0.57686 0.10403 -0.5757 C 0.1026 -0.57269 0.10234 -0.5713 0.10143 -0.56806 L 0.10052 -0.56806 " pathEditMode="relative" ptsTypes="AAAAAAAAAAAAAAAAAAAAAAAAAAAAAAAAAAAAAAAAAAAAAAAAAAAAAAAAAAAAAAAAAAAAAAAAAAAAAAAAAAAAAAAAAAAAAAAAAAAAAAAAAAAAAAAAAAAAAAAAAAAAAAAAAAAA">
                                      <p:cBhvr>
                                        <p:cTn id="143" dur="5000" fill="hold"/>
                                        <p:tgtEl>
                                          <p:spTgt spid="79"/>
                                        </p:tgtEl>
                                        <p:attrNameLst>
                                          <p:attrName>ppt_x</p:attrName>
                                          <p:attrName>ppt_y</p:attrName>
                                        </p:attrNameLst>
                                      </p:cBhvr>
                                    </p:animMotion>
                                  </p:childTnLst>
                                </p:cTn>
                              </p:par>
                              <p:par>
                                <p:cTn id="144" presetID="0" presetClass="path" presetSubtype="0" accel="50000" decel="50000" fill="hold" grpId="1" nodeType="withEffect">
                                  <p:stCondLst>
                                    <p:cond delay="2000"/>
                                  </p:stCondLst>
                                  <p:childTnLst>
                                    <p:animMotion origin="layout" path="M 0 0 L 0 0 C -0.00443 0.00069 -0.00886 0.00139 -0.01329 0.00162 C -0.02331 0.00231 -0.03334 0.00208 -0.04323 0.00324 C -0.04571 0.00347 -0.04792 0.00555 -0.05039 0.00648 C -0.05209 0.00694 -0.05743 0.00787 -0.0556 0.00787 C -0.05352 0.00787 -0.05157 0.00694 -0.04948 0.00648 C -0.02657 0.00069 -0.0362 0.00254 -0.01771 0 C -0.00065 -0.00903 -0.01185 -0.00417 0.01666 -0.00926 L 0.02552 -0.01088 C 0.02825 -0.01181 0.03086 -0.01343 0.03346 -0.01412 C 0.0414 -0.01597 0.04935 -0.01713 0.05729 -0.01875 C 0.05937 -0.01921 0.06145 -0.01968 0.06354 -0.02037 C 0.08333 -0.03218 0.06002 -0.01945 0.10143 -0.02963 C 0.10416 -0.03033 0.10664 -0.03357 0.10937 -0.03449 C 0.12018 -0.03727 0.13112 -0.03866 0.14205 -0.04074 C 0.14466 -0.04167 0.14726 -0.04283 0.15 -0.04375 C 0.15234 -0.04468 0.16106 -0.04653 0.16315 -0.04699 C 0.16849 -0.0507 0.17369 -0.05463 0.17903 -0.05787 C 0.18073 -0.05903 0.18268 -0.05857 0.18437 -0.05949 C 0.18737 -0.06111 0.1901 -0.06435 0.19323 -0.06574 C 0.19583 -0.0669 0.19856 -0.06644 0.20117 -0.06736 C 0.21237 -0.07107 0.22343 -0.0757 0.23463 -0.07986 C 0.23763 -0.08102 0.24049 -0.08241 0.24349 -0.0831 L 0.25234 -0.08472 C 0.26458 -0.09051 0.26432 -0.09121 0.27968 -0.09398 C 0.29049 -0.09607 0.31237 -0.09884 0.31237 -0.09884 C 0.31497 -0.10023 0.31757 -0.10232 0.32031 -0.10347 C 0.32291 -0.1044 0.32552 -0.1044 0.32825 -0.10509 C 0.3302 -0.10556 0.33229 -0.10602 0.33437 -0.10648 C 0.35859 -0.11459 0.34427 -0.11181 0.36263 -0.11435 C 0.36523 -0.11551 0.36783 -0.11667 0.37057 -0.11759 C 0.37552 -0.11921 0.3806 -0.12037 0.38554 -0.12222 C 0.38763 -0.12315 0.38958 -0.12454 0.39166 -0.12546 C 0.40195 -0.12963 0.39231 -0.12454 0.40143 -0.12847 C 0.4194 -0.13658 0.40898 -0.1331 0.41992 -0.13634 C 0.42864 -0.14815 0.41666 -0.13334 0.4306 -0.14421 C 0.44257 -0.15371 0.43567 -0.14954 0.45169 -0.15533 C 0.45859 -0.16134 0.45403 -0.15764 0.46588 -0.16459 C 0.46666 -0.16505 0.46757 -0.16597 0.46849 -0.16621 C 0.47044 -0.1669 0.47513 -0.16783 0.47734 -0.16945 C 0.47942 -0.1706 0.48138 -0.17269 0.48346 -0.17408 C 0.48515 -0.175 0.49179 -0.17662 0.49323 -0.17709 C 0.49531 -0.17801 0.49726 -0.1794 0.49935 -0.18033 C 0.50195 -0.18148 0.50468 -0.18241 0.50729 -0.18357 C 0.51901 -0.19722 0.50533 -0.1831 0.5276 -0.19283 C 0.53724 -0.19699 0.55586 -0.20857 0.55586 -0.20857 C 0.55794 -0.21111 0.55976 -0.21435 0.56198 -0.21644 C 0.56315 -0.21736 0.56445 -0.2169 0.56549 -0.21806 C 0.56744 -0.21968 0.56888 -0.22269 0.57083 -0.22431 C 0.57591 -0.22801 0.58346 -0.22824 0.58854 -0.22894 C 0.58997 -0.23009 0.5914 -0.23102 0.59296 -0.23218 C 0.59414 -0.2331 0.59518 -0.23472 0.59648 -0.23519 C 0.59869 -0.23634 0.60117 -0.23634 0.60351 -0.23681 C 0.6138 -0.24908 0.60677 -0.24213 0.62643 -0.25093 L 0.62994 -0.25255 C 0.63346 -0.25671 0.63685 -0.26111 0.64049 -0.26505 C 0.64713 -0.27199 0.64466 -0.26296 0.65208 -0.27755 C 0.65468 -0.28287 0.65742 -0.28796 0.66002 -0.29329 C 0.66067 -0.29468 0.66106 -0.29653 0.66171 -0.29792 C 0.66575 -0.30648 0.67408 -0.32315 0.67408 -0.32315 C 0.67435 -0.32523 0.67448 -0.32732 0.675 -0.3294 C 0.67565 -0.33218 0.67682 -0.33449 0.6776 -0.33727 C 0.67942 -0.34283 0.68125 -0.34861 0.68294 -0.3544 C 0.68671 -0.36806 0.68333 -0.36273 0.68815 -0.36852 C 0.6888 -0.3706 0.68945 -0.37269 0.68997 -0.37477 C 0.69127 -0.38056 0.69205 -0.38658 0.69349 -0.39213 C 0.69583 -0.4007 0.69856 -0.40903 0.70143 -0.41713 C 0.70625 -0.43102 0.71145 -0.44445 0.7164 -0.4581 C 0.71875 -0.46435 0.71757 -0.46158 0.72083 -0.46736 C 0.72317 -0.47639 0.72539 -0.48542 0.72786 -0.49421 C 0.72825 -0.49537 0.72916 -0.49607 0.72968 -0.49722 C 0.7414 -0.52662 0.73411 -0.51296 0.74205 -0.52709 C 0.74323 -0.53125 0.74401 -0.53588 0.74557 -0.53959 C 0.747 -0.54329 0.74921 -0.5456 0.75091 -0.54908 C 0.75234 -0.55209 0.75377 -0.55533 0.7552 -0.55834 C 0.75638 -0.56065 0.75768 -0.5625 0.75885 -0.56482 C 0.76158 -0.57037 0.76406 -0.57639 0.76679 -0.58195 C 0.76849 -0.58565 0.77317 -0.59259 0.77474 -0.59445 C 0.78398 -0.60556 0.77981 -0.59908 0.78619 -0.60556 C 0.78711 -0.60648 0.78789 -0.60764 0.7888 -0.60857 C 0.78997 -0.60972 0.79127 -0.61042 0.79231 -0.61181 C 0.79453 -0.61505 0.79622 -0.61945 0.79843 -0.62269 C 0.80898 -0.6382 0.80468 -0.63287 0.8108 -0.64005 C 0.81145 -0.64167 0.81171 -0.64352 0.81263 -0.64468 C 0.81445 -0.64722 0.81666 -0.64931 0.81875 -0.65093 C 0.82018 -0.65209 0.82174 -0.65185 0.82317 -0.65255 C 0.82408 -0.65301 0.825 -0.65371 0.82591 -0.65417 C 0.82643 -0.65579 0.82747 -0.65695 0.8276 -0.6588 C 0.82786 -0.66158 0.82747 -0.66435 0.82669 -0.66667 C 0.82578 -0.66991 0.82213 -0.67084 0.82057 -0.6713 C 0.80286 -0.66991 0.78515 -0.66968 0.76757 -0.66667 C 0.76588 -0.66644 0.76484 -0.6632 0.76315 -0.66204 C 0.7595 -0.65949 0.75546 -0.65834 0.75169 -0.65579 C 0.74921 -0.65417 0.74713 -0.65116 0.74466 -0.64954 C 0.73802 -0.64445 0.72929 -0.64005 0.72265 -0.6338 C 0.7151 -0.62685 0.70833 -0.61759 0.70052 -0.61181 C 0.6944 -0.60718 0.68789 -0.60347 0.68203 -0.59769 C 0.67161 -0.5875 0.67174 -0.58704 0.6582 -0.57732 C 0.64388 -0.5669 0.62942 -0.55718 0.61497 -0.54746 C 0.61302 -0.54607 0.6108 -0.54537 0.60885 -0.54421 C 0.60612 -0.54283 0.60351 -0.54097 0.60091 -0.53959 C 0.59856 -0.53843 0.59609 -0.5382 0.59375 -0.53658 C 0.58242 -0.52824 0.57187 -0.51667 0.56028 -0.50972 C 0.54974 -0.50347 0.54583 -0.50162 0.53372 -0.49097 C 0.53151 -0.48889 0.52968 -0.48565 0.5276 -0.4831 C 0.52448 -0.4794 0.52122 -0.47546 0.51796 -0.47222 C 0.50507 -0.45926 0.4914 -0.44884 0.47903 -0.43449 C 0.46914 -0.42292 0.45859 -0.41273 0.44908 -0.4 C 0.44791 -0.39838 0.44674 -0.39699 0.44557 -0.39537 C 0.44375 -0.39283 0.44218 -0.38959 0.44023 -0.3875 C 0.43359 -0.38009 0.42552 -0.37685 0.41992 -0.36713 C 0.41849 -0.36435 0.41731 -0.36134 0.41549 -0.35926 C 0.41471 -0.3581 0.41367 -0.35741 0.41289 -0.35602 C 0.41132 -0.35324 0.41067 -0.34815 0.40846 -0.34653 C 0.38359 -0.32871 0.33255 -0.29792 0.33255 -0.29792 C 0.32825 -0.29005 0.3263 -0.28634 0.32031 -0.27917 L 0.30963 -0.26667 C 0.30481 -0.25209 0.31015 -0.26389 0.30078 -0.25556 C 0.28958 -0.2456 0.30455 -0.25116 0.28932 -0.24769 C 0.26731 -0.22431 0.27851 -0.23542 0.23463 -0.20232 C 0.23268 -0.2007 0.23046 -0.20046 0.22851 -0.19908 C 0.22395 -0.1963 0.21953 -0.19329 0.21523 -0.18982 C 0.21315 -0.18796 0.21119 -0.18519 0.20911 -0.18357 C 0.20716 -0.18195 0.20494 -0.18171 0.20286 -0.18033 C 0.20013 -0.17847 0.19778 -0.17523 0.19492 -0.17408 C 0.19088 -0.17222 0.18671 -0.17199 0.18255 -0.17084 C 0.17578 -0.16667 0.16914 -0.16204 0.16237 -0.15834 C 0.15976 -0.15695 0.1569 -0.15671 0.15442 -0.15533 C 0.15221 -0.15394 0.15026 -0.15185 0.14817 -0.15046 C 0.14323 -0.14722 0.13815 -0.14468 0.1332 -0.14121 C 0.13164 -0.14005 0.13033 -0.1375 0.12877 -0.13634 C 0.11979 -0.13009 0.11054 -0.12477 0.10143 -0.11921 C 0.09153 -0.1132 0.0927 -0.11389 0.08554 -0.11134 C 0.08372 -0.10972 0.08216 -0.10764 0.0802 -0.10648 C 0.06575 -0.09792 0.0664 -0.09861 0.05638 -0.0956 C 0.05442 -0.09398 0.05234 -0.09259 0.05026 -0.09097 C 0.04908 -0.08982 0.04804 -0.08843 0.04674 -0.08773 C 0.04466 -0.08681 0.04257 -0.08681 0.04049 -0.08611 C 0.03906 -0.08472 0.03763 -0.08287 0.03606 -0.08148 C 0.03528 -0.08079 0.03437 -0.08033 0.03346 -0.07986 C 0.02786 -0.07755 0.02226 -0.07593 0.01666 -0.07361 C 0.00755 -0.06991 0.01367 -0.07176 0.00612 -0.06736 C 0.00169 -0.06482 -0.00261 -0.0632 -0.00717 -0.06111 C -0.00912 -0.06019 -0.0112 -0.05903 -0.01329 -0.05787 C -0.01849 -0.05509 -0.01394 -0.05695 -0.02214 -0.05162 C -0.02331 -0.05093 -0.02448 -0.0507 -0.02565 -0.05 C -0.03112 -0.04375 -0.025 -0.05 -0.03269 -0.04537 C -0.03399 -0.04468 -0.03503 -0.04306 -0.0362 -0.04236 C -0.03737 -0.04144 -0.03855 -0.04121 -0.03972 -0.04074 C -0.04362 -0.03704 -0.04714 -0.03218 -0.05118 -0.02963 C -0.053 -0.02871 -0.05469 -0.02755 -0.05651 -0.02662 C -0.05795 -0.0257 -0.0612 -0.02477 -0.06263 -0.02338 C -0.06368 -0.02269 -0.06446 -0.02153 -0.06537 -0.02037 C -0.06602 -0.01945 -0.06641 -0.01783 -0.06706 -0.01713 C -0.07058 -0.01366 -0.07579 -0.01227 -0.07943 -0.01088 C -0.08008 -0.00926 -0.08034 -0.00718 -0.08125 -0.00625 C -0.08269 -0.00463 -0.08802 -0.00232 -0.09011 -0.00139 C -0.09089 -0.00046 -0.09362 0.00231 -0.09271 0.00162 C -0.09024 0 -0.08763 -0.00139 -0.08568 -0.00463 C -0.08477 -0.00602 -0.08516 -0.0088 -0.08477 -0.01088 C -0.08425 -0.01296 -0.0836 -0.01505 -0.08295 -0.01713 C -0.08243 -0.02454 -0.0819 -0.03171 -0.08125 -0.03912 C -0.07982 -0.05579 -0.07683 -0.08935 -0.07683 -0.08935 C -0.07657 -0.10301 -0.07592 -0.11644 -0.07592 -0.13009 C -0.07539 -0.3 -0.0974 -0.47523 -0.07422 -0.64005 C -0.07592 -0.59468 -0.07435 -0.625 -0.08034 -0.55209 C -0.08099 -0.54491 -0.08151 -0.5375 -0.08217 -0.53009 L -0.08295 -0.51921 C -0.08334 -0.50972 -0.08321 -0.50023 -0.08386 -0.49097 C -0.08399 -0.48866 -0.08542 -0.48704 -0.08568 -0.48472 C -0.08633 -0.47755 -0.08633 -0.47014 -0.08646 -0.46273 C -0.0875 -0.42917 -0.08829 -0.39584 -0.0892 -0.36227 C -0.08802 -0.25972 -0.08711 -0.15741 -0.08568 -0.05486 C -0.08555 -0.05139 -0.08347 -0.03472 -0.08295 -0.03287 C -0.08243 -0.03079 -0.08164 -0.02871 -0.08125 -0.02662 C -0.08034 -0.02246 -0.0793 -0.01412 -0.07852 -0.00926 C -0.07774 0.02754 -0.08243 0.01829 -0.07683 0.02847 L -0.06888 -0.03449 " pathEditMode="relative" ptsTypes="AAAAAAAAAAAAAAAAAAAAAAAAAAAAAAAAAAAAAAAAAAAAAAAAAAAAAAAAAAAAAAAAAAAAAAAAAAAAAAAAAAAAAAAAAAAAAAAAAAAAAAAAAAAAAAAAAAAAAAAAAAAAAAAAAAAAAAAAAAAAAAAAAAAAAAAAAAAAAAAAAAAAAAAAAAAAAAAAAAA">
                                      <p:cBhvr>
                                        <p:cTn id="145" dur="5000" fill="hold"/>
                                        <p:tgtEl>
                                          <p:spTgt spid="2"/>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3" grpId="2" animBg="1"/>
      <p:bldP spid="34" grpId="0" animBg="1"/>
      <p:bldP spid="34" grpId="1" animBg="1"/>
      <p:bldP spid="35" grpId="0" animBg="1"/>
      <p:bldP spid="35" grpId="1" animBg="1"/>
      <p:bldP spid="36" grpId="0" animBg="1"/>
      <p:bldP spid="36"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600785" y="48382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11104997" y="33548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6866829" y="24573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1104997" y="478804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4242997" y="396149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487719" y="219402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7586829" y="464871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rot="156335">
            <a:off x="5895501" y="11477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12</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492897" y="37147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2293798" y="129959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a:hlinkClick r:id="" action="ppaction://noaction">
              <a:snd r:embed="rId5" name="bomb.wav"/>
            </a:hlinkClick>
          </p:cNvPr>
          <p:cNvSpPr/>
          <p:nvPr/>
        </p:nvSpPr>
        <p:spPr>
          <a:xfrm>
            <a:off x="4029177" y="216308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a:hlinkClick r:id="" action="ppaction://noaction">
              <a:snd r:embed="rId5" name="bomb.wav"/>
            </a:hlinkClick>
          </p:cNvPr>
          <p:cNvSpPr/>
          <p:nvPr/>
        </p:nvSpPr>
        <p:spPr>
          <a:xfrm>
            <a:off x="9363709" y="28173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Textfeld 36"/>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56326"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19967711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33"/>
                                        </p:tgtEl>
                                        <p:attrNameLst>
                                          <p:attrName>style.color</p:attrName>
                                        </p:attrNameLst>
                                      </p:cBhvr>
                                      <p:to>
                                        <a:srgbClr val="B4C6E7"/>
                                      </p:to>
                                    </p:animClr>
                                    <p:animClr clrSpc="rgb" dir="cw">
                                      <p:cBhvr>
                                        <p:cTn id="22" dur="500" autoRev="1" fill="remove"/>
                                        <p:tgtEl>
                                          <p:spTgt spid="33"/>
                                        </p:tgtEl>
                                        <p:attrNameLst>
                                          <p:attrName>fillcolor</p:attrName>
                                        </p:attrNameLst>
                                      </p:cBhvr>
                                      <p:to>
                                        <a:srgbClr val="B4C6E7"/>
                                      </p:to>
                                    </p:animClr>
                                    <p:set>
                                      <p:cBhvr>
                                        <p:cTn id="23" dur="500" autoRev="1" fill="remove"/>
                                        <p:tgtEl>
                                          <p:spTgt spid="33"/>
                                        </p:tgtEl>
                                        <p:attrNameLst>
                                          <p:attrName>fill.type</p:attrName>
                                        </p:attrNameLst>
                                      </p:cBhvr>
                                      <p:to>
                                        <p:strVal val="solid"/>
                                      </p:to>
                                    </p:set>
                                    <p:set>
                                      <p:cBhvr>
                                        <p:cTn id="24" dur="500" autoRev="1" fill="remove"/>
                                        <p:tgtEl>
                                          <p:spTgt spid="33"/>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00B050"/>
                                      </p:to>
                                    </p:animClr>
                                    <p:animClr clrSpc="rgb" dir="cw">
                                      <p:cBhvr>
                                        <p:cTn id="44" dur="1000" fill="hold"/>
                                        <p:tgtEl>
                                          <p:spTgt spid="76"/>
                                        </p:tgtEl>
                                        <p:attrNameLst>
                                          <p:attrName>fillcolor</p:attrName>
                                        </p:attrNameLst>
                                      </p:cBhvr>
                                      <p:to>
                                        <a:srgbClr val="00B05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FF0000"/>
                                      </p:to>
                                    </p:animClr>
                                    <p:animClr clrSpc="rgb" dir="cw">
                                      <p:cBhvr>
                                        <p:cTn id="60" dur="1000" fill="hold"/>
                                        <p:tgtEl>
                                          <p:spTgt spid="79"/>
                                        </p:tgtEl>
                                        <p:attrNameLst>
                                          <p:attrName>fillcolor</p:attrName>
                                        </p:attrNameLst>
                                      </p:cBhvr>
                                      <p:to>
                                        <a:srgbClr val="FF000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vol="77000">
                                        <p:cTn display="0" masterRel="sameClick">
                                          <p:stCondLst>
                                            <p:cond evt="begin" delay="0">
                                              <p:tn val="5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FF0000"/>
                                      </p:to>
                                    </p:animClr>
                                    <p:animClr clrSpc="rgb" dir="cw">
                                      <p:cBhvr>
                                        <p:cTn id="76" dur="1000" fill="hold"/>
                                        <p:tgtEl>
                                          <p:spTgt spid="21"/>
                                        </p:tgtEl>
                                        <p:attrNameLst>
                                          <p:attrName>fillcolor</p:attrName>
                                        </p:attrNameLst>
                                      </p:cBhvr>
                                      <p:to>
                                        <a:srgbClr val="FF000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vol="100000">
                                        <p:cTn display="0" masterRel="sameClick">
                                          <p:stCondLst>
                                            <p:cond evt="begin" delay="0">
                                              <p:tn val="7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FF0000"/>
                                      </p:to>
                                    </p:animClr>
                                    <p:animClr clrSpc="rgb" dir="cw">
                                      <p:cBhvr>
                                        <p:cTn id="84" dur="1000" fill="hold"/>
                                        <p:tgtEl>
                                          <p:spTgt spid="22"/>
                                        </p:tgtEl>
                                        <p:attrNameLst>
                                          <p:attrName>fillcolor</p:attrName>
                                        </p:attrNameLst>
                                      </p:cBhvr>
                                      <p:to>
                                        <a:srgbClr val="FF000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vol="77000">
                                        <p:cTn display="0" masterRel="sameClick">
                                          <p:stCondLst>
                                            <p:cond evt="begin" delay="0">
                                              <p:tn val="8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1000" fill="hold"/>
                                        <p:tgtEl>
                                          <p:spTgt spid="33"/>
                                        </p:tgtEl>
                                        <p:attrNameLst>
                                          <p:attrName>style.color</p:attrName>
                                        </p:attrNameLst>
                                      </p:cBhvr>
                                      <p:to>
                                        <a:srgbClr val="00B050"/>
                                      </p:to>
                                    </p:animClr>
                                    <p:animClr clrSpc="rgb" dir="cw">
                                      <p:cBhvr>
                                        <p:cTn id="92" dur="1000" fill="hold"/>
                                        <p:tgtEl>
                                          <p:spTgt spid="33"/>
                                        </p:tgtEl>
                                        <p:attrNameLst>
                                          <p:attrName>fillcolor</p:attrName>
                                        </p:attrNameLst>
                                      </p:cBhvr>
                                      <p:to>
                                        <a:srgbClr val="00B050"/>
                                      </p:to>
                                    </p:animClr>
                                    <p:set>
                                      <p:cBhvr>
                                        <p:cTn id="93" dur="1000" fill="hold"/>
                                        <p:tgtEl>
                                          <p:spTgt spid="33"/>
                                        </p:tgtEl>
                                        <p:attrNameLst>
                                          <p:attrName>fill.type</p:attrName>
                                        </p:attrNameLst>
                                      </p:cBhvr>
                                      <p:to>
                                        <p:strVal val="solid"/>
                                      </p:to>
                                    </p:set>
                                    <p:set>
                                      <p:cBhvr>
                                        <p:cTn id="94" dur="1000" fill="hold"/>
                                        <p:tgtEl>
                                          <p:spTgt spid="33"/>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95" restart="whenNotActive" fill="hold" evtFilter="cancelBubble" nodeType="interactiveSeq">
                <p:stCondLst>
                  <p:cond evt="onClick" delay="0">
                    <p:tgtEl>
                      <p:spTgt spid="34"/>
                    </p:tgtEl>
                  </p:cond>
                </p:stCondLst>
                <p:endSync evt="end" delay="0">
                  <p:rtn val="all"/>
                </p:endSync>
                <p:childTnLst>
                  <p:par>
                    <p:cTn id="96" fill="hold">
                      <p:stCondLst>
                        <p:cond delay="0"/>
                      </p:stCondLst>
                      <p:childTnLst>
                        <p:par>
                          <p:cTn id="97" fill="hold">
                            <p:stCondLst>
                              <p:cond delay="0"/>
                            </p:stCondLst>
                            <p:childTnLst>
                              <p:par>
                                <p:cTn id="98" presetID="19" presetClass="emph" presetSubtype="0" fill="hold" grpId="0" nodeType="clickEffect">
                                  <p:stCondLst>
                                    <p:cond delay="0"/>
                                  </p:stCondLst>
                                  <p:childTnLst>
                                    <p:animClr clrSpc="rgb" dir="cw">
                                      <p:cBhvr override="childStyle">
                                        <p:cTn id="99" dur="1000" fill="hold"/>
                                        <p:tgtEl>
                                          <p:spTgt spid="34"/>
                                        </p:tgtEl>
                                        <p:attrNameLst>
                                          <p:attrName>style.color</p:attrName>
                                        </p:attrNameLst>
                                      </p:cBhvr>
                                      <p:to>
                                        <a:srgbClr val="FF0000"/>
                                      </p:to>
                                    </p:animClr>
                                    <p:animClr clrSpc="rgb" dir="cw">
                                      <p:cBhvr>
                                        <p:cTn id="100" dur="1000" fill="hold"/>
                                        <p:tgtEl>
                                          <p:spTgt spid="34"/>
                                        </p:tgtEl>
                                        <p:attrNameLst>
                                          <p:attrName>fillcolor</p:attrName>
                                        </p:attrNameLst>
                                      </p:cBhvr>
                                      <p:to>
                                        <a:srgbClr val="FF0000"/>
                                      </p:to>
                                    </p:animClr>
                                    <p:set>
                                      <p:cBhvr>
                                        <p:cTn id="101" dur="1000" fill="hold"/>
                                        <p:tgtEl>
                                          <p:spTgt spid="34"/>
                                        </p:tgtEl>
                                        <p:attrNameLst>
                                          <p:attrName>fill.type</p:attrName>
                                        </p:attrNameLst>
                                      </p:cBhvr>
                                      <p:to>
                                        <p:strVal val="solid"/>
                                      </p:to>
                                    </p:set>
                                    <p:set>
                                      <p:cBhvr>
                                        <p:cTn id="102" dur="1000" fill="hold"/>
                                        <p:tgtEl>
                                          <p:spTgt spid="34"/>
                                        </p:tgtEl>
                                        <p:attrNameLst>
                                          <p:attrName>fill.on</p:attrName>
                                        </p:attrNameLst>
                                      </p:cBhvr>
                                      <p:to>
                                        <p:strVal val="true"/>
                                      </p:to>
                                    </p:set>
                                  </p:childTnLst>
                                  <p:subTnLst>
                                    <p:audio>
                                      <p:cMediaNode vol="77000">
                                        <p:cTn display="0" masterRel="sameClick">
                                          <p:stCondLst>
                                            <p:cond evt="begin" delay="0">
                                              <p:tn val="9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103" restart="whenNotActive" fill="hold" evtFilter="cancelBubble" nodeType="interactiveSeq">
                <p:stCondLst>
                  <p:cond evt="onClick" delay="0">
                    <p:tgtEl>
                      <p:spTgt spid="35"/>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1000" fill="hold"/>
                                        <p:tgtEl>
                                          <p:spTgt spid="35"/>
                                        </p:tgtEl>
                                        <p:attrNameLst>
                                          <p:attrName>style.color</p:attrName>
                                        </p:attrNameLst>
                                      </p:cBhvr>
                                      <p:to>
                                        <a:srgbClr val="FF0000"/>
                                      </p:to>
                                    </p:animClr>
                                    <p:animClr clrSpc="rgb" dir="cw">
                                      <p:cBhvr>
                                        <p:cTn id="108" dur="1000" fill="hold"/>
                                        <p:tgtEl>
                                          <p:spTgt spid="35"/>
                                        </p:tgtEl>
                                        <p:attrNameLst>
                                          <p:attrName>fillcolor</p:attrName>
                                        </p:attrNameLst>
                                      </p:cBhvr>
                                      <p:to>
                                        <a:srgbClr val="FF0000"/>
                                      </p:to>
                                    </p:animClr>
                                    <p:set>
                                      <p:cBhvr>
                                        <p:cTn id="109" dur="1000" fill="hold"/>
                                        <p:tgtEl>
                                          <p:spTgt spid="35"/>
                                        </p:tgtEl>
                                        <p:attrNameLst>
                                          <p:attrName>fill.type</p:attrName>
                                        </p:attrNameLst>
                                      </p:cBhvr>
                                      <p:to>
                                        <p:strVal val="solid"/>
                                      </p:to>
                                    </p:set>
                                    <p:set>
                                      <p:cBhvr>
                                        <p:cTn id="110" dur="1000" fill="hold"/>
                                        <p:tgtEl>
                                          <p:spTgt spid="35"/>
                                        </p:tgtEl>
                                        <p:attrNameLst>
                                          <p:attrName>fill.on</p:attrName>
                                        </p:attrNameLst>
                                      </p:cBhvr>
                                      <p:to>
                                        <p:strVal val="true"/>
                                      </p:to>
                                    </p:set>
                                  </p:childTnLst>
                                  <p:subTnLst>
                                    <p:audio>
                                      <p:cMediaNode vol="100000">
                                        <p:cTn display="0" masterRel="sameClick">
                                          <p:stCondLst>
                                            <p:cond evt="begin" delay="0">
                                              <p:tn val="10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11" restart="whenNotActive" fill="hold" evtFilter="cancelBubble" nodeType="interactiveSeq">
                <p:stCondLst>
                  <p:cond evt="onClick" delay="0">
                    <p:tgtEl>
                      <p:spTgt spid="36"/>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1000" fill="hold"/>
                                        <p:tgtEl>
                                          <p:spTgt spid="36"/>
                                        </p:tgtEl>
                                        <p:attrNameLst>
                                          <p:attrName>style.color</p:attrName>
                                        </p:attrNameLst>
                                      </p:cBhvr>
                                      <p:to>
                                        <a:srgbClr val="FF0000"/>
                                      </p:to>
                                    </p:animClr>
                                    <p:animClr clrSpc="rgb" dir="cw">
                                      <p:cBhvr>
                                        <p:cTn id="116" dur="1000" fill="hold"/>
                                        <p:tgtEl>
                                          <p:spTgt spid="36"/>
                                        </p:tgtEl>
                                        <p:attrNameLst>
                                          <p:attrName>fillcolor</p:attrName>
                                        </p:attrNameLst>
                                      </p:cBhvr>
                                      <p:to>
                                        <a:srgbClr val="FF0000"/>
                                      </p:to>
                                    </p:animClr>
                                    <p:set>
                                      <p:cBhvr>
                                        <p:cTn id="117" dur="1000" fill="hold"/>
                                        <p:tgtEl>
                                          <p:spTgt spid="36"/>
                                        </p:tgtEl>
                                        <p:attrNameLst>
                                          <p:attrName>fill.type</p:attrName>
                                        </p:attrNameLst>
                                      </p:cBhvr>
                                      <p:to>
                                        <p:strVal val="solid"/>
                                      </p:to>
                                    </p:set>
                                    <p:set>
                                      <p:cBhvr>
                                        <p:cTn id="118" dur="1000" fill="hold"/>
                                        <p:tgtEl>
                                          <p:spTgt spid="36"/>
                                        </p:tgtEl>
                                        <p:attrNameLst>
                                          <p:attrName>fill.on</p:attrName>
                                        </p:attrNameLst>
                                      </p:cBhvr>
                                      <p:to>
                                        <p:strVal val="true"/>
                                      </p:to>
                                    </p:set>
                                  </p:childTnLst>
                                  <p:subTnLst>
                                    <p:audio>
                                      <p:cMediaNode vol="100000">
                                        <p:cTn display="0" masterRel="sameClick">
                                          <p:stCondLst>
                                            <p:cond evt="begin" delay="0">
                                              <p:tn val="11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28"/>
                    </p:tgtEl>
                  </p:cond>
                </p:stCondLst>
                <p:endSync evt="end" delay="0">
                  <p:rtn val="all"/>
                </p:endSync>
                <p:childTnLst>
                  <p:par>
                    <p:cTn id="120" fill="hold">
                      <p:stCondLst>
                        <p:cond delay="0"/>
                      </p:stCondLst>
                      <p:childTnLst>
                        <p:par>
                          <p:cTn id="121" fill="hold">
                            <p:stCondLst>
                              <p:cond delay="0"/>
                            </p:stCondLst>
                            <p:childTnLst>
                              <p:par>
                                <p:cTn id="122" presetID="0" presetClass="path" presetSubtype="0" accel="50000" decel="50000" fill="hold" grpId="1" nodeType="withEffect">
                                  <p:stCondLst>
                                    <p:cond delay="0"/>
                                  </p:stCondLst>
                                  <p:childTnLst>
                                    <p:animMotion origin="layout" path="M 0 0 L 0 0 C -0.00039 -0.00833 -0.00026 -0.01666 -0.00117 -0.02454 C -0.00403 -0.04768 -0.0052 -0.04375 -0.00742 -0.05787 C -0.00911 -0.06829 -0.0108 -0.0787 -0.0125 -0.08889 C -0.01289 -0.0919 -0.01315 -0.09491 -0.01367 -0.09791 C -0.01523 -0.10671 -0.01705 -0.11574 -0.01875 -0.12454 C -0.01914 -0.13125 -0.02005 -0.15 -0.02122 -0.15787 C -0.02487 -0.18379 -0.02278 -0.15926 -0.025 -0.18241 C -0.02591 -0.1919 -0.02656 -0.20162 -0.02747 -0.21111 C -0.02786 -0.21481 -0.02786 -0.21875 -0.02864 -0.22222 C -0.02955 -0.22569 -0.03125 -0.22824 -0.03242 -0.23125 C -0.03333 -0.23704 -0.03385 -0.24305 -0.03489 -0.24907 C -0.03541 -0.25116 -0.03541 -0.2537 -0.03619 -0.25555 C -0.03724 -0.25833 -0.03867 -0.26018 -0.03997 -0.26227 C -0.04075 -0.26597 -0.04192 -0.26944 -0.04244 -0.27338 C -0.0431 -0.27778 -0.04257 -0.28264 -0.04375 -0.2868 C -0.0444 -0.28912 -0.04622 -0.28958 -0.04739 -0.2912 C -0.04791 -0.29329 -0.04817 -0.2956 -0.04869 -0.29791 C -0.04948 -0.30092 -0.05156 -0.30347 -0.05117 -0.30671 C -0.05091 -0.30926 -0.04869 -0.30972 -0.04739 -0.31111 L -0.00872 -0.30671 C -0.00664 -0.30648 -0.00455 -0.30463 -0.00247 -0.3044 L 0.11381 -0.3 C 0.11823 -0.27662 0.11016 -0.32176 0.11628 -0.25555 C 0.1168 -0.25 0.11888 -0.24537 0.12006 -0.24004 C 0.12045 -0.22592 0.12084 -0.21204 0.12136 -0.19791 C 0.12175 -0.1868 0.12136 -0.17546 0.12253 -0.16458 C 0.12383 -0.15301 0.12748 -0.14259 0.12878 -0.13125 C 0.13464 -0.08264 0.13021 -0.11597 0.13881 -0.06227 C 0.1431 -0.03565 0.13542 -0.07708 0.14388 -0.04004 C 0.14532 -0.03356 0.14636 -0.02685 0.14753 -0.02014 C 0.14805 -0.01782 0.14792 -0.01504 0.14883 -0.01342 L 0.15261 -0.00671 C 0.15352 -0.00208 0.15521 0.00648 0.15508 0.01111 C 0.15482 0.01852 0.15339 0.02593 0.15261 0.03334 L 0.0875 0.03102 C 0.08464 0.03079 0.08177 0.02894 0.07878 0.02871 C 0.06381 0.02755 0.04883 0.02732 0.03386 0.02662 C 0.02774 -0.01666 0.03568 0.04236 0.02878 -0.08241 C 0.02813 -0.09421 0.02631 -0.10602 0.025 -0.11782 C 0.02188 -0.14907 0.02565 -0.11481 0.02253 -0.14236 C 0.025 -0.14537 0.02709 -0.15069 0.03008 -0.15116 C 0.04584 -0.1544 0.0375 -0.15278 0.05508 -0.15555 C 0.05847 -0.15694 0.06615 -0.15903 0.06875 -0.16227 C 0.08177 -0.17778 0.06172 -0.15416 0.07761 -0.17129 C 0.08008 -0.17384 0.08243 -0.17754 0.08503 -0.18009 C 0.0862 -0.18125 0.08763 -0.18125 0.08881 -0.18241 C 0.09597 -0.18796 0.10287 -0.19444 0.11003 -0.2 C 0.11133 -0.20092 0.11263 -0.20139 0.11381 -0.20231 C 0.12175 -0.20879 0.12956 -0.21574 0.13763 -0.22222 C 0.13881 -0.22338 0.14011 -0.22384 0.14128 -0.22454 C 0.15339 -0.22986 0.16563 -0.23379 0.17761 -0.24004 C 0.18243 -0.24259 0.18659 -0.24791 0.19128 -0.25116 L 0.31758 -0.33773 C 0.37761 -0.37916 0.43503 -0.43541 0.49766 -0.46227 L 0.56511 -0.4912 C 0.58842 -0.51273 0.60925 -0.54745 0.63516 -0.55555 L 0.65638 -0.56227 C 0.65808 -0.56273 0.66146 -0.56435 0.66146 -0.56435 L 0.66146 -0.56435 " pathEditMode="relative" ptsTypes="AAAAAAAAAAAAAAAAAAAAAAAAAAAAAAAAAAAAAAAAAAAAAAAAAAAAAAAAAAAAA">
                                      <p:cBhvr>
                                        <p:cTn id="123" dur="5000" fill="hold"/>
                                        <p:tgtEl>
                                          <p:spTgt spid="2"/>
                                        </p:tgtEl>
                                        <p:attrNameLst>
                                          <p:attrName>ppt_x</p:attrName>
                                          <p:attrName>ppt_y</p:attrName>
                                        </p:attrNameLst>
                                      </p:cBhvr>
                                    </p:animMotion>
                                  </p:childTnLst>
                                </p:cTn>
                              </p:par>
                              <p:par>
                                <p:cTn id="124" presetID="0" presetClass="path" presetSubtype="0" accel="50000" decel="50000" fill="hold" grpId="2" nodeType="withEffect">
                                  <p:stCondLst>
                                    <p:cond delay="0"/>
                                  </p:stCondLst>
                                  <p:childTnLst>
                                    <p:animMotion origin="layout" path="M 0 0 L 0 0 C -0.00039 0.025 -0.00143 0.05023 -0.00117 0.07546 C -0.00091 0.11458 0.0013 0.19213 0.00508 0.23541 C 0.00612 0.24838 0.00833 0.26064 0.01002 0.27338 C 0.00755 0.30879 0.00807 0.3456 0.00247 0.37986 L -0.00742 0.44213 C -0.00951 0.47083 -0.00925 0.45578 -0.00625 0.4956 C -0.00586 0.5 -0.00573 0.50463 -0.00495 0.50879 C -0.00404 0.51365 -0.00248 0.51782 -0.00117 0.52222 C -0.00078 0.52824 -0.00065 0.53426 0 0.54004 C 0.00065 0.54537 0.00182 0.55023 0.00247 0.55555 C 0.00299 0.55926 0.00338 0.56296 0.00377 0.56666 C 0.00703 0.64676 0.0026 0.55995 0.00755 0.61782 C 0.0082 0.62592 0.00833 0.63402 0.00872 0.64236 C 0.00911 0.64745 0.01146 0.6625 0.01002 0.65787 C 0.00403 0.63865 0.00026 0.61759 -0.00495 0.59791 C -0.00847 0.58426 -0.0125 0.57106 -0.01628 0.55787 C -0.02084 0.47685 -0.0155 0.54328 -0.03242 0.43101 C -0.04401 0.35509 -0.03516 0.38889 -0.05117 0.31111 C -0.05925 0.27199 -0.05781 0.27685 -0.06498 0.25764 C -0.07123 0.20578 -0.06758 0.24467 -0.06992 0.17777 C -0.07018 0.17106 -0.07097 0.16435 -0.07123 0.15764 C -0.07214 0.13703 -0.07292 0.1162 -0.0737 0.09537 C -0.07617 0.11481 -0.07956 0.13379 -0.08125 0.15324 C -0.08294 0.17384 -0.08242 0.1949 -0.08373 0.21551 C -0.08529 0.24004 -0.08789 0.26435 -0.08998 0.28889 C -0.08959 0.37615 -0.08932 0.46365 -0.08867 0.55115 C -0.08815 0.62685 -0.08972 0.60463 -0.08503 0.65115 C -0.08334 0.65046 -0.07826 0.64907 -0.07995 0.64884 L -0.45378 0.63564 C -0.48125 0.63032 -0.50873 0.62245 -0.53633 0.62014 C -0.64935 0.60995 -0.68008 0.66666 -0.65 0.61342 L -0.65 0.61342 " pathEditMode="relative" ptsTypes="AAAAAAAAAAAAAAAAAAAAAAAAAAAAAAAAAA">
                                      <p:cBhvr>
                                        <p:cTn id="125" dur="5000" fill="hold"/>
                                        <p:tgtEl>
                                          <p:spTgt spid="76"/>
                                        </p:tgtEl>
                                        <p:attrNameLst>
                                          <p:attrName>ppt_x</p:attrName>
                                          <p:attrName>ppt_y</p:attrName>
                                        </p:attrNameLst>
                                      </p:cBhvr>
                                    </p:animMotion>
                                  </p:childTnLst>
                                </p:cTn>
                              </p:par>
                              <p:par>
                                <p:cTn id="126" presetID="0" presetClass="path" presetSubtype="0" accel="50000" decel="50000" fill="hold" grpId="1" nodeType="withEffect">
                                  <p:stCondLst>
                                    <p:cond delay="0"/>
                                  </p:stCondLst>
                                  <p:childTnLst>
                                    <p:animMotion origin="layout" path="M 0 0 L 0 0 C -0.00729 0.00139 -0.02383 0.00463 -0.03008 0.00463 C -0.04544 0.00463 -0.06081 0.00301 -0.0763 0.00231 C -0.08971 0.00023 -0.0957 0.00116 -0.10872 -0.0088 C -0.11211 -0.01134 -0.11445 -0.01667 -0.11758 -0.01991 C -0.12148 -0.02408 -0.12591 -0.02732 -0.13008 -0.03102 C -0.13359 -0.03912 -0.13711 -0.04514 -0.1388 -0.05556 C -0.13971 -0.06134 -0.13958 -0.06736 -0.13997 -0.07338 C -0.13919 -0.08357 -0.14049 -0.09537 -0.1375 -0.1044 C -0.13568 -0.10995 -0.13086 -0.10926 -0.12747 -0.11111 C -0.12422 -0.11296 -0.1207 -0.11343 -0.11758 -0.11551 C -0.0974 -0.12801 -0.1151 -0.12245 -0.09622 -0.12662 C -0.06992 -0.13935 -0.09401 -0.12801 -0.05508 -0.14445 C -0.02799 -0.15579 -0.05169 -0.14699 -0.02747 -0.15556 C -0.02461 -0.15926 -0.02174 -0.1632 -0.01875 -0.16667 C -0.0168 -0.16898 -0.01445 -0.1706 -0.0125 -0.17338 C -0.00716 -0.18079 -0.00352 -0.19236 0 -0.20208 C 0.00299 -0.21088 0.00586 -0.21991 0.00872 -0.22894 C 0.01159 -0.26458 0.01237 -0.2662 0.00742 -0.32222 C 0.00716 -0.32639 0.00391 -0.32778 0.00247 -0.33102 C 0.00104 -0.33449 0.00052 -0.33935 -0.0013 -0.34213 C -0.00417 -0.34699 -0.00807 -0.34931 -0.01133 -0.35324 C -0.01667 -0.36019 -0.02005 -0.36829 -0.0263 -0.37338 C -0.02904 -0.37546 -0.03216 -0.37639 -0.03503 -0.37778 C -0.0388 -0.38287 -0.0418 -0.39051 -0.04622 -0.39329 C -0.05143 -0.39653 -0.05716 -0.39421 -0.0625 -0.3956 C -0.06628 -0.39653 -0.07005 -0.39792 -0.07383 -0.4 C -0.10221 -0.4162 -0.0806 -0.40764 -0.09622 -0.41343 L -0.11133 -0.43565 C -0.11419 -0.44005 -0.11771 -0.44352 -0.12005 -0.44884 L -0.12383 -0.45787 C -0.12461 -0.46366 -0.1263 -0.46945 -0.1263 -0.47546 C -0.1263 -0.49051 -0.12552 -0.50556 -0.12383 -0.51991 C -0.12292 -0.52685 -0.11406 -0.54769 -0.11133 -0.55116 C -0.10299 -0.56134 -0.09479 -0.57338 -0.08503 -0.57778 C -0.05443 -0.59144 -0.09766 -0.57176 -0.0638 -0.58889 C -0.06172 -0.59005 -0.05964 -0.59028 -0.05755 -0.5912 C -0.05482 -0.59213 -0.05143 -0.59375 -0.04883 -0.5956 C -0.04375 -0.59908 -0.03867 -0.60232 -0.03372 -0.60671 C -0.02513 -0.61435 -0.03047 -0.60972 -0.01758 -0.61991 C -0.0556 -0.63449 -0.01797 -0.62176 -0.08633 -0.63333 C -0.09089 -0.63403 -0.09531 -0.63773 -0.1 -0.63773 C -0.1737 -0.63982 -0.24753 -0.63935 -0.32122 -0.64005 C -0.35625 -0.64375 -0.39128 -0.64908 -0.4263 -0.65116 C -0.46914 -0.6537 -0.51211 -0.65324 -0.55495 -0.65324 L -0.55495 -0.65324 " pathEditMode="relative" ptsTypes="AAAAAAAAAAAAAAAAAAAAAAAAAAAAAAAAAAAAAAAAAAAAAAA">
                                      <p:cBhvr>
                                        <p:cTn id="127" dur="5000" fill="hold"/>
                                        <p:tgtEl>
                                          <p:spTgt spid="78"/>
                                        </p:tgtEl>
                                        <p:attrNameLst>
                                          <p:attrName>ppt_x</p:attrName>
                                          <p:attrName>ppt_y</p:attrName>
                                        </p:attrNameLst>
                                      </p:cBhvr>
                                    </p:animMotion>
                                  </p:childTnLst>
                                </p:cTn>
                              </p:par>
                              <p:par>
                                <p:cTn id="128" presetID="0" presetClass="path" presetSubtype="0" accel="50000" decel="50000" fill="hold" grpId="2" nodeType="withEffect">
                                  <p:stCondLst>
                                    <p:cond delay="0"/>
                                  </p:stCondLst>
                                  <p:childTnLst>
                                    <p:animMotion origin="layout" path="M 0 0 L 0 0 C 0.00039 0.06968 -0.00092 0.13936 0.00117 0.20903 C 0.00156 0.22061 0.00638 0.23704 0.01119 0.24676 C 0.01315 0.2507 0.01562 0.25371 0.01744 0.25787 C 0.01862 0.26042 0.01888 0.26412 0.01992 0.26667 C 0.02031 0.26737 0.03099 0.28982 0.03372 0.29352 C 0.04414 0.30695 0.05403 0.32176 0.06627 0.32894 C 0.06823 0.3301 0.07044 0.33033 0.07252 0.33125 C 0.07421 0.33195 0.07578 0.33264 0.07747 0.33357 C 0.08671 0.33056 0.09648 0.33125 0.10494 0.32454 C 0.12174 0.31135 0.12461 0.29098 0.13125 0.26459 C 0.13437 0.25186 0.14257 0.21436 0.14622 0.20463 C 0.15065 0.19306 0.16575 0.16621 0.17382 0.15787 C 0.17838 0.15301 0.18372 0.15 0.1888 0.14676 C 0.20338 0.13727 0.20442 0.13797 0.21875 0.13334 C 0.23724 0.15186 0.24791 0.15556 0.25885 0.1845 C 0.26002 0.18774 0.25937 0.19213 0.26002 0.19561 C 0.26067 0.19885 0.26171 0.20162 0.26263 0.20463 C 0.26132 0.22014 0.26028 0.23565 0.25885 0.25116 C 0.25859 0.25348 0.25833 0.25602 0.25755 0.25787 C 0.25664 0.25996 0.25507 0.26088 0.25377 0.26227 C 0.25091 0.26528 0.24791 0.26806 0.24505 0.2713 C 0.23242 0.28519 0.24296 0.27639 0.2276 0.28681 C 0.21966 0.2845 0.21015 0.28866 0.20377 0.2801 C 0.19661 0.27061 0.19127 0.23797 0.19127 0.23797 C 0.18593 0.19399 0.18112 0.17894 0.1875 0.13334 C 0.18854 0.12616 0.19257 0.12153 0.19505 0.11551 C 0.19544 0.11042 0.1957 0.1051 0.19635 0.1 C 0.197 0.09329 0.19895 0.08681 0.19882 0.0801 C 0.19817 0.05695 0.19596 0.03403 0.19375 0.01112 C 0.19349 0.00787 0.19257 0.00487 0.19127 0.00232 C 0.18958 -0.00138 0.18724 -0.00393 0.18502 -0.00671 C 0.18255 -0.00972 0.18033 -0.01342 0.17747 -0.0155 C 0.17083 -0.02083 0.16119 -0.0243 0.15377 -0.0243 L 0.03502 -0.0243 L 0.03502 -0.0243 " pathEditMode="relative" ptsTypes="AAAAAAAAAAAAAAAAAAAAAAAAAAAAAAAAAAAAA">
                                      <p:cBhvr>
                                        <p:cTn id="129" dur="5000" fill="hold"/>
                                        <p:tgtEl>
                                          <p:spTgt spid="33"/>
                                        </p:tgtEl>
                                        <p:attrNameLst>
                                          <p:attrName>ppt_x</p:attrName>
                                          <p:attrName>ppt_y</p:attrName>
                                        </p:attrNameLst>
                                      </p:cBhvr>
                                    </p:animMotion>
                                  </p:childTnLst>
                                </p:cTn>
                              </p:par>
                              <p:par>
                                <p:cTn id="130" presetID="0" presetClass="path" presetSubtype="0" accel="50000" decel="50000" fill="hold" grpId="1" nodeType="withEffect">
                                  <p:stCondLst>
                                    <p:cond delay="0"/>
                                  </p:stCondLst>
                                  <p:childTnLst>
                                    <p:animMotion origin="layout" path="M 0 0 L 0 0 C 0.19726 0.00741 0.23698 0.01343 0.45859 -0.0044 C 0.46731 -0.00509 0.47513 -0.01435 0.48359 -0.01782 C 0.49388 -0.02176 0.50429 -0.02569 0.51484 -0.02662 C 0.5552 -0.03032 0.5957 -0.02963 0.63606 -0.03102 C 0.64153 -0.0125 0.65026 0.00394 0.65234 0.02454 C 0.65429 0.04352 0.65117 0.06389 0.64739 0.08218 C 0.64518 0.09259 0.63958 0.09977 0.63489 0.10671 C 0.62994 0.11389 0.62435 0.11945 0.61862 0.12454 C 0.60507 0.13611 0.58802 0.14329 0.57356 0.14884 C 0.56484 0.15232 0.55612 0.15486 0.54739 0.15787 L 0.43737 0.15116 C 0.43281 0.1507 0.42812 0.15093 0.42356 0.14884 C 0.41927 0.14699 0.41536 0.13866 0.41237 0.13333 C 0.41106 0.13565 0.40872 0.13681 0.40859 0.14005 C 0.40507 0.27755 0.40872 0.19306 0.41106 0.24884 C 0.41211 0.27199 0.41276 0.29491 0.41367 0.31783 C 0.41315 0.32523 0.41471 0.3338 0.41237 0.34005 C 0.41132 0.34283 0.39804 0.34607 0.39609 0.34676 C 0.39401 0.34815 0.39192 0.34954 0.38984 0.35116 C 0.38815 0.35255 0.38671 0.35533 0.38489 0.35556 C 0.37864 0.35671 0.37239 0.35556 0.36614 0.35556 L 0.36614 0.35556 " pathEditMode="relative" ptsTypes="AAAAAAAAAAAAAAAAAAAAAAAA">
                                      <p:cBhvr>
                                        <p:cTn id="131" dur="5000" fill="hold"/>
                                        <p:tgtEl>
                                          <p:spTgt spid="80"/>
                                        </p:tgtEl>
                                        <p:attrNameLst>
                                          <p:attrName>ppt_x</p:attrName>
                                          <p:attrName>ppt_y</p:attrName>
                                        </p:attrNameLst>
                                      </p:cBhvr>
                                    </p:animMotion>
                                  </p:childTnLst>
                                </p:cTn>
                              </p:par>
                              <p:par>
                                <p:cTn id="132" presetID="0" presetClass="path" presetSubtype="0" accel="50000" decel="50000" fill="hold" grpId="1" nodeType="withEffect">
                                  <p:stCondLst>
                                    <p:cond delay="0"/>
                                  </p:stCondLst>
                                  <p:childTnLst>
                                    <p:animMotion origin="layout" path="M 0 0 L 0 0 C -0.08529 -0.0007 -0.17669 0.0537 -0.25612 -0.00232 C -0.28607 -0.02338 -0.25052 -0.11644 -0.24609 -0.17338 C -0.24297 -0.21435 -0.2375 -0.25463 -0.23359 -0.2956 C -0.23164 -0.3169 -0.23034 -0.33843 -0.22865 -0.35995 C -0.22826 -0.37546 -0.22813 -0.3912 -0.22734 -0.40671 C -0.22695 -0.41644 -0.22214 -0.44028 -0.22109 -0.44445 C -0.21797 -0.45671 -0.21328 -0.46783 -0.2099 -0.47986 C -0.20664 -0.49144 -0.20378 -0.50347 -0.20117 -0.51551 C -0.19831 -0.5287 -0.19362 -0.55556 -0.19362 -0.55556 C -0.1832 -0.54884 -0.17266 -0.54283 -0.16237 -0.53542 C -0.12292 -0.50718 -0.09857 -0.48958 -0.06367 -0.45324 C -0.0431 -0.43195 -0.06797 -0.45324 -0.05117 -0.42894 C -0.01641 -0.37824 -0.01784 -0.37708 0.0138 -0.35556 C 0.01536 -0.3544 0.01719 -0.35394 0.01875 -0.35324 C 0.02591 -0.36505 0.03464 -0.37454 0.03997 -0.38889 C 0.04687 -0.40695 0.04935 -0.4294 0.05508 -0.44884 C 0.05651 -0.45394 0.05951 -0.45741 0.06133 -0.46227 C 0.06289 -0.46644 0.06328 -0.47176 0.06497 -0.47546 C 0.08034 -0.5088 0.1125 -0.57338 0.1125 -0.57338 C 0.10794 -0.59352 0.10833 -0.59931 0.0875 -0.60208 C 0.08372 -0.60278 0.08164 -0.59329 0.07878 -0.58889 C 0.08086 -0.58148 0.08203 -0.57292 0.08503 -0.56667 C 0.08711 -0.56227 0.08958 -0.55833 0.09128 -0.55324 C 0.1013 -0.52338 0.11003 -0.49213 0.12005 -0.46227 C 0.12096 -0.45949 0.12383 -0.45556 0.12383 -0.45556 L 0.12383 -0.45556 " pathEditMode="relative" ptsTypes="AAAAAAAAAAAAAAAAAAAAAAAAAAAA">
                                      <p:cBhvr>
                                        <p:cTn id="133" dur="5000" fill="hold"/>
                                        <p:tgtEl>
                                          <p:spTgt spid="79"/>
                                        </p:tgtEl>
                                        <p:attrNameLst>
                                          <p:attrName>ppt_x</p:attrName>
                                          <p:attrName>ppt_y</p:attrName>
                                        </p:attrNameLst>
                                      </p:cBhvr>
                                    </p:animMotion>
                                  </p:childTnLst>
                                </p:cTn>
                              </p:par>
                              <p:par>
                                <p:cTn id="134" presetID="0" presetClass="path" presetSubtype="0" accel="50000" decel="50000" fill="hold" grpId="1" nodeType="withEffect">
                                  <p:stCondLst>
                                    <p:cond delay="0"/>
                                  </p:stCondLst>
                                  <p:childTnLst>
                                    <p:animMotion origin="layout" path="M 0 0 L 0 0 C -0.00495 0.00672 -0.00977 0.01366 -0.01498 0.01991 C -0.03099 0.03982 -0.03724 0.04167 -0.05118 0.06875 C -0.05691 0.0801 -0.05782 0.08635 -0.06003 0.09769 C -0.05951 0.11111 -0.06146 0.12523 -0.05873 0.13773 C -0.05287 0.16436 -0.03868 0.17246 -0.02618 0.18449 C -0.01368 0.18218 -0.00092 0.18264 0.01132 0.17778 C 0.0276 0.17107 0.04101 0.16042 0.05247 0.14005 C 0.05677 0.13241 0.06041 0.12408 0.0638 0.11551 C 0.06744 0.10625 0.07122 0.09699 0.07382 0.08658 C 0.08073 0.05857 0.08125 0.04491 0.08372 0.01783 C 0.08424 0.0051 0.0858 -0.0074 0.08502 -0.02014 C 0.08372 -0.04189 0.0802 -0.06296 0.07747 -0.08449 C 0.07721 -0.0868 0.07708 -0.08935 0.0763 -0.0912 C 0.07448 -0.09537 0.07252 -0.09953 0.07005 -0.10231 C 0.06575 -0.10694 0.0608 -0.10949 0.05625 -0.11342 C 0.05377 -0.11551 0.0513 -0.11782 0.04882 -0.1199 C -0.01641 -0.10139 -0.04636 -0.13865 -0.07123 -0.06227 C -0.07435 -0.05254 -0.07618 -0.04143 -0.07878 -0.03125 C -0.07995 -0.02014 -0.08217 -0.00902 -0.08243 0.00209 C -0.08334 0.03357 -0.08073 0.09537 -0.07618 0.12662 C -0.07318 0.14792 -0.06875 0.16875 -0.06368 0.18889 C -0.0612 0.19861 -0.05691 0.20648 -0.05378 0.21551 C -0.04727 0.23426 -0.04024 0.26042 -0.03243 0.27778 C -0.03047 0.28218 -0.02722 0.28449 -0.025 0.28889 C -0.01511 0.30811 -0.02539 0.29838 -0.01368 0.30672 C 0.00117 0.3051 0.10481 0.29769 0.14752 0.28658 C 0.22109 0.2676 0.14427 0.2838 0.21002 0.26436 C 0.21536 0.26273 0.22083 0.26297 0.2263 0.26227 C 0.22916 0.26065 0.23216 0.25949 0.23502 0.25764 C 0.25052 0.24861 0.24375 0.24885 0.25 0.24885 L 0.2526 0.24885 " pathEditMode="relative" ptsTypes="AAAAAAAAAAAAAAAAAAAAAAAAAAAAAAAAA">
                                      <p:cBhvr>
                                        <p:cTn id="135" dur="5000" fill="hold"/>
                                        <p:tgtEl>
                                          <p:spTgt spid="34"/>
                                        </p:tgtEl>
                                        <p:attrNameLst>
                                          <p:attrName>ppt_x</p:attrName>
                                          <p:attrName>ppt_y</p:attrName>
                                        </p:attrNameLst>
                                      </p:cBhvr>
                                    </p:animMotion>
                                  </p:childTnLst>
                                </p:cTn>
                              </p:par>
                              <p:par>
                                <p:cTn id="136" presetID="0" presetClass="path" presetSubtype="0" accel="50000" decel="50000" fill="hold" grpId="1" nodeType="withEffect">
                                  <p:stCondLst>
                                    <p:cond delay="0"/>
                                  </p:stCondLst>
                                  <p:childTnLst>
                                    <p:animMotion origin="layout" path="M 0 0 L 0 0 C 0.06367 0.06412 0.07526 0.08333 0.13372 0.12222 C 0.23828 0.19143 0.20599 0.18356 0.25495 0.19328 C 0.27826 0.20301 0.30143 0.21365 0.325 0.22222 C 0.34115 0.22801 0.40482 0.24375 0.41615 0.24652 C 0.45755 0.24305 0.48372 0.25902 0.51497 0.2243 C 0.51927 0.21967 0.52253 0.2125 0.52617 0.20671 C 0.53034 0.18449 0.53646 0.16296 0.53867 0.14004 C 0.54115 0.11435 0.53672 0.0875 0.53997 0.06226 C 0.5431 0.03819 0.55117 0.01736 0.55742 -0.0044 C 0.56367 -0.0257 0.57747 -0.06667 0.57747 -0.06667 C 0.57878 -0.0757 0.57995 -0.08449 0.58125 -0.09329 C 0.58151 -0.09561 0.58268 -0.09769 0.58242 -0.1 C 0.58099 -0.12014 0.57852 -0.14005 0.57617 -0.15996 C 0.57565 -0.16528 0.57461 -0.17037 0.5737 -0.1757 C 0.57331 -0.17778 0.57253 -0.18218 0.57253 -0.18218 L 0.57253 -0.18218 " pathEditMode="relative" ptsTypes="AAAAAAAAAAAAAAAAAA">
                                      <p:cBhvr>
                                        <p:cTn id="137" dur="5000" fill="hold"/>
                                        <p:tgtEl>
                                          <p:spTgt spid="35"/>
                                        </p:tgtEl>
                                        <p:attrNameLst>
                                          <p:attrName>ppt_x</p:attrName>
                                          <p:attrName>ppt_y</p:attrName>
                                        </p:attrNameLst>
                                      </p:cBhvr>
                                    </p:animMotion>
                                  </p:childTnLst>
                                </p:cTn>
                              </p:par>
                              <p:par>
                                <p:cTn id="138" presetID="0" presetClass="path" presetSubtype="0" accel="50000" decel="50000" fill="hold" grpId="1" nodeType="withEffect">
                                  <p:stCondLst>
                                    <p:cond delay="0"/>
                                  </p:stCondLst>
                                  <p:childTnLst>
                                    <p:animMotion origin="layout" path="M 0 0 L 0 0 L 0.1599 0.0044 L 0.38867 0.01551 C 0.38438 0.10787 0.3888 0.00648 0.3862 0.2287 C 0.38529 0.31088 0.38398 0.39329 0.38242 0.47546 C 0.38242 0.47847 0.38151 0.48125 0.38125 0.48426 C 0.38034 0.49097 0.37969 0.49769 0.37865 0.5044 C 0.37813 0.5081 0.37708 0.51181 0.37617 0.51551 C 0.375 0.51389 0.37383 0.51204 0.3724 0.51088 C 0.37005 0.50903 0.36497 0.50648 0.36497 0.50648 C 0.35781 0.49699 0.36263 0.50162 0.35495 0.49769 C 0.34362 0.4919 0.33255 0.48519 0.32122 0.47986 C 0.31836 0.47847 0.31536 0.47801 0.3125 0.47755 L 0.25495 0.46875 C 0.25117 0.46736 0.24753 0.46528 0.24375 0.46435 C 0.20221 0.45255 0.23633 0.46435 0.21745 0.45764 C 0.20742 0.43982 0.21055 0.44838 0.24115 0.45324 C 0.27044 0.45764 0.29961 0.46204 0.32865 0.46875 C 0.34492 0.47245 0.3612 0.47685 0.37747 0.47986 C 0.39049 0.48241 0.39531 0.48218 0.40625 0.48218 L 0.40625 0.48218 " pathEditMode="relative" ptsTypes="AAAAAAAAAAAAAAAAAAAAAA">
                                      <p:cBhvr>
                                        <p:cTn id="139" dur="5000" fill="hold"/>
                                        <p:tgtEl>
                                          <p:spTgt spid="22"/>
                                        </p:tgtEl>
                                        <p:attrNameLst>
                                          <p:attrName>ppt_x</p:attrName>
                                          <p:attrName>ppt_y</p:attrName>
                                        </p:attrNameLst>
                                      </p:cBhvr>
                                    </p:animMotion>
                                  </p:childTnLst>
                                </p:cTn>
                              </p:par>
                              <p:par>
                                <p:cTn id="140" presetID="0" presetClass="path" presetSubtype="0" accel="50000" decel="50000" fill="hold" grpId="1" nodeType="withEffect">
                                  <p:stCondLst>
                                    <p:cond delay="0"/>
                                  </p:stCondLst>
                                  <p:childTnLst>
                                    <p:animMotion origin="layout" path="M 0 0 L 0 0 C 0.01081 -0.0037 0.02175 -0.00648 0.03255 -0.01111 C 0.03399 -0.0118 0.0349 -0.01435 0.0362 -0.01574 C 0.05117 -0.02847 0.06862 -0.03426 0.08125 -0.05347 C 0.0987 -0.07963 0.09362 -0.06736 0.1 -0.08449 C 0.10091 -0.09491 0.10313 -0.10509 0.10248 -0.11551 C 0.10182 -0.12801 0.09961 -0.14028 0.09623 -0.15116 C 0.09167 -0.16643 0.08334 -0.18703 0.07253 -0.1912 C 0.06641 -0.19352 0.06003 -0.19259 0.05378 -0.19328 C 0.04297 -0.1912 0.0319 -0.19074 0.02123 -0.1868 C 0.01836 -0.18565 0.01654 -0.1794 0.0138 -0.17778 C -0.00182 -0.16852 -0.0138 -0.17037 -0.02747 -0.15555 C -0.03463 -0.14791 -0.04166 -0.13935 -0.04752 -0.12893 C -0.05547 -0.11481 -0.06875 -0.08217 -0.06875 -0.08217 C -0.06914 -0.0794 -0.06927 -0.07616 -0.07005 -0.07338 C -0.08216 -0.03032 -0.0763 -0.05972 -0.08008 -0.04004 C -0.08099 -0.02037 -0.08294 0.00278 -0.08008 0.02222 C -0.07995 0.02315 -0.07239 0.05579 -0.06758 0.06667 C -0.06341 0.0757 -0.05937 0.08449 -0.05508 0.09329 C -0.05351 0.0963 -0.05169 0.09908 -0.05 0.10209 C -0.04622 0.10949 -0.04323 0.11829 -0.0388 0.12431 C -0.03151 0.13403 -0.02304 0.14074 -0.01497 0.14884 C -0.01341 0.15047 -0.01172 0.15185 -0.01002 0.15324 C -0.00377 0.15787 0.00248 0.16227 0.00873 0.16667 C 0.01003 0.16736 0.0112 0.16829 0.0125 0.16875 C 0.01953 0.17199 0.02669 0.17477 0.03373 0.17778 C 0.04623 0.17616 0.05899 0.17732 0.07123 0.17315 C 0.07474 0.17199 0.07696 0.16551 0.08008 0.16204 C 0.11706 0.1213 0.10469 0.13056 0.12748 0.11551 C 0.13086 0.10741 0.13451 0.09954 0.1375 0.09097 C 0.13867 0.08773 0.13932 0.0838 0.13998 0.07986 C 0.14818 0.03634 0.14284 0.05672 0.14883 0.03542 C 0.14961 0.02431 0.15 0.0132 0.1513 0.00209 C 0.15169 -0.00185 0.15313 -0.00509 0.15378 -0.00903 C 0.1556 -0.01852 0.15716 -0.02824 0.15886 -0.03773 C 0.15755 -0.05856 0.15664 -0.0794 0.15508 -0.1 C 0.15456 -0.10602 0.15365 -0.11203 0.15248 -0.11782 C 0.14571 -0.15393 0.14883 -0.13611 0.14375 -0.15555 C 0.13959 -0.17176 0.13568 -0.18842 0.13125 -0.2044 C 0.1306 -0.20694 0.12969 -0.20903 0.12878 -0.21111 C 0.12643 -0.2162 0.11784 -0.23611 0.1125 -0.24444 C 0.11003 -0.24838 0.10742 -0.25162 0.10508 -0.25555 C 0.10235 -0.25995 0.10143 -0.26435 0.09753 -0.26435 C 0.07005 -0.26597 0.04245 -0.26597 0.01498 -0.26666 C 0.00443 -0.26991 0.00703 -0.26852 -0.00625 -0.27546 C -0.02903 -0.2875 -0.01901 -0.28657 -0.03125 -0.28657 L -0.03125 -0.28657 " pathEditMode="relative" ptsTypes="AAAAAAAAAAAAAAAAAAAAAAAAAAAAAAAAAAAAAAAAAAAAAAAA">
                                      <p:cBhvr>
                                        <p:cTn id="141" dur="5000" fill="hold"/>
                                        <p:tgtEl>
                                          <p:spTgt spid="77"/>
                                        </p:tgtEl>
                                        <p:attrNameLst>
                                          <p:attrName>ppt_x</p:attrName>
                                          <p:attrName>ppt_y</p:attrName>
                                        </p:attrNameLst>
                                      </p:cBhvr>
                                    </p:animMotion>
                                  </p:childTnLst>
                                </p:cTn>
                              </p:par>
                              <p:par>
                                <p:cTn id="142" presetID="0" presetClass="path" presetSubtype="0" accel="50000" decel="50000" fill="hold" grpId="1" nodeType="withEffect">
                                  <p:stCondLst>
                                    <p:cond delay="0"/>
                                  </p:stCondLst>
                                  <p:childTnLst>
                                    <p:animMotion origin="layout" path="M 0 0 L 0 0 C -0.00469 0.00209 -0.00924 0.00394 -0.0138 0.00649 C -0.01601 0.00764 -0.01797 0.00973 -0.02005 0.01112 C -0.02331 0.01274 -0.02669 0.01389 -0.03008 0.01551 C -0.03294 0.0169 -0.03581 0.01852 -0.0388 0.01991 C -0.04961 0.02454 -0.06028 0.03149 -0.07135 0.03334 C -0.19791 0.0544 -0.4069 0.05255 -0.50755 0.05556 C -0.46289 0.10325 -0.52291 0.03658 -0.48633 0.08426 C -0.48333 0.0882 -0.47942 0.08959 -0.4763 0.09329 C -0.47187 0.09862 -0.46875 0.10741 -0.4638 0.11112 C -0.43346 0.13357 -0.40299 0.15579 -0.37135 0.17107 C -0.36211 0.17547 -0.35312 0.18149 -0.34388 0.1845 C -0.31185 0.19422 -0.27969 0.20139 -0.24752 0.2088 C -0.2345 0.21181 -0.1832 0.2132 -0.18255 0.21343 C -0.18424 0.21413 -0.18594 0.21436 -0.18763 0.21551 C -0.18893 0.21667 -0.18984 0.21922 -0.19127 0.21991 C -0.19791 0.22315 -0.21133 0.22663 -0.21133 0.22663 C -0.21341 0.22825 -0.21536 0.2301 -0.21758 0.23102 C -0.25312 0.24653 -0.24622 0.24445 -0.26888 0.24885 C -0.27005 0.25116 -0.27109 0.25394 -0.27252 0.25556 C -0.27487 0.25834 -0.28437 0.25996 -0.28502 0.25996 C -0.30547 0.26204 -0.32591 0.26297 -0.34635 0.26459 L -0.67252 0.26227 C -0.67396 0.26227 -0.67005 0.26042 -0.66888 0.25996 C -0.6664 0.25903 -0.6638 0.2588 -0.66133 0.25788 C -0.65456 0.25533 -0.65833 0.25556 -0.65508 0.25556 L -0.65508 0.25325 " pathEditMode="relative" ptsTypes="AAAAAAAAAAAAAAAAAAAAAAAAAAAA">
                                      <p:cBhvr>
                                        <p:cTn id="143" dur="5000" fill="hold"/>
                                        <p:tgtEl>
                                          <p:spTgt spid="36"/>
                                        </p:tgtEl>
                                        <p:attrNameLst>
                                          <p:attrName>ppt_x</p:attrName>
                                          <p:attrName>ppt_y</p:attrName>
                                        </p:attrNameLst>
                                      </p:cBhvr>
                                    </p:animMotion>
                                  </p:childTnLst>
                                </p:cTn>
                              </p:par>
                              <p:par>
                                <p:cTn id="144" presetID="0" presetClass="path" presetSubtype="0" accel="50000" decel="50000" fill="hold" grpId="1" nodeType="withEffect">
                                  <p:stCondLst>
                                    <p:cond delay="0"/>
                                  </p:stCondLst>
                                  <p:childTnLst>
                                    <p:animMotion origin="layout" path="M 0 0 L 0 0 C 0.04727 -0.12107 -0.00859 0.00625 0.11862 -0.15324 C 0.20352 -0.25973 0.19597 -0.25348 0.23998 -0.36204 C 0.24284 -0.37848 0.24584 -0.39468 0.2487 -0.41088 C 0.24922 -0.41389 0.25 -0.42292 0.24987 -0.41991 C 0.24909 -0.32732 0.24623 -0.23473 0.24623 -0.14213 C 0.24623 -0.13449 0.24753 -0.15787 0.24987 -0.16436 C 0.26016 -0.19236 0.27344 -0.21644 0.28373 -0.24445 C 0.2931 -0.26991 0.30052 -0.29746 0.30873 -0.32431 C 0.30977 -0.32778 0.3125 -0.33866 0.3112 -0.33542 C 0.30235 -0.31459 0.27904 -0.24723 0.2612 -0.21551 C 0.23008 -0.16019 0.19297 -0.11459 0.16745 -0.05116 C 0.13568 0.02801 0.1362 -0.0051 0.1362 0.03125 L 0.1362 0.03125 " pathEditMode="relative" ptsTypes="AAAAAAAAAAAAAAA">
                                      <p:cBhvr>
                                        <p:cTn id="145" dur="5000" fill="hold"/>
                                        <p:tgtEl>
                                          <p:spTgt spid="21"/>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3" grpId="2" animBg="1"/>
      <p:bldP spid="34" grpId="0" animBg="1"/>
      <p:bldP spid="34" grpId="1" animBg="1"/>
      <p:bldP spid="35" grpId="0" animBg="1"/>
      <p:bldP spid="35" grpId="1" animBg="1"/>
      <p:bldP spid="36" grpId="0" animBg="1"/>
      <p:bldP spid="36"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4064551" y="246183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3070126" y="492676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p:cNvSpPr/>
          <p:nvPr/>
        </p:nvSpPr>
        <p:spPr>
          <a:xfrm>
            <a:off x="5417438" y="367992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7765542" y="133278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4242997" y="396149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p:cNvSpPr/>
          <p:nvPr/>
        </p:nvSpPr>
        <p:spPr>
          <a:xfrm>
            <a:off x="7583720" y="324993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4435481" y="140101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p:cNvSpPr/>
          <p:nvPr/>
        </p:nvSpPr>
        <p:spPr>
          <a:xfrm rot="156335">
            <a:off x="5895501" y="11477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15</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5668001" y="36596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p:cNvSpPr/>
          <p:nvPr/>
        </p:nvSpPr>
        <p:spPr>
          <a:xfrm>
            <a:off x="2293798" y="129959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p:cNvSpPr/>
          <p:nvPr/>
        </p:nvSpPr>
        <p:spPr>
          <a:xfrm>
            <a:off x="5668001" y="232439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p:cNvSpPr/>
          <p:nvPr/>
        </p:nvSpPr>
        <p:spPr>
          <a:xfrm>
            <a:off x="9363709" y="28173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Ellipse 36"/>
          <p:cNvSpPr/>
          <p:nvPr/>
        </p:nvSpPr>
        <p:spPr>
          <a:xfrm>
            <a:off x="2624599" y="24573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8" name="Ellipse 37"/>
          <p:cNvSpPr/>
          <p:nvPr/>
        </p:nvSpPr>
        <p:spPr>
          <a:xfrm>
            <a:off x="3802853" y="59327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9" name="Ellipse 38"/>
          <p:cNvSpPr/>
          <p:nvPr/>
        </p:nvSpPr>
        <p:spPr>
          <a:xfrm>
            <a:off x="2238598" y="367992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0" name="Textfeld 39"/>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57350"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4138986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3" nodeType="withEffect">
                                  <p:stCondLst>
                                    <p:cond delay="0"/>
                                  </p:stCondLst>
                                  <p:childTnLst>
                                    <p:animClr clrSpc="rgb" dir="cw">
                                      <p:cBhvr override="childStyle">
                                        <p:cTn id="16" dur="500" autoRev="1" fill="remove"/>
                                        <p:tgtEl>
                                          <p:spTgt spid="33"/>
                                        </p:tgtEl>
                                        <p:attrNameLst>
                                          <p:attrName>style.color</p:attrName>
                                        </p:attrNameLst>
                                      </p:cBhvr>
                                      <p:to>
                                        <a:srgbClr val="B4C6E7"/>
                                      </p:to>
                                    </p:animClr>
                                    <p:animClr clrSpc="rgb" dir="cw">
                                      <p:cBhvr>
                                        <p:cTn id="17" dur="500" autoRev="1" fill="remove"/>
                                        <p:tgtEl>
                                          <p:spTgt spid="33"/>
                                        </p:tgtEl>
                                        <p:attrNameLst>
                                          <p:attrName>fillcolor</p:attrName>
                                        </p:attrNameLst>
                                      </p:cBhvr>
                                      <p:to>
                                        <a:srgbClr val="B4C6E7"/>
                                      </p:to>
                                    </p:animClr>
                                    <p:set>
                                      <p:cBhvr>
                                        <p:cTn id="18" dur="500" autoRev="1" fill="remove"/>
                                        <p:tgtEl>
                                          <p:spTgt spid="33"/>
                                        </p:tgtEl>
                                        <p:attrNameLst>
                                          <p:attrName>fill.type</p:attrName>
                                        </p:attrNameLst>
                                      </p:cBhvr>
                                      <p:to>
                                        <p:strVal val="solid"/>
                                      </p:to>
                                    </p:set>
                                    <p:set>
                                      <p:cBhvr>
                                        <p:cTn id="19" dur="500" autoRev="1" fill="remove"/>
                                        <p:tgtEl>
                                          <p:spTgt spid="33"/>
                                        </p:tgtEl>
                                        <p:attrNameLst>
                                          <p:attrName>fill.on</p:attrName>
                                        </p:attrNameLst>
                                      </p:cBhvr>
                                      <p:to>
                                        <p:strVal val="true"/>
                                      </p:to>
                                    </p:set>
                                  </p:childTnLst>
                                </p:cTn>
                              </p:par>
                              <p:par>
                                <p:cTn id="20" presetID="27" presetClass="emph" presetSubtype="0" repeatCount="3000" fill="remove" grpId="2" nodeType="withEffect">
                                  <p:stCondLst>
                                    <p:cond delay="0"/>
                                  </p:stCondLst>
                                  <p:childTnLst>
                                    <p:animClr clrSpc="rgb" dir="cw">
                                      <p:cBhvr override="childStyle">
                                        <p:cTn id="21" dur="500" autoRev="1" fill="remove"/>
                                        <p:tgtEl>
                                          <p:spTgt spid="34"/>
                                        </p:tgtEl>
                                        <p:attrNameLst>
                                          <p:attrName>style.color</p:attrName>
                                        </p:attrNameLst>
                                      </p:cBhvr>
                                      <p:to>
                                        <a:srgbClr val="B4C6E7"/>
                                      </p:to>
                                    </p:animClr>
                                    <p:animClr clrSpc="rgb" dir="cw">
                                      <p:cBhvr>
                                        <p:cTn id="22" dur="500" autoRev="1" fill="remove"/>
                                        <p:tgtEl>
                                          <p:spTgt spid="34"/>
                                        </p:tgtEl>
                                        <p:attrNameLst>
                                          <p:attrName>fillcolor</p:attrName>
                                        </p:attrNameLst>
                                      </p:cBhvr>
                                      <p:to>
                                        <a:srgbClr val="B4C6E7"/>
                                      </p:to>
                                    </p:animClr>
                                    <p:set>
                                      <p:cBhvr>
                                        <p:cTn id="23" dur="500" autoRev="1" fill="remove"/>
                                        <p:tgtEl>
                                          <p:spTgt spid="34"/>
                                        </p:tgtEl>
                                        <p:attrNameLst>
                                          <p:attrName>fill.type</p:attrName>
                                        </p:attrNameLst>
                                      </p:cBhvr>
                                      <p:to>
                                        <p:strVal val="solid"/>
                                      </p:to>
                                    </p:set>
                                    <p:set>
                                      <p:cBhvr>
                                        <p:cTn id="24" dur="500" autoRev="1" fill="remove"/>
                                        <p:tgtEl>
                                          <p:spTgt spid="34"/>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FF0000"/>
                                      </p:to>
                                    </p:animClr>
                                    <p:animClr clrSpc="rgb" dir="cw">
                                      <p:cBhvr>
                                        <p:cTn id="44" dur="1000" fill="hold"/>
                                        <p:tgtEl>
                                          <p:spTgt spid="76"/>
                                        </p:tgtEl>
                                        <p:attrNameLst>
                                          <p:attrName>fillcolor</p:attrName>
                                        </p:attrNameLst>
                                      </p:cBhvr>
                                      <p:to>
                                        <a:srgbClr val="FF000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FF0000"/>
                                      </p:to>
                                    </p:animClr>
                                    <p:animClr clrSpc="rgb" dir="cw">
                                      <p:cBhvr>
                                        <p:cTn id="60" dur="1000" fill="hold"/>
                                        <p:tgtEl>
                                          <p:spTgt spid="79"/>
                                        </p:tgtEl>
                                        <p:attrNameLst>
                                          <p:attrName>fillcolor</p:attrName>
                                        </p:attrNameLst>
                                      </p:cBhvr>
                                      <p:to>
                                        <a:srgbClr val="FF000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vol="77000">
                                        <p:cTn display="0" masterRel="sameClick">
                                          <p:stCondLst>
                                            <p:cond evt="begin" delay="0">
                                              <p:tn val="5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FF0000"/>
                                      </p:to>
                                    </p:animClr>
                                    <p:animClr clrSpc="rgb" dir="cw">
                                      <p:cBhvr>
                                        <p:cTn id="76" dur="1000" fill="hold"/>
                                        <p:tgtEl>
                                          <p:spTgt spid="21"/>
                                        </p:tgtEl>
                                        <p:attrNameLst>
                                          <p:attrName>fillcolor</p:attrName>
                                        </p:attrNameLst>
                                      </p:cBhvr>
                                      <p:to>
                                        <a:srgbClr val="FF000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vol="100000">
                                        <p:cTn display="0" masterRel="sameClick">
                                          <p:stCondLst>
                                            <p:cond evt="begin" delay="0">
                                              <p:tn val="7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FF0000"/>
                                      </p:to>
                                    </p:animClr>
                                    <p:animClr clrSpc="rgb" dir="cw">
                                      <p:cBhvr>
                                        <p:cTn id="84" dur="1000" fill="hold"/>
                                        <p:tgtEl>
                                          <p:spTgt spid="22"/>
                                        </p:tgtEl>
                                        <p:attrNameLst>
                                          <p:attrName>fillcolor</p:attrName>
                                        </p:attrNameLst>
                                      </p:cBhvr>
                                      <p:to>
                                        <a:srgbClr val="FF000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vol="77000">
                                        <p:cTn display="0" masterRel="sameClick">
                                          <p:stCondLst>
                                            <p:cond evt="begin" delay="0">
                                              <p:tn val="8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1000" fill="hold"/>
                                        <p:tgtEl>
                                          <p:spTgt spid="33"/>
                                        </p:tgtEl>
                                        <p:attrNameLst>
                                          <p:attrName>style.color</p:attrName>
                                        </p:attrNameLst>
                                      </p:cBhvr>
                                      <p:to>
                                        <a:srgbClr val="00B050"/>
                                      </p:to>
                                    </p:animClr>
                                    <p:animClr clrSpc="rgb" dir="cw">
                                      <p:cBhvr>
                                        <p:cTn id="92" dur="1000" fill="hold"/>
                                        <p:tgtEl>
                                          <p:spTgt spid="33"/>
                                        </p:tgtEl>
                                        <p:attrNameLst>
                                          <p:attrName>fillcolor</p:attrName>
                                        </p:attrNameLst>
                                      </p:cBhvr>
                                      <p:to>
                                        <a:srgbClr val="00B050"/>
                                      </p:to>
                                    </p:animClr>
                                    <p:set>
                                      <p:cBhvr>
                                        <p:cTn id="93" dur="1000" fill="hold"/>
                                        <p:tgtEl>
                                          <p:spTgt spid="33"/>
                                        </p:tgtEl>
                                        <p:attrNameLst>
                                          <p:attrName>fill.type</p:attrName>
                                        </p:attrNameLst>
                                      </p:cBhvr>
                                      <p:to>
                                        <p:strVal val="solid"/>
                                      </p:to>
                                    </p:set>
                                    <p:set>
                                      <p:cBhvr>
                                        <p:cTn id="94" dur="1000" fill="hold"/>
                                        <p:tgtEl>
                                          <p:spTgt spid="33"/>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95" restart="whenNotActive" fill="hold" evtFilter="cancelBubble" nodeType="interactiveSeq">
                <p:stCondLst>
                  <p:cond evt="onClick" delay="0">
                    <p:tgtEl>
                      <p:spTgt spid="34"/>
                    </p:tgtEl>
                  </p:cond>
                </p:stCondLst>
                <p:endSync evt="end" delay="0">
                  <p:rtn val="all"/>
                </p:endSync>
                <p:childTnLst>
                  <p:par>
                    <p:cTn id="96" fill="hold">
                      <p:stCondLst>
                        <p:cond delay="0"/>
                      </p:stCondLst>
                      <p:childTnLst>
                        <p:par>
                          <p:cTn id="97" fill="hold">
                            <p:stCondLst>
                              <p:cond delay="0"/>
                            </p:stCondLst>
                            <p:childTnLst>
                              <p:par>
                                <p:cTn id="98" presetID="19" presetClass="emph" presetSubtype="0" fill="hold" grpId="0" nodeType="clickEffect">
                                  <p:stCondLst>
                                    <p:cond delay="0"/>
                                  </p:stCondLst>
                                  <p:childTnLst>
                                    <p:animClr clrSpc="rgb" dir="cw">
                                      <p:cBhvr override="childStyle">
                                        <p:cTn id="99" dur="1000" fill="hold"/>
                                        <p:tgtEl>
                                          <p:spTgt spid="34"/>
                                        </p:tgtEl>
                                        <p:attrNameLst>
                                          <p:attrName>style.color</p:attrName>
                                        </p:attrNameLst>
                                      </p:cBhvr>
                                      <p:to>
                                        <a:srgbClr val="00B050"/>
                                      </p:to>
                                    </p:animClr>
                                    <p:animClr clrSpc="rgb" dir="cw">
                                      <p:cBhvr>
                                        <p:cTn id="100" dur="1000" fill="hold"/>
                                        <p:tgtEl>
                                          <p:spTgt spid="34"/>
                                        </p:tgtEl>
                                        <p:attrNameLst>
                                          <p:attrName>fillcolor</p:attrName>
                                        </p:attrNameLst>
                                      </p:cBhvr>
                                      <p:to>
                                        <a:srgbClr val="00B050"/>
                                      </p:to>
                                    </p:animClr>
                                    <p:set>
                                      <p:cBhvr>
                                        <p:cTn id="101" dur="1000" fill="hold"/>
                                        <p:tgtEl>
                                          <p:spTgt spid="34"/>
                                        </p:tgtEl>
                                        <p:attrNameLst>
                                          <p:attrName>fill.type</p:attrName>
                                        </p:attrNameLst>
                                      </p:cBhvr>
                                      <p:to>
                                        <p:strVal val="solid"/>
                                      </p:to>
                                    </p:set>
                                    <p:set>
                                      <p:cBhvr>
                                        <p:cTn id="102" dur="1000" fill="hold"/>
                                        <p:tgtEl>
                                          <p:spTgt spid="34"/>
                                        </p:tgtEl>
                                        <p:attrNameLst>
                                          <p:attrName>fill.on</p:attrName>
                                        </p:attrNameLst>
                                      </p:cBhvr>
                                      <p:to>
                                        <p:strVal val="true"/>
                                      </p:to>
                                    </p:set>
                                  </p:childTnLst>
                                  <p:subTnLst>
                                    <p:audio>
                                      <p:cMediaNode>
                                        <p:cTn display="0" masterRel="sameClick">
                                          <p:stCondLst>
                                            <p:cond evt="begin" delay="0">
                                              <p:tn val="9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4"/>
                  </p:tgtEl>
                </p:cond>
              </p:nextCondLst>
            </p:seq>
            <p:seq concurrent="1" nextAc="seek">
              <p:cTn id="103" restart="whenNotActive" fill="hold" evtFilter="cancelBubble" nodeType="interactiveSeq">
                <p:stCondLst>
                  <p:cond evt="onClick" delay="0">
                    <p:tgtEl>
                      <p:spTgt spid="35"/>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1000" fill="hold"/>
                                        <p:tgtEl>
                                          <p:spTgt spid="35"/>
                                        </p:tgtEl>
                                        <p:attrNameLst>
                                          <p:attrName>style.color</p:attrName>
                                        </p:attrNameLst>
                                      </p:cBhvr>
                                      <p:to>
                                        <a:srgbClr val="FF0000"/>
                                      </p:to>
                                    </p:animClr>
                                    <p:animClr clrSpc="rgb" dir="cw">
                                      <p:cBhvr>
                                        <p:cTn id="108" dur="1000" fill="hold"/>
                                        <p:tgtEl>
                                          <p:spTgt spid="35"/>
                                        </p:tgtEl>
                                        <p:attrNameLst>
                                          <p:attrName>fillcolor</p:attrName>
                                        </p:attrNameLst>
                                      </p:cBhvr>
                                      <p:to>
                                        <a:srgbClr val="FF0000"/>
                                      </p:to>
                                    </p:animClr>
                                    <p:set>
                                      <p:cBhvr>
                                        <p:cTn id="109" dur="1000" fill="hold"/>
                                        <p:tgtEl>
                                          <p:spTgt spid="35"/>
                                        </p:tgtEl>
                                        <p:attrNameLst>
                                          <p:attrName>fill.type</p:attrName>
                                        </p:attrNameLst>
                                      </p:cBhvr>
                                      <p:to>
                                        <p:strVal val="solid"/>
                                      </p:to>
                                    </p:set>
                                    <p:set>
                                      <p:cBhvr>
                                        <p:cTn id="110" dur="1000" fill="hold"/>
                                        <p:tgtEl>
                                          <p:spTgt spid="35"/>
                                        </p:tgtEl>
                                        <p:attrNameLst>
                                          <p:attrName>fill.on</p:attrName>
                                        </p:attrNameLst>
                                      </p:cBhvr>
                                      <p:to>
                                        <p:strVal val="true"/>
                                      </p:to>
                                    </p:set>
                                  </p:childTnLst>
                                  <p:subTnLst>
                                    <p:audio>
                                      <p:cMediaNode vol="100000">
                                        <p:cTn display="0" masterRel="sameClick">
                                          <p:stCondLst>
                                            <p:cond evt="begin" delay="0">
                                              <p:tn val="10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11" restart="whenNotActive" fill="hold" evtFilter="cancelBubble" nodeType="interactiveSeq">
                <p:stCondLst>
                  <p:cond evt="onClick" delay="0">
                    <p:tgtEl>
                      <p:spTgt spid="36"/>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1000" fill="hold"/>
                                        <p:tgtEl>
                                          <p:spTgt spid="36"/>
                                        </p:tgtEl>
                                        <p:attrNameLst>
                                          <p:attrName>style.color</p:attrName>
                                        </p:attrNameLst>
                                      </p:cBhvr>
                                      <p:to>
                                        <a:srgbClr val="FF0000"/>
                                      </p:to>
                                    </p:animClr>
                                    <p:animClr clrSpc="rgb" dir="cw">
                                      <p:cBhvr>
                                        <p:cTn id="116" dur="1000" fill="hold"/>
                                        <p:tgtEl>
                                          <p:spTgt spid="36"/>
                                        </p:tgtEl>
                                        <p:attrNameLst>
                                          <p:attrName>fillcolor</p:attrName>
                                        </p:attrNameLst>
                                      </p:cBhvr>
                                      <p:to>
                                        <a:srgbClr val="FF0000"/>
                                      </p:to>
                                    </p:animClr>
                                    <p:set>
                                      <p:cBhvr>
                                        <p:cTn id="117" dur="1000" fill="hold"/>
                                        <p:tgtEl>
                                          <p:spTgt spid="36"/>
                                        </p:tgtEl>
                                        <p:attrNameLst>
                                          <p:attrName>fill.type</p:attrName>
                                        </p:attrNameLst>
                                      </p:cBhvr>
                                      <p:to>
                                        <p:strVal val="solid"/>
                                      </p:to>
                                    </p:set>
                                    <p:set>
                                      <p:cBhvr>
                                        <p:cTn id="118" dur="1000" fill="hold"/>
                                        <p:tgtEl>
                                          <p:spTgt spid="36"/>
                                        </p:tgtEl>
                                        <p:attrNameLst>
                                          <p:attrName>fill.on</p:attrName>
                                        </p:attrNameLst>
                                      </p:cBhvr>
                                      <p:to>
                                        <p:strVal val="true"/>
                                      </p:to>
                                    </p:set>
                                  </p:childTnLst>
                                  <p:subTnLst>
                                    <p:audio>
                                      <p:cMediaNode vol="100000">
                                        <p:cTn display="0" masterRel="sameClick">
                                          <p:stCondLst>
                                            <p:cond evt="begin" delay="0">
                                              <p:tn val="11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19" presetClass="emph" presetSubtype="0" fill="hold" grpId="0" nodeType="clickEffect">
                                  <p:stCondLst>
                                    <p:cond delay="0"/>
                                  </p:stCondLst>
                                  <p:childTnLst>
                                    <p:animClr clrSpc="rgb" dir="cw">
                                      <p:cBhvr override="childStyle">
                                        <p:cTn id="123" dur="1000" fill="hold"/>
                                        <p:tgtEl>
                                          <p:spTgt spid="37"/>
                                        </p:tgtEl>
                                        <p:attrNameLst>
                                          <p:attrName>style.color</p:attrName>
                                        </p:attrNameLst>
                                      </p:cBhvr>
                                      <p:to>
                                        <a:srgbClr val="FF0000"/>
                                      </p:to>
                                    </p:animClr>
                                    <p:animClr clrSpc="rgb" dir="cw">
                                      <p:cBhvr>
                                        <p:cTn id="124" dur="1000" fill="hold"/>
                                        <p:tgtEl>
                                          <p:spTgt spid="37"/>
                                        </p:tgtEl>
                                        <p:attrNameLst>
                                          <p:attrName>fillcolor</p:attrName>
                                        </p:attrNameLst>
                                      </p:cBhvr>
                                      <p:to>
                                        <a:srgbClr val="FF0000"/>
                                      </p:to>
                                    </p:animClr>
                                    <p:set>
                                      <p:cBhvr>
                                        <p:cTn id="125" dur="1000" fill="hold"/>
                                        <p:tgtEl>
                                          <p:spTgt spid="37"/>
                                        </p:tgtEl>
                                        <p:attrNameLst>
                                          <p:attrName>fill.type</p:attrName>
                                        </p:attrNameLst>
                                      </p:cBhvr>
                                      <p:to>
                                        <p:strVal val="solid"/>
                                      </p:to>
                                    </p:set>
                                    <p:set>
                                      <p:cBhvr>
                                        <p:cTn id="126" dur="1000" fill="hold"/>
                                        <p:tgtEl>
                                          <p:spTgt spid="37"/>
                                        </p:tgtEl>
                                        <p:attrNameLst>
                                          <p:attrName>fill.on</p:attrName>
                                        </p:attrNameLst>
                                      </p:cBhvr>
                                      <p:to>
                                        <p:strVal val="true"/>
                                      </p:to>
                                    </p:set>
                                  </p:childTnLst>
                                  <p:subTnLst>
                                    <p:audio>
                                      <p:cMediaNode vol="77000">
                                        <p:cTn display="0" masterRel="sameClick">
                                          <p:stCondLst>
                                            <p:cond evt="begin" delay="0">
                                              <p:tn val="12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7"/>
                  </p:tgtEl>
                </p:cond>
              </p:nextCondLst>
            </p:seq>
            <p:seq concurrent="1" nextAc="seek">
              <p:cTn id="127" restart="whenNotActive" fill="hold" evtFilter="cancelBubble" nodeType="interactiveSeq">
                <p:stCondLst>
                  <p:cond evt="onClick" delay="0">
                    <p:tgtEl>
                      <p:spTgt spid="38"/>
                    </p:tgtEl>
                  </p:cond>
                </p:stCondLst>
                <p:endSync evt="end" delay="0">
                  <p:rtn val="all"/>
                </p:endSync>
                <p:childTnLst>
                  <p:par>
                    <p:cTn id="128" fill="hold">
                      <p:stCondLst>
                        <p:cond delay="0"/>
                      </p:stCondLst>
                      <p:childTnLst>
                        <p:par>
                          <p:cTn id="129" fill="hold">
                            <p:stCondLst>
                              <p:cond delay="0"/>
                            </p:stCondLst>
                            <p:childTnLst>
                              <p:par>
                                <p:cTn id="130" presetID="19" presetClass="emph" presetSubtype="0" fill="hold" grpId="0" nodeType="clickEffect">
                                  <p:stCondLst>
                                    <p:cond delay="0"/>
                                  </p:stCondLst>
                                  <p:childTnLst>
                                    <p:animClr clrSpc="rgb" dir="cw">
                                      <p:cBhvr override="childStyle">
                                        <p:cTn id="131" dur="1000" fill="hold"/>
                                        <p:tgtEl>
                                          <p:spTgt spid="38"/>
                                        </p:tgtEl>
                                        <p:attrNameLst>
                                          <p:attrName>style.color</p:attrName>
                                        </p:attrNameLst>
                                      </p:cBhvr>
                                      <p:to>
                                        <a:srgbClr val="FF0000"/>
                                      </p:to>
                                    </p:animClr>
                                    <p:animClr clrSpc="rgb" dir="cw">
                                      <p:cBhvr>
                                        <p:cTn id="132" dur="1000" fill="hold"/>
                                        <p:tgtEl>
                                          <p:spTgt spid="38"/>
                                        </p:tgtEl>
                                        <p:attrNameLst>
                                          <p:attrName>fillcolor</p:attrName>
                                        </p:attrNameLst>
                                      </p:cBhvr>
                                      <p:to>
                                        <a:srgbClr val="FF0000"/>
                                      </p:to>
                                    </p:animClr>
                                    <p:set>
                                      <p:cBhvr>
                                        <p:cTn id="133" dur="1000" fill="hold"/>
                                        <p:tgtEl>
                                          <p:spTgt spid="38"/>
                                        </p:tgtEl>
                                        <p:attrNameLst>
                                          <p:attrName>fill.type</p:attrName>
                                        </p:attrNameLst>
                                      </p:cBhvr>
                                      <p:to>
                                        <p:strVal val="solid"/>
                                      </p:to>
                                    </p:set>
                                    <p:set>
                                      <p:cBhvr>
                                        <p:cTn id="134" dur="1000" fill="hold"/>
                                        <p:tgtEl>
                                          <p:spTgt spid="38"/>
                                        </p:tgtEl>
                                        <p:attrNameLst>
                                          <p:attrName>fill.on</p:attrName>
                                        </p:attrNameLst>
                                      </p:cBhvr>
                                      <p:to>
                                        <p:strVal val="true"/>
                                      </p:to>
                                    </p:set>
                                  </p:childTnLst>
                                  <p:subTnLst>
                                    <p:audio>
                                      <p:cMediaNode vol="77000">
                                        <p:cTn display="0" masterRel="sameClick">
                                          <p:stCondLst>
                                            <p:cond evt="begin" delay="0">
                                              <p:tn val="13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8"/>
                  </p:tgtEl>
                </p:cond>
              </p:nextCondLst>
            </p:seq>
            <p:seq concurrent="1" nextAc="seek">
              <p:cTn id="135" restart="whenNotActive" fill="hold" evtFilter="cancelBubble" nodeType="interactiveSeq">
                <p:stCondLst>
                  <p:cond evt="onClick" delay="0">
                    <p:tgtEl>
                      <p:spTgt spid="39"/>
                    </p:tgtEl>
                  </p:cond>
                </p:stCondLst>
                <p:endSync evt="end" delay="0">
                  <p:rtn val="all"/>
                </p:endSync>
                <p:childTnLst>
                  <p:par>
                    <p:cTn id="136" fill="hold">
                      <p:stCondLst>
                        <p:cond delay="0"/>
                      </p:stCondLst>
                      <p:childTnLst>
                        <p:par>
                          <p:cTn id="137" fill="hold">
                            <p:stCondLst>
                              <p:cond delay="0"/>
                            </p:stCondLst>
                            <p:childTnLst>
                              <p:par>
                                <p:cTn id="138" presetID="19" presetClass="emph" presetSubtype="0" fill="hold" grpId="0" nodeType="clickEffect">
                                  <p:stCondLst>
                                    <p:cond delay="0"/>
                                  </p:stCondLst>
                                  <p:childTnLst>
                                    <p:animClr clrSpc="rgb" dir="cw">
                                      <p:cBhvr override="childStyle">
                                        <p:cTn id="139" dur="1000" fill="hold"/>
                                        <p:tgtEl>
                                          <p:spTgt spid="39"/>
                                        </p:tgtEl>
                                        <p:attrNameLst>
                                          <p:attrName>style.color</p:attrName>
                                        </p:attrNameLst>
                                      </p:cBhvr>
                                      <p:to>
                                        <a:srgbClr val="FF0000"/>
                                      </p:to>
                                    </p:animClr>
                                    <p:animClr clrSpc="rgb" dir="cw">
                                      <p:cBhvr>
                                        <p:cTn id="140" dur="1000" fill="hold"/>
                                        <p:tgtEl>
                                          <p:spTgt spid="39"/>
                                        </p:tgtEl>
                                        <p:attrNameLst>
                                          <p:attrName>fillcolor</p:attrName>
                                        </p:attrNameLst>
                                      </p:cBhvr>
                                      <p:to>
                                        <a:srgbClr val="FF0000"/>
                                      </p:to>
                                    </p:animClr>
                                    <p:set>
                                      <p:cBhvr>
                                        <p:cTn id="141" dur="1000" fill="hold"/>
                                        <p:tgtEl>
                                          <p:spTgt spid="39"/>
                                        </p:tgtEl>
                                        <p:attrNameLst>
                                          <p:attrName>fill.type</p:attrName>
                                        </p:attrNameLst>
                                      </p:cBhvr>
                                      <p:to>
                                        <p:strVal val="solid"/>
                                      </p:to>
                                    </p:set>
                                    <p:set>
                                      <p:cBhvr>
                                        <p:cTn id="142" dur="1000" fill="hold"/>
                                        <p:tgtEl>
                                          <p:spTgt spid="39"/>
                                        </p:tgtEl>
                                        <p:attrNameLst>
                                          <p:attrName>fill.on</p:attrName>
                                        </p:attrNameLst>
                                      </p:cBhvr>
                                      <p:to>
                                        <p:strVal val="true"/>
                                      </p:to>
                                    </p:set>
                                  </p:childTnLst>
                                  <p:subTnLst>
                                    <p:audio>
                                      <p:cMediaNode vol="77000">
                                        <p:cTn display="0" masterRel="sameClick">
                                          <p:stCondLst>
                                            <p:cond evt="begin" delay="0">
                                              <p:tn val="13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9"/>
                  </p:tgtEl>
                </p:cond>
              </p:nextCondLst>
            </p:seq>
            <p:seq concurrent="1" nextAc="seek">
              <p:cTn id="143" restart="whenNotActive" fill="hold" evtFilter="cancelBubble" nodeType="interactiveSeq">
                <p:stCondLst>
                  <p:cond evt="onClick" delay="0">
                    <p:tgtEl>
                      <p:spTgt spid="28"/>
                    </p:tgtEl>
                  </p:cond>
                </p:stCondLst>
                <p:endSync evt="end" delay="0">
                  <p:rtn val="all"/>
                </p:endSync>
                <p:childTnLst>
                  <p:par>
                    <p:cTn id="144" fill="hold">
                      <p:stCondLst>
                        <p:cond delay="0"/>
                      </p:stCondLst>
                      <p:childTnLst>
                        <p:par>
                          <p:cTn id="145" fill="hold">
                            <p:stCondLst>
                              <p:cond delay="0"/>
                            </p:stCondLst>
                            <p:childTnLst>
                              <p:par>
                                <p:cTn id="146" presetID="0" presetClass="path" presetSubtype="0" accel="50000" decel="50000" fill="hold" grpId="2" nodeType="withEffect">
                                  <p:stCondLst>
                                    <p:cond delay="0"/>
                                  </p:stCondLst>
                                  <p:childTnLst>
                                    <p:animMotion origin="layout" path="M -2.08333E-6 4.07407E-6 L -2.08333E-6 4.07407E-6 L 0.27865 -0.00463 C 0.28477 -0.00486 0.29024 -0.01111 0.29623 -0.01343 C 0.31406 -0.0206 0.33177 -0.02917 0.34987 -0.03333 C 0.36315 -0.03657 0.37656 -0.03519 0.38998 -0.03565 L 0.55117 -0.04005 C 0.55729 -0.0419 0.56094 -0.04167 0.56615 -0.04907 C 0.57201 -0.05718 0.58242 -0.0757 0.58242 -0.0757 C 0.58698 -0.0912 0.59193 -0.10648 0.59623 -0.12222 C 0.59688 -0.125 0.59714 -0.12824 0.5974 -0.13125 C 0.59922 -0.15648 0.60078 -0.18148 0.60248 -0.20671 C 0.60117 -0.25857 0.60091 -0.31065 0.5987 -0.36227 C 0.59844 -0.36875 0.59518 -0.37384 0.59492 -0.38009 C 0.59193 -0.44445 0.59245 -0.50324 0.59245 -0.56667 L 0.59245 -0.56667 " pathEditMode="relative" ptsTypes="AAAAAAAAAAAAAAAA">
                                      <p:cBhvr>
                                        <p:cTn id="147" dur="5000" fill="hold"/>
                                        <p:tgtEl>
                                          <p:spTgt spid="76"/>
                                        </p:tgtEl>
                                        <p:attrNameLst>
                                          <p:attrName>ppt_x</p:attrName>
                                          <p:attrName>ppt_y</p:attrName>
                                        </p:attrNameLst>
                                      </p:cBhvr>
                                    </p:animMotion>
                                  </p:childTnLst>
                                </p:cTn>
                              </p:par>
                              <p:par>
                                <p:cTn id="148" presetID="0" presetClass="path" presetSubtype="0" accel="50000" decel="50000" fill="hold" grpId="1" nodeType="withEffect">
                                  <p:stCondLst>
                                    <p:cond delay="0"/>
                                  </p:stCondLst>
                                  <p:childTnLst>
                                    <p:animMotion origin="layout" path="M 0 0 L 0 0 C -0.00052 -0.01782 0.00052 -0.03588 -0.00131 -0.05347 C -0.00248 -0.06389 -0.0069 -0.07222 -0.00886 -0.08241 C -0.01107 -0.09467 -0.01211 -0.10764 -0.01381 -0.12014 C -0.01511 -0.14537 -0.0168 -0.1706 -0.01758 -0.19583 C -0.0194 -0.25787 -0.01628 -0.32083 -0.02136 -0.38241 C -0.02188 -0.38912 -0.02878 -0.38102 -0.03256 -0.38032 C -0.03711 -0.3794 -0.0418 -0.37917 -0.04636 -0.37801 C -0.08204 -0.36944 -0.08659 -0.36805 -0.11263 -0.36018 L -0.40261 -0.3625 C -0.4056 -0.3625 -0.40847 -0.36435 -0.41133 -0.36481 C -0.42722 -0.36713 -0.4267 -0.3669 -0.43633 -0.3669 L -0.43633 -0.3669 " pathEditMode="relative" ptsTypes="AAAAAAAAAAAAAA">
                                      <p:cBhvr>
                                        <p:cTn id="149" dur="5000" fill="hold"/>
                                        <p:tgtEl>
                                          <p:spTgt spid="36"/>
                                        </p:tgtEl>
                                        <p:attrNameLst>
                                          <p:attrName>ppt_x</p:attrName>
                                          <p:attrName>ppt_y</p:attrName>
                                        </p:attrNameLst>
                                      </p:cBhvr>
                                    </p:animMotion>
                                  </p:childTnLst>
                                </p:cTn>
                              </p:par>
                              <p:par>
                                <p:cTn id="150" presetID="0" presetClass="path" presetSubtype="0" accel="50000" decel="50000" fill="hold" grpId="1" nodeType="withEffect">
                                  <p:stCondLst>
                                    <p:cond delay="0"/>
                                  </p:stCondLst>
                                  <p:childTnLst>
                                    <p:animMotion origin="layout" path="M 0 0 L 0 0 C -0.00091 0.09468 -0.00143 0.18959 -0.00247 0.28426 C -0.00299 0.3294 -0.0138 0.3551 0.02253 0.36227 C 0.07799 0.37292 0.13411 0.37107 0.18997 0.37547 L 0.2987 0.37338 C 0.30169 0.37338 0.2918 0.3713 0.28997 0.37547 C 0.28034 0.39862 0.27422 0.42593 0.26628 0.45116 C 0.26497 0.47987 0.27552 0.52014 0.2625 0.53774 C 0.24128 0.56644 0.21042 0.56019 0.18372 0.56227 C 0.12005 0.5669 -0.00755 0.55764 -0.00755 0.55764 L -0.00872 0.55764 " pathEditMode="relative" ptsTypes="AAAAAAAAAAAA">
                                      <p:cBhvr>
                                        <p:cTn id="151" dur="5000" fill="hold"/>
                                        <p:tgtEl>
                                          <p:spTgt spid="78"/>
                                        </p:tgtEl>
                                        <p:attrNameLst>
                                          <p:attrName>ppt_x</p:attrName>
                                          <p:attrName>ppt_y</p:attrName>
                                        </p:attrNameLst>
                                      </p:cBhvr>
                                    </p:animMotion>
                                  </p:childTnLst>
                                </p:cTn>
                              </p:par>
                              <p:par>
                                <p:cTn id="152" presetID="0" presetClass="path" presetSubtype="0" accel="50000" decel="50000" fill="hold" grpId="2" nodeType="withEffect">
                                  <p:stCondLst>
                                    <p:cond delay="0"/>
                                  </p:stCondLst>
                                  <p:childTnLst>
                                    <p:animMotion origin="layout" path="M 0 0 L 0 0 C -0.00886 0.02014 -0.01628 0.04213 -0.0263 0.06018 C -0.06172 0.12315 -0.09935 0.18218 -0.13633 0.24236 C -0.13893 0.24653 -0.14219 0.24954 -0.14505 0.25347 C -0.14766 0.25694 -0.15013 0.26088 -0.15261 0.26458 C -0.18867 0.20532 -0.2336 0.13796 -0.2638 0.06667 C -0.27188 0.04792 -0.28347 0.00579 -0.29128 -0.02199 C -0.30378 -0.0037 -0.31602 0.01574 -0.32878 0.03333 C -0.33099 0.03657 -0.33386 0.03773 -0.33633 0.04005 L -0.41133 0.11782 C -0.41172 0.12014 -0.41198 0.12245 -0.41263 0.12454 C -0.44987 0.25694 -0.43125 0.03796 -0.38633 0.48449 C -0.38503 0.52824 -0.38503 0.5125 -0.38503 0.53125 L -0.38503 0.53125 " pathEditMode="relative" ptsTypes="AAAAAAAAAAAAAAA">
                                      <p:cBhvr>
                                        <p:cTn id="153" dur="5000" fill="hold"/>
                                        <p:tgtEl>
                                          <p:spTgt spid="33"/>
                                        </p:tgtEl>
                                        <p:attrNameLst>
                                          <p:attrName>ppt_x</p:attrName>
                                          <p:attrName>ppt_y</p:attrName>
                                        </p:attrNameLst>
                                      </p:cBhvr>
                                    </p:animMotion>
                                  </p:childTnLst>
                                </p:cTn>
                              </p:par>
                              <p:par>
                                <p:cTn id="154" presetID="0" presetClass="path" presetSubtype="0" accel="50000" decel="50000" fill="hold" grpId="1" nodeType="withEffect">
                                  <p:stCondLst>
                                    <p:cond delay="0"/>
                                  </p:stCondLst>
                                  <p:childTnLst>
                                    <p:animMotion origin="layout" path="M 0 0 L 0 0 C -0.12396 0.11227 -0.01068 0.0044 -0.0888 0.08866 C -0.09024 0.09028 -0.09219 0.08981 -0.09375 0.09097 C -0.10508 0.0993 -0.12748 0.11759 -0.12748 0.11759 C -0.12669 0.1243 -0.12826 0.13403 -0.125 0.1375 C -0.04623 0.22384 -0.04792 0.20555 0.04245 0.2287 C 0.04752 0.22986 0.05247 0.23171 0.05742 0.2331 L -0.08008 0.28194 L -0.13373 0.31319 C -0.12956 0.31528 -0.12513 0.3162 -0.12123 0.31968 C -0.11302 0.32731 -0.10664 0.34282 -0.09753 0.3463 C -0.03776 0.36968 0.02318 0.38241 0.08372 0.39977 C 0.10664 0.40625 0.15247 0.41759 0.15247 0.41759 L 0.15377 0.41759 " pathEditMode="relative" ptsTypes="AAAAAAAAAAAAAAA">
                                      <p:cBhvr>
                                        <p:cTn id="155" dur="5000" fill="hold"/>
                                        <p:tgtEl>
                                          <p:spTgt spid="34"/>
                                        </p:tgtEl>
                                        <p:attrNameLst>
                                          <p:attrName>ppt_x</p:attrName>
                                          <p:attrName>ppt_y</p:attrName>
                                        </p:attrNameLst>
                                      </p:cBhvr>
                                    </p:animMotion>
                                  </p:childTnLst>
                                </p:cTn>
                              </p:par>
                              <p:par>
                                <p:cTn id="156" presetID="0" presetClass="path" presetSubtype="0" accel="50000" decel="50000" fill="hold" grpId="1" nodeType="withEffect">
                                  <p:stCondLst>
                                    <p:cond delay="0"/>
                                  </p:stCondLst>
                                  <p:childTnLst>
                                    <p:animMotion origin="layout" path="M 0 0 L 0 0 C 0.17917 -0.00463 0.15195 0.01621 0.30872 -0.05347 C 0.31341 -0.05555 0.3237 -0.07083 0.32878 -0.07778 C 0.33242 -0.02291 0.33594 0.03195 0.33997 0.08658 C 0.34466 0.15023 0.36107 0.21435 0.35495 0.27755 C 0.35313 0.29722 0.33451 0.26111 0.3237 0.25556 C 0.31315 0.25 0.30221 0.24514 0.29128 0.24445 C 0.22461 0.23982 0.15781 0.24144 0.09115 0.23982 C 0.09583 0.22732 0.09987 0.21412 0.10495 0.20209 C 0.10703 0.19699 0.10911 0.19051 0.1125 0.18889 C 0.24518 0.11922 0.21589 0.12523 0.28125 0.11551 C 0.29128 0.1088 0.30195 0.10486 0.3112 0.09537 C 0.31484 0.0919 0.31576 0.08287 0.31875 0.07778 C 0.32669 0.06366 0.3349 0.05 0.34375 0.03773 C 0.41628 -0.06481 0.48945 -0.16551 0.5625 -0.26666 C 0.56484 -0.26991 0.57005 -0.27546 0.57005 -0.27546 L 0.57005 -0.27546 " pathEditMode="relative" ptsTypes="AAAAAAAAAAAAAAAAAA">
                                      <p:cBhvr>
                                        <p:cTn id="157" dur="5000" fill="hold"/>
                                        <p:tgtEl>
                                          <p:spTgt spid="37"/>
                                        </p:tgtEl>
                                        <p:attrNameLst>
                                          <p:attrName>ppt_x</p:attrName>
                                          <p:attrName>ppt_y</p:attrName>
                                        </p:attrNameLst>
                                      </p:cBhvr>
                                    </p:animMotion>
                                  </p:childTnLst>
                                </p:cTn>
                              </p:par>
                              <p:par>
                                <p:cTn id="158" presetID="0" presetClass="path" presetSubtype="0" accel="50000" decel="50000" fill="hold" grpId="1" nodeType="withEffect">
                                  <p:stCondLst>
                                    <p:cond delay="0"/>
                                  </p:stCondLst>
                                  <p:childTnLst>
                                    <p:animMotion origin="layout" path="M 0 0 L 0 0 C 0.01445 0.0581 0.02005 0.08449 0.05872 0.14444 C 0.07344 0.16736 0.09453 0.17268 0.1125 0.1868 C 0.13958 0.1831 0.26328 0.20602 0.2862 0.10231 C 0.29857 0.04629 0.28789 -0.01783 0.28867 -0.07778 C 0.28789 -0.08148 0.28737 -0.08542 0.2862 -0.08889 C 0.28476 -0.09352 0.28229 -0.09722 0.28125 -0.10208 C 0.27148 -0.14838 0.25377 -0.24213 0.25377 -0.24213 C 0.25781 -0.25486 0.25677 -0.25833 0.26367 -0.26227 C 0.44427 -0.36366 0.37135 -0.31528 0.43502 -0.35764 C 0.43333 -0.31852 0.43502 -0.27824 0.42995 -0.24005 C 0.39557 0.02129 0.40443 -0.01111 0.3737 0.09792 C 0.42239 0.10741 0.33372 0.09213 0.47877 0.06458 C 0.51354 0.05787 0.54883 0.06296 0.58372 0.06227 L 0.5888 0.05995 L 0.5901 0.05787 " pathEditMode="relative" ptsTypes="AAAAAAAAAAAAAAAAA">
                                      <p:cBhvr>
                                        <p:cTn id="159" dur="5000" fill="hold"/>
                                        <p:tgtEl>
                                          <p:spTgt spid="2"/>
                                        </p:tgtEl>
                                        <p:attrNameLst>
                                          <p:attrName>ppt_x</p:attrName>
                                          <p:attrName>ppt_y</p:attrName>
                                        </p:attrNameLst>
                                      </p:cBhvr>
                                    </p:animMotion>
                                  </p:childTnLst>
                                </p:cTn>
                              </p:par>
                              <p:par>
                                <p:cTn id="160" presetID="0" presetClass="path" presetSubtype="0" accel="50000" decel="50000" fill="hold" grpId="1" nodeType="withEffect">
                                  <p:stCondLst>
                                    <p:cond delay="0"/>
                                  </p:stCondLst>
                                  <p:childTnLst>
                                    <p:animMotion origin="layout" path="M 0 0 L 0 0 C -0.38229 0.00324 -0.2026 -0.11134 -0.28008 0.01782 C -0.28385 0.02384 -0.28763 0.02963 -0.2914 0.03565 C -0.29258 0.04213 -0.2931 0.04953 -0.29518 0.05555 C -0.29817 0.06412 -0.30429 0.07153 -0.30885 0.07778 C -0.30924 0.08009 -0.31041 0.08217 -0.31015 0.08449 C -0.30989 0.08703 -0.30872 0.08912 -0.30768 0.0912 C -0.30039 0.10393 -0.30117 0.09977 -0.2901 0.10231 L -0.27018 0.10671 C -0.26719 0.10602 -0.26432 0.10532 -0.26133 0.1044 C -0.25963 0.10393 -0.25781 0.10393 -0.25638 0.10231 C -0.25469 0.1 -0.2539 0.09629 -0.2526 0.09328 C -0.25091 0.08426 -0.24961 0.08078 -0.2526 0.06898 C -0.25312 0.06666 -0.25508 0.06736 -0.25638 0.06666 C -0.26432 0.06805 -0.27226 0.06921 -0.28008 0.07106 C -0.28138 0.07153 -0.28268 0.07222 -0.28385 0.07338 C -0.28607 0.07523 -0.28802 0.07778 -0.2901 0.08009 C -0.29271 0.08287 -0.29518 0.08588 -0.29765 0.08889 L -0.30508 0.09768 L -0.30885 0.10231 C -0.31107 0.1081 -0.31588 0.12453 -0.32135 0.12453 L -0.32265 0.12453 L -0.32383 0.12222 " pathEditMode="relative" ptsTypes="AAAAAAAAAAAAAAAAAAAAAAAA">
                                      <p:cBhvr>
                                        <p:cTn id="161" dur="5000" fill="hold"/>
                                        <p:tgtEl>
                                          <p:spTgt spid="79"/>
                                        </p:tgtEl>
                                        <p:attrNameLst>
                                          <p:attrName>ppt_x</p:attrName>
                                          <p:attrName>ppt_y</p:attrName>
                                        </p:attrNameLst>
                                      </p:cBhvr>
                                    </p:animMotion>
                                  </p:childTnLst>
                                </p:cTn>
                              </p:par>
                              <p:par>
                                <p:cTn id="162" presetID="0" presetClass="path" presetSubtype="0" accel="50000" decel="50000" fill="hold" grpId="1" nodeType="withEffect">
                                  <p:stCondLst>
                                    <p:cond delay="0"/>
                                  </p:stCondLst>
                                  <p:childTnLst>
                                    <p:animMotion origin="layout" path="M 0 0 L 0 0 C 0.00156 -0.01991 0.00456 -0.03982 0.00495 -0.05996 C 0.00534 -0.0794 0.01315 -0.1206 0.00247 -0.11783 C -0.01771 -0.11227 -0.02839 -0.07037 -0.04375 -0.04676 C -0.04584 -0.0088 -0.05 0.0287 -0.05 0.06666 C -0.05 0.07569 -0.04688 0.08403 -0.04375 0.0912 C -0.03047 0.12268 -0.0155 0.15185 -0.0013 0.1824 C 0.05156 0.17477 0.10807 0.1949 0.15742 0.15995 C 0.1694 0.15162 0.15286 0.00787 0.15117 -0.00672 C 0.14297 -0.07639 0.13073 -0.17176 0.10742 -0.22894 C 0.09049 -0.2706 0.06653 -0.30209 0.04375 -0.33334 C 0.03893 -0.33982 0.0319 -0.33704 0.02617 -0.34005 C 0.0056 -0.35116 -0.0155 -0.35972 -0.03503 -0.3757 C -0.05287 -0.39028 -0.06836 -0.41273 -0.08503 -0.43125 C -0.1056 -0.47917 -0.10013 -0.46042 -0.10625 -0.48218 L -0.10625 -0.48218 " pathEditMode="relative" ptsTypes="AAAAAAAAAAAAAAAAA">
                                      <p:cBhvr>
                                        <p:cTn id="163" dur="5000" fill="hold"/>
                                        <p:tgtEl>
                                          <p:spTgt spid="39"/>
                                        </p:tgtEl>
                                        <p:attrNameLst>
                                          <p:attrName>ppt_x</p:attrName>
                                          <p:attrName>ppt_y</p:attrName>
                                        </p:attrNameLst>
                                      </p:cBhvr>
                                    </p:animMotion>
                                  </p:childTnLst>
                                </p:cTn>
                              </p:par>
                              <p:par>
                                <p:cTn id="164" presetID="0" presetClass="path" presetSubtype="0" accel="50000" decel="50000" fill="hold" grpId="1" nodeType="withEffect">
                                  <p:stCondLst>
                                    <p:cond delay="0"/>
                                  </p:stCondLst>
                                  <p:childTnLst>
                                    <p:animMotion origin="layout" path="M 0 0 L 0 0 C 0.00338 -0.02037 0.00364 -0.01852 0.00507 -0.03565 C 0.00638 -0.05278 0.00494 -0.07106 0.00872 -0.08681 C 0.01888 -0.12824 0.02825 -0.17292 0.04622 -0.20463 C 0.06614 -0.23958 0.10078 -0.2419 0.11875 -0.28009 L 0.125 -0.29352 C 0.12539 -0.29583 0.12578 -0.29815 0.1263 -0.30023 C 0.12695 -0.30324 0.12929 -0.30602 0.12877 -0.30903 C 0.12812 -0.31227 0.12539 -0.31204 0.12369 -0.31343 L 0.0125 -0.31134 L -0.22865 -0.29792 C -0.28034 -0.2963 -0.33204 -0.29792 -0.3836 -0.29792 L -0.3836 -0.29792 " pathEditMode="relative" ptsTypes="AAAAAAAAAAAAAA">
                                      <p:cBhvr>
                                        <p:cTn id="165" dur="5000" fill="hold"/>
                                        <p:tgtEl>
                                          <p:spTgt spid="77"/>
                                        </p:tgtEl>
                                        <p:attrNameLst>
                                          <p:attrName>ppt_x</p:attrName>
                                          <p:attrName>ppt_y</p:attrName>
                                        </p:attrNameLst>
                                      </p:cBhvr>
                                    </p:animMotion>
                                  </p:childTnLst>
                                </p:cTn>
                              </p:par>
                              <p:par>
                                <p:cTn id="166" presetID="0" presetClass="path" presetSubtype="0" accel="50000" decel="50000" fill="hold" grpId="1" nodeType="withEffect">
                                  <p:stCondLst>
                                    <p:cond delay="0"/>
                                  </p:stCondLst>
                                  <p:childTnLst>
                                    <p:animMotion origin="layout" path="M 0 0 L 0 0 C 0.01953 0.05278 0.03438 0.1118 0.05872 0.15787 C 0.0987 0.23379 0.14349 0.30208 0.19115 0.36227 C 0.19661 0.36921 0.18971 0.3375 0.19245 0.32685 C 0.20703 0.26944 0.22435 0.21435 0.24245 0.16018 C 0.25234 0.13032 0.26497 0.1037 0.27617 0.07569 C 0.24531 0.02824 0.21523 -0.0206 0.18372 -0.06667 C 0.18047 -0.0713 0.17604 -0.07222 0.1724 -0.07547 C 0.1694 -0.07824 0.16094 -0.08079 0.16367 -0.08426 C 0.16732 -0.08935 0.17292 -0.08287 0.17747 -0.08218 C 0.20495 -0.08287 0.23242 -0.08264 0.2599 -0.08426 C 0.29115 -0.08634 0.35365 -0.09329 0.35365 -0.09329 L 0.35625 -0.09537 " pathEditMode="relative" ptsTypes="AAAAAAAAAAAAAA">
                                      <p:cBhvr>
                                        <p:cTn id="167" dur="5000" fill="hold"/>
                                        <p:tgtEl>
                                          <p:spTgt spid="35"/>
                                        </p:tgtEl>
                                        <p:attrNameLst>
                                          <p:attrName>ppt_x</p:attrName>
                                          <p:attrName>ppt_y</p:attrName>
                                        </p:attrNameLst>
                                      </p:cBhvr>
                                    </p:animMotion>
                                  </p:childTnLst>
                                </p:cTn>
                              </p:par>
                              <p:par>
                                <p:cTn id="168" presetID="0" presetClass="path" presetSubtype="0" accel="50000" decel="50000" fill="hold" grpId="1" nodeType="withEffect">
                                  <p:stCondLst>
                                    <p:cond delay="0"/>
                                  </p:stCondLst>
                                  <p:childTnLst>
                                    <p:animMotion origin="layout" path="M 0 0 L 0 0 C 0.00039 0.00949 0.00078 0.01921 0.00117 0.0287 C 0.00156 0.03704 0.00221 0.04514 0.00247 0.05324 C 0.0043 0.10509 0.00742 0.2088 0.00742 0.2088 C 0.00781 0.26806 0.00781 0.32732 0.00872 0.38657 C 0.00911 0.4169 0.00417 0.45 0.0112 0.47755 C 0.01393 0.48843 0.02448 0.47616 0.03125 0.47546 C 0.04141 0.47199 0.04831 0.46921 0.05872 0.46875 L 0.33372 0.45995 C 0.34036 0.45741 0.33789 0.45764 0.34128 0.45764 L 0.34128 0.45764 " pathEditMode="relative" ptsTypes="AAAAAAAAAAAA">
                                      <p:cBhvr>
                                        <p:cTn id="169" dur="5000" fill="hold"/>
                                        <p:tgtEl>
                                          <p:spTgt spid="22"/>
                                        </p:tgtEl>
                                        <p:attrNameLst>
                                          <p:attrName>ppt_x</p:attrName>
                                          <p:attrName>ppt_y</p:attrName>
                                        </p:attrNameLst>
                                      </p:cBhvr>
                                    </p:animMotion>
                                  </p:childTnLst>
                                </p:cTn>
                              </p:par>
                              <p:par>
                                <p:cTn id="170" presetID="0" presetClass="path" presetSubtype="0" accel="50000" decel="50000" fill="hold" grpId="1" nodeType="withEffect">
                                  <p:stCondLst>
                                    <p:cond delay="0"/>
                                  </p:stCondLst>
                                  <p:childTnLst>
                                    <p:animMotion origin="layout" path="M 0 0 L 0 0 C -0.00052 0.0213 -0.00026 0.04306 -0.0013 0.06435 C -0.00156 0.06829 -0.00287 0.07176 -0.00378 0.07546 C -0.01667 0.12616 -0.00794 0.09537 -0.01511 0.11551 C -0.01641 0.11921 -0.01771 0.12269 -0.01875 0.12662 C -0.02057 0.13241 -0.02097 0.14005 -0.02383 0.14445 C -0.02917 0.15255 -0.03633 0.15625 -0.04258 0.16227 C -0.04922 0.16065 -0.05716 0.16482 -0.0625 0.15764 C -0.06966 0.14838 -0.07253 0.13171 -0.0763 0.11759 C -0.08255 0.09468 -0.08906 0.07199 -0.09505 0.04884 C -0.09584 0.04607 -0.09584 0.04283 -0.09636 0.03982 C -0.09219 -0.02268 -0.09883 0.02431 -0.08008 -0.03125 C -0.07526 -0.04537 -0.07175 -0.06088 -0.06758 -0.07569 C -0.06667 -0.0787 -0.06602 -0.08171 -0.06511 -0.08449 C -0.06133 -0.0956 -0.0569 -0.10625 -0.05378 -0.11782 C -0.05104 -0.12847 -0.04961 -0.14005 -0.04753 -0.15116 C -0.04479 -0.16597 -0.04662 -0.15555 -0.04258 -0.18241 C -0.04336 -0.19861 -0.04362 -0.21505 -0.04505 -0.23125 C -0.04531 -0.2338 -0.04649 -0.23611 -0.04753 -0.23796 C -0.05026 -0.24282 -0.05313 -0.24745 -0.05625 -0.25116 C -0.05781 -0.25278 -0.05964 -0.25324 -0.06133 -0.25347 C -0.06797 -0.25463 -0.07461 -0.25486 -0.08125 -0.25555 C -0.10586 -0.25278 -0.1306 -0.25231 -0.15508 -0.24676 C -0.15768 -0.2463 -0.15912 -0.24074 -0.16133 -0.23796 C -0.16667 -0.23102 -0.17253 -0.22523 -0.17761 -0.21782 C -0.17956 -0.21481 -0.1806 -0.20995 -0.18255 -0.20671 C -0.19584 -0.18472 -0.19193 -0.18796 -0.2013 -0.18241 C -0.20508 -0.17639 -0.20938 -0.17153 -0.2125 -0.16458 C -0.22656 -0.13333 -0.21732 -0.14768 -0.22383 -0.12893 C -0.22826 -0.1162 -0.23294 -0.1037 -0.2375 -0.0912 C -0.23841 -0.08889 -0.23932 -0.0868 -0.24011 -0.08449 C -0.24857 -0.05671 -0.24492 -0.06319 -0.25755 -0.04236 C -0.2599 -0.03842 -0.26224 -0.03403 -0.26511 -0.03125 C -0.26771 -0.0287 -0.27084 -0.02824 -0.27383 -0.02685 C -0.28294 -0.02824 -0.29297 -0.0243 -0.3013 -0.03125 C -0.31094 -0.03912 -0.31576 -0.05972 -0.325 -0.06898 L -0.33633 -0.08009 C -0.34388 -0.09537 -0.35651 -0.12037 -0.36133 -0.13565 C -0.36341 -0.14236 -0.3655 -0.14884 -0.36758 -0.15555 C -0.36823 -0.1581 -0.37175 -0.17199 -0.37383 -0.17569 C -0.37487 -0.17755 -0.3763 -0.1787 -0.37761 -0.18009 C -0.37917 -0.18171 -0.38073 -0.18449 -0.38255 -0.18449 C -0.39961 -0.18588 -0.41667 -0.18449 -0.43373 -0.18449 L -0.43373 -0.18449 " pathEditMode="relative" ptsTypes="AAAAAAAAAAAAAAAAAAAAAAAAAAAAAAAAAAAAAAAAAAAAA">
                                      <p:cBhvr>
                                        <p:cTn id="171" dur="5000" fill="hold"/>
                                        <p:tgtEl>
                                          <p:spTgt spid="80"/>
                                        </p:tgtEl>
                                        <p:attrNameLst>
                                          <p:attrName>ppt_x</p:attrName>
                                          <p:attrName>ppt_y</p:attrName>
                                        </p:attrNameLst>
                                      </p:cBhvr>
                                    </p:animMotion>
                                  </p:childTnLst>
                                </p:cTn>
                              </p:par>
                              <p:par>
                                <p:cTn id="172" presetID="0" presetClass="path" presetSubtype="0" accel="50000" decel="50000" fill="hold" grpId="1" nodeType="withEffect">
                                  <p:stCondLst>
                                    <p:cond delay="0"/>
                                  </p:stCondLst>
                                  <p:childTnLst>
                                    <p:animMotion origin="layout" path="M 0 0 L 0 0 C 0.04531 -0.01111 0.09036 -0.0294 0.13619 -0.03334 C 0.60573 -0.07361 0.43737 0.05995 0.58619 -0.06204 C 0.58776 0.23541 0.58489 0.10995 0.59492 0.40463 C 0.59713 0.46944 0.59205 0.45 0.59869 0.47361 L 0.59869 0.47361 " pathEditMode="relative" ptsTypes="AAAAAAA">
                                      <p:cBhvr>
                                        <p:cTn id="173" dur="5000" fill="hold"/>
                                        <p:tgtEl>
                                          <p:spTgt spid="38"/>
                                        </p:tgtEl>
                                        <p:attrNameLst>
                                          <p:attrName>ppt_x</p:attrName>
                                          <p:attrName>ppt_y</p:attrName>
                                        </p:attrNameLst>
                                      </p:cBhvr>
                                    </p:animMotion>
                                  </p:childTnLst>
                                </p:cTn>
                              </p:par>
                              <p:par>
                                <p:cTn id="174" presetID="0" presetClass="path" presetSubtype="0" accel="50000" decel="50000" fill="hold" grpId="1" nodeType="withEffect">
                                  <p:stCondLst>
                                    <p:cond delay="0"/>
                                  </p:stCondLst>
                                  <p:childTnLst>
                                    <p:animMotion origin="layout" path="M 0 0 L 0 0 C 0.03542 -0.03171 0.04818 -0.0456 0.09623 -0.06458 C 0.13373 -0.0794 0.17175 -0.09074 0.20873 -0.10903 C 0.23646 -0.12269 0.26289 -0.14306 0.28998 -0.15996 C 0.29909 -0.11783 0.3112 -0.07732 0.31745 -0.03333 C 0.36081 0.26991 0.31602 0.05393 0.33373 0.13773 C 0.11914 0.25532 0.16081 0.13912 0.1 0.35532 C 0.09336 0.3787 0.0875 0.40278 0.08125 0.42639 C 0.06719 0.55903 0.08516 0.45139 -0.0638 0.31759 C -0.08971 0.29421 -0.1177 0.27917 -0.14505 0.26204 C -0.15182 0.25764 -0.15911 0.25532 -0.16627 0.25324 C -0.23177 0.23264 -0.2289 0.23379 -0.27122 0.2243 L -0.2888 0.21551 C -0.28997 0.21481 -0.29244 0.21319 -0.29244 0.21319 L -0.28997 0.21088 " pathEditMode="relative" ptsTypes="AAAAAAAAAAAAAAAA">
                                      <p:cBhvr>
                                        <p:cTn id="175" dur="5000" fill="hold"/>
                                        <p:tgtEl>
                                          <p:spTgt spid="21"/>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2" animBg="1"/>
      <p:bldP spid="33" grpId="3" animBg="1"/>
      <p:bldP spid="34" grpId="0" animBg="1"/>
      <p:bldP spid="34" grpId="1" animBg="1"/>
      <p:bldP spid="34" grpId="2"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1062384" y="290454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3070126" y="492676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p:cNvSpPr/>
          <p:nvPr/>
        </p:nvSpPr>
        <p:spPr>
          <a:xfrm>
            <a:off x="10003608" y="473484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0723608" y="177647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10517705" y="367992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p:cNvSpPr/>
          <p:nvPr/>
        </p:nvSpPr>
        <p:spPr>
          <a:xfrm>
            <a:off x="7486800" y="28173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890854" y="440629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p:cNvSpPr/>
          <p:nvPr/>
        </p:nvSpPr>
        <p:spPr>
          <a:xfrm rot="156335">
            <a:off x="7863824" y="73480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15</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854222" y="140279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p:cNvSpPr/>
          <p:nvPr/>
        </p:nvSpPr>
        <p:spPr>
          <a:xfrm>
            <a:off x="2293798" y="129959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p:cNvSpPr/>
          <p:nvPr/>
        </p:nvSpPr>
        <p:spPr>
          <a:xfrm>
            <a:off x="9191449" y="12597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p:cNvSpPr/>
          <p:nvPr/>
        </p:nvSpPr>
        <p:spPr>
          <a:xfrm>
            <a:off x="9363709" y="28173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Ellipse 36"/>
          <p:cNvSpPr/>
          <p:nvPr/>
        </p:nvSpPr>
        <p:spPr>
          <a:xfrm>
            <a:off x="2624599" y="24573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8" name="Ellipse 37"/>
          <p:cNvSpPr/>
          <p:nvPr/>
        </p:nvSpPr>
        <p:spPr>
          <a:xfrm>
            <a:off x="8581088" y="420676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9" name="Ellipse 38"/>
          <p:cNvSpPr/>
          <p:nvPr/>
        </p:nvSpPr>
        <p:spPr>
          <a:xfrm>
            <a:off x="2238598" y="367992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0" name="Textfeld 39"/>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58374"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40417046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33"/>
                                        </p:tgtEl>
                                        <p:attrNameLst>
                                          <p:attrName>style.color</p:attrName>
                                        </p:attrNameLst>
                                      </p:cBhvr>
                                      <p:to>
                                        <a:srgbClr val="B4C6E7"/>
                                      </p:to>
                                    </p:animClr>
                                    <p:animClr clrSpc="rgb" dir="cw">
                                      <p:cBhvr>
                                        <p:cTn id="22" dur="500" autoRev="1" fill="remove"/>
                                        <p:tgtEl>
                                          <p:spTgt spid="33"/>
                                        </p:tgtEl>
                                        <p:attrNameLst>
                                          <p:attrName>fillcolor</p:attrName>
                                        </p:attrNameLst>
                                      </p:cBhvr>
                                      <p:to>
                                        <a:srgbClr val="B4C6E7"/>
                                      </p:to>
                                    </p:animClr>
                                    <p:set>
                                      <p:cBhvr>
                                        <p:cTn id="23" dur="500" autoRev="1" fill="remove"/>
                                        <p:tgtEl>
                                          <p:spTgt spid="33"/>
                                        </p:tgtEl>
                                        <p:attrNameLst>
                                          <p:attrName>fill.type</p:attrName>
                                        </p:attrNameLst>
                                      </p:cBhvr>
                                      <p:to>
                                        <p:strVal val="solid"/>
                                      </p:to>
                                    </p:set>
                                    <p:set>
                                      <p:cBhvr>
                                        <p:cTn id="24" dur="500" autoRev="1" fill="remove"/>
                                        <p:tgtEl>
                                          <p:spTgt spid="33"/>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00B050"/>
                                      </p:to>
                                    </p:animClr>
                                    <p:animClr clrSpc="rgb" dir="cw">
                                      <p:cBhvr>
                                        <p:cTn id="44" dur="1000" fill="hold"/>
                                        <p:tgtEl>
                                          <p:spTgt spid="76"/>
                                        </p:tgtEl>
                                        <p:attrNameLst>
                                          <p:attrName>fillcolor</p:attrName>
                                        </p:attrNameLst>
                                      </p:cBhvr>
                                      <p:to>
                                        <a:srgbClr val="00B05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FF0000"/>
                                      </p:to>
                                    </p:animClr>
                                    <p:animClr clrSpc="rgb" dir="cw">
                                      <p:cBhvr>
                                        <p:cTn id="60" dur="1000" fill="hold"/>
                                        <p:tgtEl>
                                          <p:spTgt spid="79"/>
                                        </p:tgtEl>
                                        <p:attrNameLst>
                                          <p:attrName>fillcolor</p:attrName>
                                        </p:attrNameLst>
                                      </p:cBhvr>
                                      <p:to>
                                        <a:srgbClr val="FF000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vol="77000">
                                        <p:cTn display="0" masterRel="sameClick">
                                          <p:stCondLst>
                                            <p:cond evt="begin" delay="0">
                                              <p:tn val="5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FF0000"/>
                                      </p:to>
                                    </p:animClr>
                                    <p:animClr clrSpc="rgb" dir="cw">
                                      <p:cBhvr>
                                        <p:cTn id="76" dur="1000" fill="hold"/>
                                        <p:tgtEl>
                                          <p:spTgt spid="21"/>
                                        </p:tgtEl>
                                        <p:attrNameLst>
                                          <p:attrName>fillcolor</p:attrName>
                                        </p:attrNameLst>
                                      </p:cBhvr>
                                      <p:to>
                                        <a:srgbClr val="FF000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vol="100000">
                                        <p:cTn display="0" masterRel="sameClick">
                                          <p:stCondLst>
                                            <p:cond evt="begin" delay="0">
                                              <p:tn val="7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FF0000"/>
                                      </p:to>
                                    </p:animClr>
                                    <p:animClr clrSpc="rgb" dir="cw">
                                      <p:cBhvr>
                                        <p:cTn id="84" dur="1000" fill="hold"/>
                                        <p:tgtEl>
                                          <p:spTgt spid="22"/>
                                        </p:tgtEl>
                                        <p:attrNameLst>
                                          <p:attrName>fillcolor</p:attrName>
                                        </p:attrNameLst>
                                      </p:cBhvr>
                                      <p:to>
                                        <a:srgbClr val="FF000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vol="77000">
                                        <p:cTn display="0" masterRel="sameClick">
                                          <p:stCondLst>
                                            <p:cond evt="begin" delay="0">
                                              <p:tn val="8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1000" fill="hold"/>
                                        <p:tgtEl>
                                          <p:spTgt spid="33"/>
                                        </p:tgtEl>
                                        <p:attrNameLst>
                                          <p:attrName>style.color</p:attrName>
                                        </p:attrNameLst>
                                      </p:cBhvr>
                                      <p:to>
                                        <a:srgbClr val="00B050"/>
                                      </p:to>
                                    </p:animClr>
                                    <p:animClr clrSpc="rgb" dir="cw">
                                      <p:cBhvr>
                                        <p:cTn id="92" dur="1000" fill="hold"/>
                                        <p:tgtEl>
                                          <p:spTgt spid="33"/>
                                        </p:tgtEl>
                                        <p:attrNameLst>
                                          <p:attrName>fillcolor</p:attrName>
                                        </p:attrNameLst>
                                      </p:cBhvr>
                                      <p:to>
                                        <a:srgbClr val="00B050"/>
                                      </p:to>
                                    </p:animClr>
                                    <p:set>
                                      <p:cBhvr>
                                        <p:cTn id="93" dur="1000" fill="hold"/>
                                        <p:tgtEl>
                                          <p:spTgt spid="33"/>
                                        </p:tgtEl>
                                        <p:attrNameLst>
                                          <p:attrName>fill.type</p:attrName>
                                        </p:attrNameLst>
                                      </p:cBhvr>
                                      <p:to>
                                        <p:strVal val="solid"/>
                                      </p:to>
                                    </p:set>
                                    <p:set>
                                      <p:cBhvr>
                                        <p:cTn id="94" dur="1000" fill="hold"/>
                                        <p:tgtEl>
                                          <p:spTgt spid="33"/>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95" restart="whenNotActive" fill="hold" evtFilter="cancelBubble" nodeType="interactiveSeq">
                <p:stCondLst>
                  <p:cond evt="onClick" delay="0">
                    <p:tgtEl>
                      <p:spTgt spid="34"/>
                    </p:tgtEl>
                  </p:cond>
                </p:stCondLst>
                <p:endSync evt="end" delay="0">
                  <p:rtn val="all"/>
                </p:endSync>
                <p:childTnLst>
                  <p:par>
                    <p:cTn id="96" fill="hold">
                      <p:stCondLst>
                        <p:cond delay="0"/>
                      </p:stCondLst>
                      <p:childTnLst>
                        <p:par>
                          <p:cTn id="97" fill="hold">
                            <p:stCondLst>
                              <p:cond delay="0"/>
                            </p:stCondLst>
                            <p:childTnLst>
                              <p:par>
                                <p:cTn id="98" presetID="19" presetClass="emph" presetSubtype="0" fill="hold" grpId="0" nodeType="clickEffect">
                                  <p:stCondLst>
                                    <p:cond delay="0"/>
                                  </p:stCondLst>
                                  <p:childTnLst>
                                    <p:animClr clrSpc="rgb" dir="cw">
                                      <p:cBhvr override="childStyle">
                                        <p:cTn id="99" dur="1000" fill="hold"/>
                                        <p:tgtEl>
                                          <p:spTgt spid="34"/>
                                        </p:tgtEl>
                                        <p:attrNameLst>
                                          <p:attrName>style.color</p:attrName>
                                        </p:attrNameLst>
                                      </p:cBhvr>
                                      <p:to>
                                        <a:srgbClr val="FF0000"/>
                                      </p:to>
                                    </p:animClr>
                                    <p:animClr clrSpc="rgb" dir="cw">
                                      <p:cBhvr>
                                        <p:cTn id="100" dur="1000" fill="hold"/>
                                        <p:tgtEl>
                                          <p:spTgt spid="34"/>
                                        </p:tgtEl>
                                        <p:attrNameLst>
                                          <p:attrName>fillcolor</p:attrName>
                                        </p:attrNameLst>
                                      </p:cBhvr>
                                      <p:to>
                                        <a:srgbClr val="FF0000"/>
                                      </p:to>
                                    </p:animClr>
                                    <p:set>
                                      <p:cBhvr>
                                        <p:cTn id="101" dur="1000" fill="hold"/>
                                        <p:tgtEl>
                                          <p:spTgt spid="34"/>
                                        </p:tgtEl>
                                        <p:attrNameLst>
                                          <p:attrName>fill.type</p:attrName>
                                        </p:attrNameLst>
                                      </p:cBhvr>
                                      <p:to>
                                        <p:strVal val="solid"/>
                                      </p:to>
                                    </p:set>
                                    <p:set>
                                      <p:cBhvr>
                                        <p:cTn id="102" dur="1000" fill="hold"/>
                                        <p:tgtEl>
                                          <p:spTgt spid="34"/>
                                        </p:tgtEl>
                                        <p:attrNameLst>
                                          <p:attrName>fill.on</p:attrName>
                                        </p:attrNameLst>
                                      </p:cBhvr>
                                      <p:to>
                                        <p:strVal val="true"/>
                                      </p:to>
                                    </p:set>
                                  </p:childTnLst>
                                  <p:subTnLst>
                                    <p:audio>
                                      <p:cMediaNode vol="77000">
                                        <p:cTn display="0" masterRel="sameClick">
                                          <p:stCondLst>
                                            <p:cond evt="begin" delay="0">
                                              <p:tn val="9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103" restart="whenNotActive" fill="hold" evtFilter="cancelBubble" nodeType="interactiveSeq">
                <p:stCondLst>
                  <p:cond evt="onClick" delay="0">
                    <p:tgtEl>
                      <p:spTgt spid="35"/>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1000" fill="hold"/>
                                        <p:tgtEl>
                                          <p:spTgt spid="35"/>
                                        </p:tgtEl>
                                        <p:attrNameLst>
                                          <p:attrName>style.color</p:attrName>
                                        </p:attrNameLst>
                                      </p:cBhvr>
                                      <p:to>
                                        <a:srgbClr val="FF0000"/>
                                      </p:to>
                                    </p:animClr>
                                    <p:animClr clrSpc="rgb" dir="cw">
                                      <p:cBhvr>
                                        <p:cTn id="108" dur="1000" fill="hold"/>
                                        <p:tgtEl>
                                          <p:spTgt spid="35"/>
                                        </p:tgtEl>
                                        <p:attrNameLst>
                                          <p:attrName>fillcolor</p:attrName>
                                        </p:attrNameLst>
                                      </p:cBhvr>
                                      <p:to>
                                        <a:srgbClr val="FF0000"/>
                                      </p:to>
                                    </p:animClr>
                                    <p:set>
                                      <p:cBhvr>
                                        <p:cTn id="109" dur="1000" fill="hold"/>
                                        <p:tgtEl>
                                          <p:spTgt spid="35"/>
                                        </p:tgtEl>
                                        <p:attrNameLst>
                                          <p:attrName>fill.type</p:attrName>
                                        </p:attrNameLst>
                                      </p:cBhvr>
                                      <p:to>
                                        <p:strVal val="solid"/>
                                      </p:to>
                                    </p:set>
                                    <p:set>
                                      <p:cBhvr>
                                        <p:cTn id="110" dur="1000" fill="hold"/>
                                        <p:tgtEl>
                                          <p:spTgt spid="35"/>
                                        </p:tgtEl>
                                        <p:attrNameLst>
                                          <p:attrName>fill.on</p:attrName>
                                        </p:attrNameLst>
                                      </p:cBhvr>
                                      <p:to>
                                        <p:strVal val="true"/>
                                      </p:to>
                                    </p:set>
                                  </p:childTnLst>
                                  <p:subTnLst>
                                    <p:audio>
                                      <p:cMediaNode vol="100000">
                                        <p:cTn display="0" masterRel="sameClick">
                                          <p:stCondLst>
                                            <p:cond evt="begin" delay="0">
                                              <p:tn val="10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11" restart="whenNotActive" fill="hold" evtFilter="cancelBubble" nodeType="interactiveSeq">
                <p:stCondLst>
                  <p:cond evt="onClick" delay="0">
                    <p:tgtEl>
                      <p:spTgt spid="36"/>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1000" fill="hold"/>
                                        <p:tgtEl>
                                          <p:spTgt spid="36"/>
                                        </p:tgtEl>
                                        <p:attrNameLst>
                                          <p:attrName>style.color</p:attrName>
                                        </p:attrNameLst>
                                      </p:cBhvr>
                                      <p:to>
                                        <a:srgbClr val="FF0000"/>
                                      </p:to>
                                    </p:animClr>
                                    <p:animClr clrSpc="rgb" dir="cw">
                                      <p:cBhvr>
                                        <p:cTn id="116" dur="1000" fill="hold"/>
                                        <p:tgtEl>
                                          <p:spTgt spid="36"/>
                                        </p:tgtEl>
                                        <p:attrNameLst>
                                          <p:attrName>fillcolor</p:attrName>
                                        </p:attrNameLst>
                                      </p:cBhvr>
                                      <p:to>
                                        <a:srgbClr val="FF0000"/>
                                      </p:to>
                                    </p:animClr>
                                    <p:set>
                                      <p:cBhvr>
                                        <p:cTn id="117" dur="1000" fill="hold"/>
                                        <p:tgtEl>
                                          <p:spTgt spid="36"/>
                                        </p:tgtEl>
                                        <p:attrNameLst>
                                          <p:attrName>fill.type</p:attrName>
                                        </p:attrNameLst>
                                      </p:cBhvr>
                                      <p:to>
                                        <p:strVal val="solid"/>
                                      </p:to>
                                    </p:set>
                                    <p:set>
                                      <p:cBhvr>
                                        <p:cTn id="118" dur="1000" fill="hold"/>
                                        <p:tgtEl>
                                          <p:spTgt spid="36"/>
                                        </p:tgtEl>
                                        <p:attrNameLst>
                                          <p:attrName>fill.on</p:attrName>
                                        </p:attrNameLst>
                                      </p:cBhvr>
                                      <p:to>
                                        <p:strVal val="true"/>
                                      </p:to>
                                    </p:set>
                                  </p:childTnLst>
                                  <p:subTnLst>
                                    <p:audio>
                                      <p:cMediaNode vol="100000">
                                        <p:cTn display="0" masterRel="sameClick">
                                          <p:stCondLst>
                                            <p:cond evt="begin" delay="0">
                                              <p:tn val="11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19" presetClass="emph" presetSubtype="0" fill="hold" grpId="0" nodeType="clickEffect">
                                  <p:stCondLst>
                                    <p:cond delay="0"/>
                                  </p:stCondLst>
                                  <p:childTnLst>
                                    <p:animClr clrSpc="rgb" dir="cw">
                                      <p:cBhvr override="childStyle">
                                        <p:cTn id="123" dur="1000" fill="hold"/>
                                        <p:tgtEl>
                                          <p:spTgt spid="37"/>
                                        </p:tgtEl>
                                        <p:attrNameLst>
                                          <p:attrName>style.color</p:attrName>
                                        </p:attrNameLst>
                                      </p:cBhvr>
                                      <p:to>
                                        <a:srgbClr val="FF0000"/>
                                      </p:to>
                                    </p:animClr>
                                    <p:animClr clrSpc="rgb" dir="cw">
                                      <p:cBhvr>
                                        <p:cTn id="124" dur="1000" fill="hold"/>
                                        <p:tgtEl>
                                          <p:spTgt spid="37"/>
                                        </p:tgtEl>
                                        <p:attrNameLst>
                                          <p:attrName>fillcolor</p:attrName>
                                        </p:attrNameLst>
                                      </p:cBhvr>
                                      <p:to>
                                        <a:srgbClr val="FF0000"/>
                                      </p:to>
                                    </p:animClr>
                                    <p:set>
                                      <p:cBhvr>
                                        <p:cTn id="125" dur="1000" fill="hold"/>
                                        <p:tgtEl>
                                          <p:spTgt spid="37"/>
                                        </p:tgtEl>
                                        <p:attrNameLst>
                                          <p:attrName>fill.type</p:attrName>
                                        </p:attrNameLst>
                                      </p:cBhvr>
                                      <p:to>
                                        <p:strVal val="solid"/>
                                      </p:to>
                                    </p:set>
                                    <p:set>
                                      <p:cBhvr>
                                        <p:cTn id="126" dur="1000" fill="hold"/>
                                        <p:tgtEl>
                                          <p:spTgt spid="37"/>
                                        </p:tgtEl>
                                        <p:attrNameLst>
                                          <p:attrName>fill.on</p:attrName>
                                        </p:attrNameLst>
                                      </p:cBhvr>
                                      <p:to>
                                        <p:strVal val="true"/>
                                      </p:to>
                                    </p:set>
                                  </p:childTnLst>
                                  <p:subTnLst>
                                    <p:audio>
                                      <p:cMediaNode vol="77000">
                                        <p:cTn display="0" masterRel="sameClick">
                                          <p:stCondLst>
                                            <p:cond evt="begin" delay="0">
                                              <p:tn val="12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7"/>
                  </p:tgtEl>
                </p:cond>
              </p:nextCondLst>
            </p:seq>
            <p:seq concurrent="1" nextAc="seek">
              <p:cTn id="127" restart="whenNotActive" fill="hold" evtFilter="cancelBubble" nodeType="interactiveSeq">
                <p:stCondLst>
                  <p:cond evt="onClick" delay="0">
                    <p:tgtEl>
                      <p:spTgt spid="38"/>
                    </p:tgtEl>
                  </p:cond>
                </p:stCondLst>
                <p:endSync evt="end" delay="0">
                  <p:rtn val="all"/>
                </p:endSync>
                <p:childTnLst>
                  <p:par>
                    <p:cTn id="128" fill="hold">
                      <p:stCondLst>
                        <p:cond delay="0"/>
                      </p:stCondLst>
                      <p:childTnLst>
                        <p:par>
                          <p:cTn id="129" fill="hold">
                            <p:stCondLst>
                              <p:cond delay="0"/>
                            </p:stCondLst>
                            <p:childTnLst>
                              <p:par>
                                <p:cTn id="130" presetID="19" presetClass="emph" presetSubtype="0" fill="hold" grpId="0" nodeType="clickEffect">
                                  <p:stCondLst>
                                    <p:cond delay="0"/>
                                  </p:stCondLst>
                                  <p:childTnLst>
                                    <p:animClr clrSpc="rgb" dir="cw">
                                      <p:cBhvr override="childStyle">
                                        <p:cTn id="131" dur="1000" fill="hold"/>
                                        <p:tgtEl>
                                          <p:spTgt spid="38"/>
                                        </p:tgtEl>
                                        <p:attrNameLst>
                                          <p:attrName>style.color</p:attrName>
                                        </p:attrNameLst>
                                      </p:cBhvr>
                                      <p:to>
                                        <a:srgbClr val="FF0000"/>
                                      </p:to>
                                    </p:animClr>
                                    <p:animClr clrSpc="rgb" dir="cw">
                                      <p:cBhvr>
                                        <p:cTn id="132" dur="1000" fill="hold"/>
                                        <p:tgtEl>
                                          <p:spTgt spid="38"/>
                                        </p:tgtEl>
                                        <p:attrNameLst>
                                          <p:attrName>fillcolor</p:attrName>
                                        </p:attrNameLst>
                                      </p:cBhvr>
                                      <p:to>
                                        <a:srgbClr val="FF0000"/>
                                      </p:to>
                                    </p:animClr>
                                    <p:set>
                                      <p:cBhvr>
                                        <p:cTn id="133" dur="1000" fill="hold"/>
                                        <p:tgtEl>
                                          <p:spTgt spid="38"/>
                                        </p:tgtEl>
                                        <p:attrNameLst>
                                          <p:attrName>fill.type</p:attrName>
                                        </p:attrNameLst>
                                      </p:cBhvr>
                                      <p:to>
                                        <p:strVal val="solid"/>
                                      </p:to>
                                    </p:set>
                                    <p:set>
                                      <p:cBhvr>
                                        <p:cTn id="134" dur="1000" fill="hold"/>
                                        <p:tgtEl>
                                          <p:spTgt spid="38"/>
                                        </p:tgtEl>
                                        <p:attrNameLst>
                                          <p:attrName>fill.on</p:attrName>
                                        </p:attrNameLst>
                                      </p:cBhvr>
                                      <p:to>
                                        <p:strVal val="true"/>
                                      </p:to>
                                    </p:set>
                                  </p:childTnLst>
                                  <p:subTnLst>
                                    <p:audio>
                                      <p:cMediaNode vol="77000">
                                        <p:cTn display="0" masterRel="sameClick">
                                          <p:stCondLst>
                                            <p:cond evt="begin" delay="0">
                                              <p:tn val="13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8"/>
                  </p:tgtEl>
                </p:cond>
              </p:nextCondLst>
            </p:seq>
            <p:seq concurrent="1" nextAc="seek">
              <p:cTn id="135" restart="whenNotActive" fill="hold" evtFilter="cancelBubble" nodeType="interactiveSeq">
                <p:stCondLst>
                  <p:cond evt="onClick" delay="0">
                    <p:tgtEl>
                      <p:spTgt spid="39"/>
                    </p:tgtEl>
                  </p:cond>
                </p:stCondLst>
                <p:endSync evt="end" delay="0">
                  <p:rtn val="all"/>
                </p:endSync>
                <p:childTnLst>
                  <p:par>
                    <p:cTn id="136" fill="hold">
                      <p:stCondLst>
                        <p:cond delay="0"/>
                      </p:stCondLst>
                      <p:childTnLst>
                        <p:par>
                          <p:cTn id="137" fill="hold">
                            <p:stCondLst>
                              <p:cond delay="0"/>
                            </p:stCondLst>
                            <p:childTnLst>
                              <p:par>
                                <p:cTn id="138" presetID="19" presetClass="emph" presetSubtype="0" fill="hold" grpId="0" nodeType="clickEffect">
                                  <p:stCondLst>
                                    <p:cond delay="0"/>
                                  </p:stCondLst>
                                  <p:childTnLst>
                                    <p:animClr clrSpc="rgb" dir="cw">
                                      <p:cBhvr override="childStyle">
                                        <p:cTn id="139" dur="1000" fill="hold"/>
                                        <p:tgtEl>
                                          <p:spTgt spid="39"/>
                                        </p:tgtEl>
                                        <p:attrNameLst>
                                          <p:attrName>style.color</p:attrName>
                                        </p:attrNameLst>
                                      </p:cBhvr>
                                      <p:to>
                                        <a:srgbClr val="FF0000"/>
                                      </p:to>
                                    </p:animClr>
                                    <p:animClr clrSpc="rgb" dir="cw">
                                      <p:cBhvr>
                                        <p:cTn id="140" dur="1000" fill="hold"/>
                                        <p:tgtEl>
                                          <p:spTgt spid="39"/>
                                        </p:tgtEl>
                                        <p:attrNameLst>
                                          <p:attrName>fillcolor</p:attrName>
                                        </p:attrNameLst>
                                      </p:cBhvr>
                                      <p:to>
                                        <a:srgbClr val="FF0000"/>
                                      </p:to>
                                    </p:animClr>
                                    <p:set>
                                      <p:cBhvr>
                                        <p:cTn id="141" dur="1000" fill="hold"/>
                                        <p:tgtEl>
                                          <p:spTgt spid="39"/>
                                        </p:tgtEl>
                                        <p:attrNameLst>
                                          <p:attrName>fill.type</p:attrName>
                                        </p:attrNameLst>
                                      </p:cBhvr>
                                      <p:to>
                                        <p:strVal val="solid"/>
                                      </p:to>
                                    </p:set>
                                    <p:set>
                                      <p:cBhvr>
                                        <p:cTn id="142" dur="1000" fill="hold"/>
                                        <p:tgtEl>
                                          <p:spTgt spid="39"/>
                                        </p:tgtEl>
                                        <p:attrNameLst>
                                          <p:attrName>fill.on</p:attrName>
                                        </p:attrNameLst>
                                      </p:cBhvr>
                                      <p:to>
                                        <p:strVal val="true"/>
                                      </p:to>
                                    </p:set>
                                  </p:childTnLst>
                                  <p:subTnLst>
                                    <p:audio>
                                      <p:cMediaNode vol="77000">
                                        <p:cTn display="0" masterRel="sameClick">
                                          <p:stCondLst>
                                            <p:cond evt="begin" delay="0">
                                              <p:tn val="13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9"/>
                  </p:tgtEl>
                </p:cond>
              </p:nextCondLst>
            </p:seq>
            <p:seq concurrent="1" nextAc="seek">
              <p:cTn id="143" restart="whenNotActive" fill="hold" evtFilter="cancelBubble" nodeType="interactiveSeq">
                <p:stCondLst>
                  <p:cond evt="onClick" delay="0">
                    <p:tgtEl>
                      <p:spTgt spid="28"/>
                    </p:tgtEl>
                  </p:cond>
                </p:stCondLst>
                <p:endSync evt="end" delay="0">
                  <p:rtn val="all"/>
                </p:endSync>
                <p:childTnLst>
                  <p:par>
                    <p:cTn id="144" fill="hold">
                      <p:stCondLst>
                        <p:cond delay="0"/>
                      </p:stCondLst>
                      <p:childTnLst>
                        <p:par>
                          <p:cTn id="145" fill="hold">
                            <p:stCondLst>
                              <p:cond delay="0"/>
                            </p:stCondLst>
                            <p:childTnLst>
                              <p:par>
                                <p:cTn id="146" presetID="0" presetClass="path" presetSubtype="0" accel="50000" decel="50000" fill="hold" grpId="1" nodeType="withEffect">
                                  <p:stCondLst>
                                    <p:cond delay="0"/>
                                  </p:stCondLst>
                                  <p:childTnLst>
                                    <p:animMotion origin="layout" path="M 0 0 L 0 0 L -0.27865 -0.00672 C -0.42266 -0.01273 -0.39036 -0.00672 -0.46732 -0.02454 L 0.19635 -0.03334 L 0.19635 -0.03334 " pathEditMode="relative" ptsTypes="AAAAAA">
                                      <p:cBhvr>
                                        <p:cTn id="147" dur="5000" fill="hold"/>
                                        <p:tgtEl>
                                          <p:spTgt spid="22"/>
                                        </p:tgtEl>
                                        <p:attrNameLst>
                                          <p:attrName>ppt_x</p:attrName>
                                          <p:attrName>ppt_y</p:attrName>
                                        </p:attrNameLst>
                                      </p:cBhvr>
                                    </p:animMotion>
                                  </p:childTnLst>
                                </p:cTn>
                              </p:par>
                              <p:par>
                                <p:cTn id="148" presetID="0" presetClass="path" presetSubtype="0" accel="50000" decel="50000" fill="hold" grpId="1" nodeType="withEffect">
                                  <p:stCondLst>
                                    <p:cond delay="0"/>
                                  </p:stCondLst>
                                  <p:childTnLst>
                                    <p:animMotion origin="layout" path="M 0 0 L 0 0 C -0.01172 0.00208 -0.02344 0.0037 -0.03503 0.00648 C -0.03893 0.00741 -0.04258 0.00926 -0.04635 0.01088 C -0.07344 0.02407 -0.10026 0.03889 -0.1276 0.05092 C -0.15755 0.06435 -0.18737 0.0787 -0.21758 0.09097 C -0.22409 0.09352 -0.23086 0.09537 -0.2375 0.09537 L -0.50885 0.09768 C -0.51628 0.11736 -0.51849 0.11481 -0.49635 0.11551 C -0.43346 0.11736 -0.37044 0.1169 -0.30755 0.11759 L -0.1401 0.11991 L -0.11003 0.12662 C -0.10716 0.12731 -0.1043 0.12847 -0.1013 0.1287 L -0.00508 0.1331 C -0.00807 0.13449 -0.01328 0.13704 -0.01628 0.13773 C -0.02135 0.13866 -0.0263 0.13866 -0.03125 0.13981 C -0.04974 0.14444 -0.06797 0.15069 -0.08633 0.15532 L -0.3401 0.21991 C -0.35742 0.22407 -0.37513 0.22407 -0.39258 0.2287 C -0.47109 0.25 -0.54948 0.27245 -0.6276 0.29768 C -0.63906 0.30139 -0.65 0.31018 -0.66133 0.31528 C -0.67865 0.32338 -0.69635 0.33009 -0.7138 0.3375 C -0.73802 0.3662 -0.72578 0.35 -0.64258 0.3375 C -0.63763 0.3368 -0.63359 0.32963 -0.62878 0.3287 C -0.61055 0.32523 -0.59219 0.32569 -0.57383 0.3243 C -0.57174 0.32268 -0.56966 0.32129 -0.56758 0.31991 C -0.56628 0.31898 -0.56484 0.31898 -0.5638 0.31759 C -0.56302 0.31667 -0.56302 0.31458 -0.5625 0.31319 L -0.5625 0.31319 " pathEditMode="relative" ptsTypes="AAAAAAAAAAAAAAAAAAAAAAAAAAAAA">
                                      <p:cBhvr>
                                        <p:cTn id="149" dur="5000" fill="hold"/>
                                        <p:tgtEl>
                                          <p:spTgt spid="35"/>
                                        </p:tgtEl>
                                        <p:attrNameLst>
                                          <p:attrName>ppt_x</p:attrName>
                                          <p:attrName>ppt_y</p:attrName>
                                        </p:attrNameLst>
                                      </p:cBhvr>
                                    </p:animMotion>
                                  </p:childTnLst>
                                </p:cTn>
                              </p:par>
                              <p:par>
                                <p:cTn id="150" presetID="0" presetClass="path" presetSubtype="0" accel="50000" decel="50000" fill="hold" grpId="1" nodeType="withEffect">
                                  <p:stCondLst>
                                    <p:cond delay="0"/>
                                  </p:stCondLst>
                                  <p:childTnLst>
                                    <p:animMotion origin="layout" path="M 0 0 L 0 0 C -0.00716 0.0037 -0.01432 0.00694 -0.02136 0.01111 C -0.02383 0.0125 -0.02617 0.01481 -0.02878 0.01551 C -0.05821 0.02407 -0.06211 0.02384 -0.08633 0.02662 C -0.10547 0.03171 -0.12461 0.03773 -0.14375 0.04213 C -0.18672 0.05185 -0.3125 0.06134 -0.32005 0.06226 L -0.53503 0.04004 C -0.54375 0.03889 -0.55261 0.03819 -0.56133 0.03541 C -0.59727 0.02407 -0.63281 0.00926 -0.66875 -0.00232 C -0.68737 -0.00834 -0.70326 -0.01042 -0.72123 -0.01343 C -0.72331 -0.01412 -0.72696 -0.01204 -0.72748 -0.01551 C -0.72943 -0.02963 -0.72422 -0.03102 -0.72005 -0.03334 C -0.70482 -0.0551 -0.71563 -0.0419 -0.67995 -0.05996 C -0.66276 -0.06875 -0.66459 -0.06482 -0.6388 -0.06667 C -0.62044 -0.06528 -0.60209 -0.06459 -0.58373 -0.06227 C -0.57787 -0.06158 -0.57214 -0.0588 -0.56628 -0.05787 C -0.54336 -0.05371 -0.52057 -0.04861 -0.49753 -0.04676 C -0.4638 -0.04399 -0.43008 -0.04514 -0.39623 -0.04445 C -0.34584 -0.04746 -0.29544 -0.04792 -0.24505 -0.05348 C -0.22696 -0.05533 -0.20925 -0.06343 -0.19128 -0.06667 L -0.11758 -0.0801 C -0.1013 -0.08727 -0.07852 -0.09769 -0.06511 -0.09769 L -0.02005 -0.09769 L -0.02005 -0.09769 " pathEditMode="relative" ptsTypes="AAAAAAAAAAAAAAAAAAAAAAAAA">
                                      <p:cBhvr>
                                        <p:cTn id="151" dur="5000" fill="hold"/>
                                        <p:tgtEl>
                                          <p:spTgt spid="78"/>
                                        </p:tgtEl>
                                        <p:attrNameLst>
                                          <p:attrName>ppt_x</p:attrName>
                                          <p:attrName>ppt_y</p:attrName>
                                        </p:attrNameLst>
                                      </p:cBhvr>
                                    </p:animMotion>
                                  </p:childTnLst>
                                </p:cTn>
                              </p:par>
                              <p:par>
                                <p:cTn id="152" presetID="0" presetClass="path" presetSubtype="0" accel="50000" decel="50000" fill="hold" grpId="1" nodeType="withEffect">
                                  <p:stCondLst>
                                    <p:cond delay="0"/>
                                  </p:stCondLst>
                                  <p:childTnLst>
                                    <p:animMotion origin="layout" path="M 0 0 L 0 0 C -0.16329 0.0132 -0.32709 0.01297 -0.48998 0.03982 C -0.52787 0.04607 -0.41433 0.05996 -0.37618 0.06204 C -0.22461 0.06968 -0.07292 0.06644 0.07877 0.06875 L 0.1026 0.06412 L 0.1026 0.06412 " pathEditMode="relative" ptsTypes="AAAAAAA">
                                      <p:cBhvr>
                                        <p:cTn id="153" dur="5000" fill="hold"/>
                                        <p:tgtEl>
                                          <p:spTgt spid="80"/>
                                        </p:tgtEl>
                                        <p:attrNameLst>
                                          <p:attrName>ppt_x</p:attrName>
                                          <p:attrName>ppt_y</p:attrName>
                                        </p:attrNameLst>
                                      </p:cBhvr>
                                    </p:animMotion>
                                  </p:childTnLst>
                                </p:cTn>
                              </p:par>
                              <p:par>
                                <p:cTn id="154" presetID="0" presetClass="path" presetSubtype="0" accel="50000" decel="50000" fill="hold" grpId="1" nodeType="withEffect">
                                  <p:stCondLst>
                                    <p:cond delay="0"/>
                                  </p:stCondLst>
                                  <p:childTnLst>
                                    <p:animMotion origin="layout" path="M 0 0 L 0 0 C -0.00404 -0.00162 -0.00834 -0.00254 -0.01237 -0.00463 C -0.0142 -0.00555 -0.01563 -0.00879 -0.01745 -0.00903 C -0.03907 -0.0118 -0.06081 -0.01203 -0.08243 -0.01342 C -0.14427 -0.02754 -0.14649 -0.0287 -0.21237 -0.04028 C -0.22748 -0.04282 -0.24245 -0.04375 -0.25743 -0.04676 C -0.2862 -0.05301 -0.33438 -0.06713 -0.36615 -0.07569 C -0.37513 -0.07824 -0.40287 -0.08449 -0.40365 -0.08472 L -0.51498 -0.09583 C -0.53073 -0.10278 -0.503 -0.0912 -0.54245 -0.10023 C -0.54467 -0.10069 -0.54649 -0.10416 -0.5487 -0.10463 C -0.55886 -0.10694 -0.58959 -0.10995 -0.60248 -0.11134 C -0.60495 -0.11203 -0.60743 -0.11273 -0.6099 -0.11365 C -0.6112 -0.11412 -0.61237 -0.11528 -0.61368 -0.11574 C -0.61862 -0.11828 -0.62357 -0.12106 -0.62865 -0.12245 C -0.63568 -0.12477 -0.64987 -0.12685 -0.64987 -0.12685 L -0.64987 -0.12685 " pathEditMode="relative" ptsTypes="AAAAAAAAAAAAAAAAAA">
                                      <p:cBhvr>
                                        <p:cTn id="155" dur="5000" fill="hold"/>
                                        <p:tgtEl>
                                          <p:spTgt spid="36"/>
                                        </p:tgtEl>
                                        <p:attrNameLst>
                                          <p:attrName>ppt_x</p:attrName>
                                          <p:attrName>ppt_y</p:attrName>
                                        </p:attrNameLst>
                                      </p:cBhvr>
                                    </p:animMotion>
                                  </p:childTnLst>
                                </p:cTn>
                              </p:par>
                              <p:par>
                                <p:cTn id="156" presetID="0" presetClass="path" presetSubtype="0" accel="50000" decel="50000" fill="hold" grpId="1" nodeType="withEffect">
                                  <p:stCondLst>
                                    <p:cond delay="0"/>
                                  </p:stCondLst>
                                  <p:childTnLst>
                                    <p:animMotion origin="layout" path="M 0 0 L 0 0 C -0.08333 0.01991 -0.16628 0.04722 -0.25 0.05972 C -0.41888 0.08542 -0.53021 0.07709 -0.69258 0.07315 C -0.62552 0.04514 -0.69388 0.07199 -0.5388 0.03982 C -0.52578 0.03704 -0.48698 0.02917 -0.5 0.02871 L -0.68125 0.03542 C -0.70547 0.04283 -0.73047 0.04422 -0.75378 0.05764 C -0.8319 0.10209 -0.71003 0.1213 -0.70755 0.12199 C -0.66237 0.13218 -0.61667 0.13241 -0.57122 0.1375 C -0.53802 0.14746 -0.55143 0.1463 -0.53125 0.1463 L -0.53125 0.1463 " pathEditMode="relative" ptsTypes="AAAAAAAAAAAA">
                                      <p:cBhvr>
                                        <p:cTn id="157" dur="5000" fill="hold"/>
                                        <p:tgtEl>
                                          <p:spTgt spid="79"/>
                                        </p:tgtEl>
                                        <p:attrNameLst>
                                          <p:attrName>ppt_x</p:attrName>
                                          <p:attrName>ppt_y</p:attrName>
                                        </p:attrNameLst>
                                      </p:cBhvr>
                                    </p:animMotion>
                                  </p:childTnLst>
                                </p:cTn>
                              </p:par>
                              <p:par>
                                <p:cTn id="158" presetID="0" presetClass="path" presetSubtype="0" accel="50000" decel="50000" fill="hold" grpId="1" nodeType="withEffect">
                                  <p:stCondLst>
                                    <p:cond delay="0"/>
                                  </p:stCondLst>
                                  <p:childTnLst>
                                    <p:animMotion origin="layout" path="M 0 0 L 0 0 L -0.27383 -0.01783 C -0.5388 -0.04074 -0.23594 -0.03009 -0.48998 -0.03542 C -0.52162 -0.03912 -0.55326 -0.04468 -0.58503 -0.04653 L -0.6349 -0.04445 C -0.60378 -0.03357 -0.57162 -0.03542 -0.53998 -0.03102 C -0.54544 -0.02593 -0.55026 -0.01852 -0.55625 -0.01551 C -0.60821 0.01157 -0.59948 0.01111 -0.6237 0.01111 L -0.6237 0.01111 " pathEditMode="relative" ptsTypes="AAAAAAAAAA">
                                      <p:cBhvr>
                                        <p:cTn id="159" dur="5000" fill="hold"/>
                                        <p:tgtEl>
                                          <p:spTgt spid="38"/>
                                        </p:tgtEl>
                                        <p:attrNameLst>
                                          <p:attrName>ppt_x</p:attrName>
                                          <p:attrName>ppt_y</p:attrName>
                                        </p:attrNameLst>
                                      </p:cBhvr>
                                    </p:animMotion>
                                  </p:childTnLst>
                                </p:cTn>
                              </p:par>
                              <p:par>
                                <p:cTn id="160" presetID="0" presetClass="path" presetSubtype="0" accel="50000" decel="50000" fill="hold" grpId="1" nodeType="withEffect">
                                  <p:stCondLst>
                                    <p:cond delay="0"/>
                                  </p:stCondLst>
                                  <p:childTnLst>
                                    <p:animMotion origin="layout" path="M 0 0 L 0 0 C -0.00378 0.00208 -0.00742 0.00486 -0.01133 0.00648 C -0.01419 0.00787 -0.01719 0.00718 -0.02005 0.0088 C -0.02279 0.01019 -0.02487 0.01412 -0.0276 0.01551 C -0.03242 0.01782 -0.0375 0.01898 -0.04258 0.01991 C -0.06211 0.02338 -0.08177 0.02546 -0.1013 0.0287 C -0.1043 0.02917 -0.10716 0.03102 -0.11003 0.03102 L -0.33385 0.03333 C -0.35885 0.03171 -0.38385 0.03171 -0.40885 0.0287 C -0.41432 0.02824 -0.39805 0.02732 -0.39258 0.02662 L -0.3526 0.01991 C -0.34635 0.01759 -0.3401 0.01482 -0.33385 0.0132 C -0.31263 0.00741 -0.27005 -0.00231 -0.27005 -0.00231 C -0.22578 -0.02731 -0.26732 -0.00602 -0.20755 -0.02685 C -0.20534 -0.02755 -0.20352 -0.03079 -0.2013 -0.03125 C -0.10781 -0.0493 -0.08021 -0.04352 0.03242 -0.04676 C 0.04388 -0.05486 0.03398 -0.04907 0.05117 -0.05347 C 0.05286 -0.05393 0.05456 -0.05509 0.05625 -0.05555 C 0.05872 -0.05648 0.0612 -0.05718 0.06367 -0.05787 C 0.06133 -0.06204 0.05938 -0.06643 0.05625 -0.06898 C 0.05378 -0.07083 0.05117 -0.07153 0.0487 -0.07338 C 0.04401 -0.07685 0.03958 -0.08102 0.0349 -0.08449 C 0.03372 -0.08542 0.03242 -0.08565 0.03125 -0.0868 C 0.02904 -0.08866 0.02708 -0.09143 0.025 -0.09329 C 0.0224 -0.0956 0.01732 -0.09699 0.01497 -0.09792 C 0.01406 -0.10069 0.01107 -0.1044 0.0125 -0.10671 C 0.01406 -0.10949 0.02865 -0.11273 0.03125 -0.11343 C 0.07266 -0.14606 0.00859 -0.09653 0.1237 -0.16667 C 0.12513 -0.16759 0.12513 -0.17153 0.12617 -0.17338 C 0.12773 -0.17616 0.13281 -0.18194 0.13503 -0.18449 C 0.13203 -0.18518 0.12904 -0.18518 0.12617 -0.18657 C 0.12474 -0.1875 0.12383 -0.18981 0.1224 -0.19097 C 0.11914 -0.19421 0.11563 -0.19653 0.1125 -0.2 C 0.08125 -0.23264 0.10573 -0.21042 0.0875 -0.22662 C 0.08659 -0.22893 0.08594 -0.23125 0.0849 -0.23333 C 0.08385 -0.23565 0.08125 -0.23981 0.08125 -0.23981 L 0.08125 -0.23981 " pathEditMode="relative" ptsTypes="AAAAAAAAAAAAAAAAAAAAAAAAAAAAAAAAAAAAAA">
                                      <p:cBhvr>
                                        <p:cTn id="161" dur="5000" fill="hold"/>
                                        <p:tgtEl>
                                          <p:spTgt spid="77"/>
                                        </p:tgtEl>
                                        <p:attrNameLst>
                                          <p:attrName>ppt_x</p:attrName>
                                          <p:attrName>ppt_y</p:attrName>
                                        </p:attrNameLst>
                                      </p:cBhvr>
                                    </p:animMotion>
                                  </p:childTnLst>
                                </p:cTn>
                              </p:par>
                              <p:par>
                                <p:cTn id="162" presetID="0" presetClass="path" presetSubtype="0" accel="50000" decel="50000" fill="hold" grpId="2" nodeType="withEffect">
                                  <p:stCondLst>
                                    <p:cond delay="0"/>
                                  </p:stCondLst>
                                  <p:childTnLst>
                                    <p:animMotion origin="layout" path="M 0 0 L 0 0 C 0.00078 -0.05787 0.00026 -0.11574 0.00247 -0.17338 C 0.00273 -0.18287 0.00599 -0.19121 0.00742 -0.2 C 0.0138 -0.23866 0.02044 -0.27685 0.02617 -0.31574 C 0.0276 -0.325 0.02799 -0.33496 0.02864 -0.34445 C 0.03047 -0.37037 0.03203 -0.3963 0.03372 -0.42222 C 0.03411 -0.4875 0.03398 -0.55278 0.03489 -0.61783 C 0.03502 -0.62685 0.03568 -0.6 0.0362 -0.59121 C 0.03776 -0.56459 0.03932 -0.53797 0.04114 -0.51111 C 0.04179 -0.50232 0.04232 -0.49329 0.04375 -0.48449 C 0.05065 -0.44121 0.0612 -0.39977 0.06614 -0.35556 C 0.07578 -0.2706 0.07396 -0.27685 0.08867 -0.18889 C 0.09414 -0.15625 0.09765 -0.12176 0.10625 -0.09121 C 0.10703 -0.0882 0.10794 -0.08542 0.10872 -0.08241 C 0.1151 -0.05672 0.10755 -0.08426 0.11367 -0.06227 C 0.11627 -0.0713 0.11914 -0.07963 0.12122 -0.08889 C 0.1306 -0.13172 0.1112 -0.06736 0.12747 -0.11783 C 0.13125 -0.15278 0.13554 -0.18727 0.13867 -0.22222 C 0.15351 -0.38565 0.14088 -0.30695 0.15247 -0.3757 C 0.15482 -0.52222 0.15377 -0.42894 0.15377 -0.65556 L 0.15377 -0.65556 " pathEditMode="relative" ptsTypes="AAAAAAAAAAAAAAAAAAAAAA">
                                      <p:cBhvr>
                                        <p:cTn id="163" dur="5000" fill="hold"/>
                                        <p:tgtEl>
                                          <p:spTgt spid="76"/>
                                        </p:tgtEl>
                                        <p:attrNameLst>
                                          <p:attrName>ppt_x</p:attrName>
                                          <p:attrName>ppt_y</p:attrName>
                                        </p:attrNameLst>
                                      </p:cBhvr>
                                    </p:animMotion>
                                  </p:childTnLst>
                                </p:cTn>
                              </p:par>
                              <p:par>
                                <p:cTn id="164" presetID="0" presetClass="path" presetSubtype="0" accel="50000" decel="50000" fill="hold" grpId="1" nodeType="withEffect">
                                  <p:stCondLst>
                                    <p:cond delay="0"/>
                                  </p:stCondLst>
                                  <p:childTnLst>
                                    <p:animMotion origin="layout" path="M 0 0 L 0 0 C -0.00377 -0.00741 -0.00755 -0.01505 -0.01132 -0.02223 C -0.0125 -0.02454 -0.01367 -0.02685 -0.0151 -0.02894 C -0.01705 -0.03218 -0.01966 -0.03403 -0.02135 -0.03797 C -0.02513 -0.04676 -0.02812 -0.05695 -0.03138 -0.06667 C -0.04075 -0.09537 -0.04726 -0.11389 -0.05377 -0.14236 C -0.07474 -0.23334 -0.06276 -0.18959 -0.07382 -0.22894 C -0.07591 -0.24815 -0.07812 -0.26736 -0.08007 -0.28681 C -0.08059 -0.2919 -0.08073 -0.29723 -0.08138 -0.30232 C -0.08463 -0.33264 -0.08502 -0.34005 -0.0901 -0.36459 C -0.09466 -0.38658 -0.09296 -0.38102 -0.09752 -0.39329 C -0.09961 -0.40533 -0.10182 -0.41713 -0.10377 -0.42894 C -0.10429 -0.43195 -0.10455 -0.43496 -0.10507 -0.43773 C -0.10664 -0.44537 -0.10846 -0.45255 -0.11002 -0.45996 C -0.11054 -0.46227 -0.11106 -0.46435 -0.11132 -0.46667 C -0.11419 -0.49005 -0.11106 -0.47176 -0.1138 -0.48658 C -0.11979 -0.46551 -0.1125 -0.49398 -0.11757 -0.45787 C -0.11836 -0.45232 -0.12005 -0.44746 -0.12135 -0.44236 C -0.12174 -0.42593 -0.12226 -0.40973 -0.12252 -0.39329 C -0.12317 -0.35857 -0.12278 -0.32361 -0.12382 -0.28889 C -0.12669 -0.19514 -0.12591 -0.25324 -0.12877 -0.21343 C -0.13203 -0.16991 -0.13033 -0.17986 -0.13502 -0.13565 C -0.13658 -0.12153 -0.13828 -0.10741 -0.1401 -0.09352 C -0.14036 -0.09121 -0.14101 -0.08912 -0.14127 -0.08681 C -0.14309 -0.07199 -0.14466 -0.05718 -0.14635 -0.04236 C -0.14674 -0.02014 -0.14661 0.00208 -0.14752 0.0243 C -0.14778 0.02801 -0.1483 0.0169 -0.14882 0.01319 C -0.15039 0.00208 -0.15234 -0.0088 -0.15377 -0.02014 C -0.16627 -0.1125 -0.15872 -0.07084 -0.16627 -0.11111 C -0.16588 -0.16667 -0.16562 -0.22223 -0.1651 -0.27778 C -0.16484 -0.30903 -0.16341 -0.34005 -0.1638 -0.37107 C -0.16419 -0.39931 -0.16653 -0.42732 -0.16757 -0.45556 C -0.1677 -0.45926 -0.16757 -0.46297 -0.16757 -0.46667 L -0.16757 -0.46667 " pathEditMode="relative" ptsTypes="AAAAAAAAAAAAAAAAAAAAAAAAAAAAAAAAAAA">
                                      <p:cBhvr>
                                        <p:cTn id="165" dur="5000" fill="hold"/>
                                        <p:tgtEl>
                                          <p:spTgt spid="39"/>
                                        </p:tgtEl>
                                        <p:attrNameLst>
                                          <p:attrName>ppt_x</p:attrName>
                                          <p:attrName>ppt_y</p:attrName>
                                        </p:attrNameLst>
                                      </p:cBhvr>
                                    </p:animMotion>
                                  </p:childTnLst>
                                </p:cTn>
                              </p:par>
                              <p:par>
                                <p:cTn id="166" presetID="0" presetClass="path" presetSubtype="0" accel="50000" decel="50000" fill="hold" grpId="1" nodeType="withEffect">
                                  <p:stCondLst>
                                    <p:cond delay="0"/>
                                  </p:stCondLst>
                                  <p:childTnLst>
                                    <p:animMotion origin="layout" path="M 0 0 L 0 0 C 0.00742 0.00139 0.0151 0.00139 0.0224 0.0044 C 0.02565 0.00579 0.02839 0.00995 0.03125 0.01342 C 0.03971 0.02338 0.04844 0.03449 0.05495 0.04884 C 0.05703 0.05347 0.05833 0.05926 0.0599 0.06458 C 0.0612 0.05116 0.05977 0.05046 0.06615 0.04213 C 0.08477 0.01875 0.10352 -0.00417 0.1224 -0.02662 C 0.12721 -0.03241 0.13229 -0.0375 0.1375 -0.04213 C 0.16068 -0.06343 0.18398 -0.08426 0.20742 -0.1044 C 0.21237 -0.10857 0.21732 -0.11227 0.2224 -0.11551 L 0.2862 -0.15787 C 0.29115 -0.16111 0.29635 -0.1632 0.30117 -0.16667 C 0.32096 -0.18102 0.34063 -0.19514 0.3599 -0.21111 C 0.37357 -0.22246 0.38737 -0.23403 0.4 -0.24884 C 0.40247 -0.25185 0.40521 -0.2544 0.40742 -0.25787 C 0.41484 -0.26921 0.42148 -0.28171 0.42865 -0.29352 C 0.43073 -0.29653 0.43268 -0.29977 0.4349 -0.30232 C 0.44609 -0.31528 0.45833 -0.32546 0.46875 -0.34005 C 0.47214 -0.34491 0.51901 -0.41134 0.525 -0.41783 C 0.53307 -0.42685 0.57148 -0.46783 0.57617 -0.4757 C 0.58164 -0.48449 0.58672 -0.49421 0.59245 -0.50232 C 0.60169 -0.51574 0.61276 -0.52523 0.62122 -0.54005 C 0.62409 -0.54537 0.62682 -0.55093 0.62995 -0.55579 C 0.63438 -0.56273 0.64036 -0.5669 0.64375 -0.5757 C 0.64648 -0.58334 0.64518 -0.58056 0.64753 -0.58449 L 0.64753 -0.58449 " pathEditMode="relative" ptsTypes="AAAAAAAAAAAAAAAAAAAAAAAAAAA">
                                      <p:cBhvr>
                                        <p:cTn id="167" dur="5000" fill="hold"/>
                                        <p:tgtEl>
                                          <p:spTgt spid="21"/>
                                        </p:tgtEl>
                                        <p:attrNameLst>
                                          <p:attrName>ppt_x</p:attrName>
                                          <p:attrName>ppt_y</p:attrName>
                                        </p:attrNameLst>
                                      </p:cBhvr>
                                    </p:animMotion>
                                  </p:childTnLst>
                                </p:cTn>
                              </p:par>
                              <p:par>
                                <p:cTn id="168" presetID="0" presetClass="path" presetSubtype="0" accel="50000" decel="50000" fill="hold" grpId="1" nodeType="withEffect">
                                  <p:stCondLst>
                                    <p:cond delay="0"/>
                                  </p:stCondLst>
                                  <p:childTnLst>
                                    <p:animMotion origin="layout" path="M 0 0 L 0 0 C 0.00326 -0.01064 0.02097 -0.06527 0.0224 -0.07569 C 0.02592 -0.1 0.02409 -0.09305 0.03243 -0.12014 C 0.04232 -0.15208 0.05287 -0.18356 0.0625 -0.21574 C 0.06407 -0.22129 0.06511 -0.22754 0.06615 -0.23356 C 0.07006 -0.25416 0.07409 -0.27476 0.07748 -0.29583 C 0.08034 -0.31435 0.08347 -0.33264 0.0862 -0.35139 C 0.09167 -0.38796 0.07878 -0.31759 0.09115 -0.39143 C 0.09206 -0.39676 0.09375 -0.40162 0.09493 -0.40694 C 0.09545 -0.40902 0.09584 -0.41134 0.09623 -0.41365 C 0.09987 -0.40046 0.1017 -0.39583 0.10365 -0.38032 C 0.10443 -0.37453 0.10378 -0.36805 0.10495 -0.3625 C 0.11133 -0.33148 0.11967 -0.30208 0.12618 -0.27129 C 0.128 -0.26273 0.12774 -0.25301 0.12995 -0.24467 C 0.14115 -0.20231 0.15404 -0.16157 0.16628 -0.12014 C 0.17279 -0.09791 0.17735 -0.07314 0.1862 -0.05347 L 0.20118 -0.02014 C 0.20248 -0.01412 0.203 -0.00764 0.20495 -0.00231 C 0.20573 -0.00046 0.20873 0.00232 0.20873 0 C 0.20912 -0.0743 0.20717 -0.14838 0.20625 -0.22245 C 0.20404 -0.40115 0.21185 -0.34282 0.20248 -0.40902 L 0.20118 -0.43125 L 0.20118 -0.43125 " pathEditMode="relative" ptsTypes="AAAAAAAAAAAAAAAAAAAAAAAA">
                                      <p:cBhvr>
                                        <p:cTn id="169" dur="5000" fill="hold"/>
                                        <p:tgtEl>
                                          <p:spTgt spid="2"/>
                                        </p:tgtEl>
                                        <p:attrNameLst>
                                          <p:attrName>ppt_x</p:attrName>
                                          <p:attrName>ppt_y</p:attrName>
                                        </p:attrNameLst>
                                      </p:cBhvr>
                                    </p:animMotion>
                                  </p:childTnLst>
                                </p:cTn>
                              </p:par>
                              <p:par>
                                <p:cTn id="170" presetID="0" presetClass="path" presetSubtype="0" accel="50000" decel="50000" fill="hold" grpId="2" nodeType="withEffect">
                                  <p:stCondLst>
                                    <p:cond delay="0"/>
                                  </p:stCondLst>
                                  <p:childTnLst>
                                    <p:animMotion origin="layout" path="M 0 0 L 0 0 C 0.00157 0.00578 0.00287 0.01227 0.00495 0.01759 C 0.00664 0.02199 0.00925 0.02477 0.0112 0.0287 C 0.01302 0.03217 0.01433 0.03634 0.01615 0.03981 C 0.01901 0.04537 0.02253 0.04953 0.025 0.05532 C 0.03204 0.07268 0.03829 0.09097 0.04493 0.10879 C 0.04662 0.11319 0.04805 0.11782 0.05 0.12199 C 0.05704 0.13773 0.06368 0.1537 0.07123 0.16875 C 0.07709 0.18055 0.0836 0.1912 0.08998 0.20208 C 0.09688 0.21412 0.1056 0.22338 0.1112 0.2375 C 0.11498 0.24722 0.11823 0.2574 0.1224 0.26643 C 0.13282 0.28842 0.14011 0.2956 0.15118 0.31528 C 0.15534 0.32268 0.15925 0.33078 0.16368 0.3375 C 0.16797 0.34421 0.17292 0.34907 0.17748 0.35532 C 0.17878 0.35717 0.17982 0.35995 0.18125 0.36203 C 0.22539 0.42847 0.1806 0.36134 0.1974 0.38426 C 0.2017 0.39004 0.20547 0.39699 0.2099 0.40208 C 0.21472 0.4074 0.21993 0.41088 0.225 0.41528 C 0.23347 0.43264 0.23464 0.43727 0.24623 0.45092 C 0.24805 0.45301 0.25039 0.45393 0.25248 0.45532 C 0.25365 0.45764 0.25521 0.45949 0.25625 0.46203 C 0.26016 0.47199 0.26185 0.48565 0.26745 0.49305 C 0.26914 0.49537 0.27084 0.49722 0.2724 0.49977 C 0.275 0.50393 0.27709 0.50926 0.27995 0.51319 C 0.28204 0.51597 0.28607 0.52153 0.28868 0.5243 C 0.29037 0.52592 0.29206 0.52685 0.29375 0.5287 C 0.29623 0.53148 0.29844 0.53518 0.30118 0.5375 C 0.30352 0.53958 0.31394 0.54166 0.31498 0.5419 C 0.31615 0.54352 0.31719 0.54653 0.31875 0.54653 C 0.32019 0.54653 0.3211 0.54305 0.3224 0.5419 C 0.32396 0.54074 0.32579 0.54051 0.32748 0.53981 C 0.32865 0.53819 0.32982 0.53657 0.33125 0.53541 C 0.33321 0.53356 0.3375 0.53078 0.3375 0.53078 L 0.3375 0.53078 " pathEditMode="relative" ptsTypes="AAAAAAAAAAAAAAAAAAAAAAAAAAAAAAAAAAA">
                                      <p:cBhvr>
                                        <p:cTn id="171" dur="5000" fill="hold"/>
                                        <p:tgtEl>
                                          <p:spTgt spid="33"/>
                                        </p:tgtEl>
                                        <p:attrNameLst>
                                          <p:attrName>ppt_x</p:attrName>
                                          <p:attrName>ppt_y</p:attrName>
                                        </p:attrNameLst>
                                      </p:cBhvr>
                                    </p:animMotion>
                                  </p:childTnLst>
                                </p:cTn>
                              </p:par>
                              <p:par>
                                <p:cTn id="172" presetID="0" presetClass="path" presetSubtype="0" accel="50000" decel="50000" fill="hold" grpId="1" nodeType="withEffect">
                                  <p:stCondLst>
                                    <p:cond delay="0"/>
                                  </p:stCondLst>
                                  <p:childTnLst>
                                    <p:animMotion origin="layout" path="M 0 0 L 0 0 C 0.00066 0.01412 0.00013 0.02546 0.00365 0.03796 C 0.00586 0.0456 0.00899 0.05232 0.0112 0.06019 C 0.01276 0.06574 0.01342 0.07222 0.01498 0.07801 C 0.02214 0.10417 0.03151 0.12847 0.0375 0.15579 C 0.03959 0.16528 0.04167 0.175 0.04375 0.18449 C 0.04414 0.18681 0.04441 0.18912 0.04493 0.1912 C 0.0461 0.19653 0.0474 0.20162 0.0487 0.20694 C 0.04909 0.20394 0.04961 0.20093 0.05 0.19792 C 0.05508 0.15208 0.0586 0.10556 0.06498 0.06019 C 0.06823 0.03704 0.07605 0.01667 0.07865 -0.00648 C 0.07917 -0.01018 0.07904 -0.01435 0.07995 -0.01759 C 0.08412 -0.03287 0.08855 -0.04792 0.09375 -0.06204 C 0.09532 -0.06667 0.09805 -0.06944 0.1 -0.07315 C 0.1017 -0.07685 0.10326 -0.08056 0.10495 -0.08426 C 0.12292 -0.04606 0.11211 -0.07014 0.14245 0.01343 C 0.14506 0.0206 0.14688 0.02894 0.15 0.03565 C 0.16368 0.06528 0.17969 0.09213 0.19128 0.12454 C 0.19414 0.13264 0.19727 0.14074 0.2 0.14907 C 0.20066 0.15116 0.20131 0.15579 0.20131 0.15579 L 0.20131 0.15579 " pathEditMode="relative" ptsTypes="AAAAAAAAAAAAAAAAAAAAAA">
                                      <p:cBhvr>
                                        <p:cTn id="173" dur="5000" fill="hold"/>
                                        <p:tgtEl>
                                          <p:spTgt spid="37"/>
                                        </p:tgtEl>
                                        <p:attrNameLst>
                                          <p:attrName>ppt_x</p:attrName>
                                          <p:attrName>ppt_y</p:attrName>
                                        </p:attrNameLst>
                                      </p:cBhvr>
                                    </p:animMotion>
                                  </p:childTnLst>
                                </p:cTn>
                              </p:par>
                              <p:par>
                                <p:cTn id="174" presetID="0" presetClass="path" presetSubtype="0" accel="50000" decel="50000" fill="hold" grpId="1" nodeType="withEffect">
                                  <p:stCondLst>
                                    <p:cond delay="0"/>
                                  </p:stCondLst>
                                  <p:childTnLst>
                                    <p:animMotion origin="layout" path="M 0 0 L 0 0 C -0.00039 -0.01481 -0.00013 -0.02962 -0.0013 -0.04444 C -0.00143 -0.04699 -0.00312 -0.04861 -0.00377 -0.05092 C -0.00547 -0.05694 -0.00547 -0.06481 -0.00625 -0.07106 C -0.00651 -0.07337 -0.00703 -0.07546 -0.00755 -0.07754 C -0.00833 -0.08796 -0.00937 -0.09837 -0.01002 -0.10879 C -0.01054 -0.11828 -0.01081 -0.128 -0.0112 -0.13773 C -0.01159 -0.14444 -0.01211 -0.15092 -0.0125 -0.15763 C -0.01211 -0.16643 -0.01419 -0.17708 -0.0112 -0.18425 C -0.00963 -0.18819 -0.00833 -0.17615 -0.00625 -0.17314 C -0.00325 -0.16875 0.00052 -0.16597 0.00378 -0.16203 C 0.02162 -0.14097 0.01198 -0.14583 0.04375 -0.11759 C 0.05794 -0.10509 0.07227 -0.09328 0.0862 -0.07986 C 0.08854 -0.07754 0.0905 -0.07407 0.09245 -0.07106 C 0.09844 -0.06157 0.10417 -0.05185 0.11003 -0.04212 C 0.11849 -0.0118 0.11289 -0.03009 0.1388 0.02454 C 0.14727 0.0426 0.15625 0.05996 0.16498 0.07778 C 0.16758 0.08311 0.16979 0.08866 0.17253 0.09352 C 0.17709 0.10163 0.1819 0.10926 0.1862 0.11783 C 0.18906 0.12338 0.19141 0.1294 0.19375 0.13565 C 0.19766 0.1463 0.19453 0.14375 0.2 0.15348 C 0.20104 0.15533 0.20248 0.15649 0.20378 0.15788 C 0.20417 0.16019 0.2056 0.16667 0.20495 0.16459 C 0.20404 0.16088 0.20326 0.15718 0.20248 0.15348 C 0.20209 0.15116 0.20182 0.14885 0.2013 0.14676 C 0.19922 0.13936 0.19571 0.13473 0.19245 0.12894 C 0.18932 0.11227 0.19362 0.13288 0.1888 0.11575 C 0.18815 0.11366 0.18815 0.11112 0.1875 0.10903 C 0.18594 0.10371 0.18412 0.09862 0.18255 0.09352 C 0.18164 0.08704 0.18034 0.07663 0.17878 0.0713 C 0.17696 0.06505 0.17461 0.05926 0.17253 0.05348 C 0.17214 0.04977 0.17201 0.04584 0.17123 0.04237 C 0.16732 0.02477 0.16745 0.03658 0.16745 0.02894 L 0.16745 0.02894 " pathEditMode="relative" ptsTypes="AAAAAAAAAAAAAAAAAAAAAAAAAAAAAAAAAAA">
                                      <p:cBhvr>
                                        <p:cTn id="175" dur="5000" fill="hold"/>
                                        <p:tgtEl>
                                          <p:spTgt spid="34"/>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3" grpId="2"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3983640" y="130666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5376000" y="51980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p:cNvSpPr/>
          <p:nvPr/>
        </p:nvSpPr>
        <p:spPr>
          <a:xfrm>
            <a:off x="6836874" y="392940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6836874" y="22198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6866829" y="307150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p:cNvSpPr/>
          <p:nvPr/>
        </p:nvSpPr>
        <p:spPr>
          <a:xfrm>
            <a:off x="3989099" y="5397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6859737" y="58651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p:cNvSpPr/>
          <p:nvPr/>
        </p:nvSpPr>
        <p:spPr>
          <a:xfrm rot="156335">
            <a:off x="5391993" y="210921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15</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1062384" y="5397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p:cNvSpPr/>
          <p:nvPr/>
        </p:nvSpPr>
        <p:spPr>
          <a:xfrm>
            <a:off x="2495337" y="5397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p:cNvSpPr/>
          <p:nvPr/>
        </p:nvSpPr>
        <p:spPr>
          <a:xfrm>
            <a:off x="6840529" y="140556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p:cNvSpPr/>
          <p:nvPr/>
        </p:nvSpPr>
        <p:spPr>
          <a:xfrm>
            <a:off x="5403956" y="297862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Ellipse 36"/>
          <p:cNvSpPr/>
          <p:nvPr/>
        </p:nvSpPr>
        <p:spPr>
          <a:xfrm>
            <a:off x="3935355" y="207506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8" name="Ellipse 37"/>
          <p:cNvSpPr/>
          <p:nvPr/>
        </p:nvSpPr>
        <p:spPr>
          <a:xfrm>
            <a:off x="2495337" y="128618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9" name="Ellipse 38"/>
          <p:cNvSpPr/>
          <p:nvPr/>
        </p:nvSpPr>
        <p:spPr>
          <a:xfrm>
            <a:off x="5376000" y="130651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0" name="Textfeld 39"/>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59398"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341756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2" nodeType="withEffect">
                                  <p:stCondLst>
                                    <p:cond delay="0"/>
                                  </p:stCondLst>
                                  <p:childTnLst>
                                    <p:animClr clrSpc="rgb" dir="cw">
                                      <p:cBhvr override="childStyle">
                                        <p:cTn id="11" dur="500" autoRev="1" fill="remove"/>
                                        <p:tgtEl>
                                          <p:spTgt spid="21"/>
                                        </p:tgtEl>
                                        <p:attrNameLst>
                                          <p:attrName>style.color</p:attrName>
                                        </p:attrNameLst>
                                      </p:cBhvr>
                                      <p:to>
                                        <a:srgbClr val="B4C6E7"/>
                                      </p:to>
                                    </p:animClr>
                                    <p:animClr clrSpc="rgb" dir="cw">
                                      <p:cBhvr>
                                        <p:cTn id="12" dur="500" autoRev="1" fill="remove"/>
                                        <p:tgtEl>
                                          <p:spTgt spid="21"/>
                                        </p:tgtEl>
                                        <p:attrNameLst>
                                          <p:attrName>fillcolor</p:attrName>
                                        </p:attrNameLst>
                                      </p:cBhvr>
                                      <p:to>
                                        <a:srgbClr val="B4C6E7"/>
                                      </p:to>
                                    </p:animClr>
                                    <p:set>
                                      <p:cBhvr>
                                        <p:cTn id="13" dur="500" autoRev="1" fill="remove"/>
                                        <p:tgtEl>
                                          <p:spTgt spid="21"/>
                                        </p:tgtEl>
                                        <p:attrNameLst>
                                          <p:attrName>fill.type</p:attrName>
                                        </p:attrNameLst>
                                      </p:cBhvr>
                                      <p:to>
                                        <p:strVal val="solid"/>
                                      </p:to>
                                    </p:set>
                                    <p:set>
                                      <p:cBhvr>
                                        <p:cTn id="14" dur="500" autoRev="1" fill="remove"/>
                                        <p:tgtEl>
                                          <p:spTgt spid="21"/>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33"/>
                                        </p:tgtEl>
                                        <p:attrNameLst>
                                          <p:attrName>style.color</p:attrName>
                                        </p:attrNameLst>
                                      </p:cBhvr>
                                      <p:to>
                                        <a:srgbClr val="B4C6E7"/>
                                      </p:to>
                                    </p:animClr>
                                    <p:animClr clrSpc="rgb" dir="cw">
                                      <p:cBhvr>
                                        <p:cTn id="22" dur="500" autoRev="1" fill="remove"/>
                                        <p:tgtEl>
                                          <p:spTgt spid="33"/>
                                        </p:tgtEl>
                                        <p:attrNameLst>
                                          <p:attrName>fillcolor</p:attrName>
                                        </p:attrNameLst>
                                      </p:cBhvr>
                                      <p:to>
                                        <a:srgbClr val="B4C6E7"/>
                                      </p:to>
                                    </p:animClr>
                                    <p:set>
                                      <p:cBhvr>
                                        <p:cTn id="23" dur="500" autoRev="1" fill="remove"/>
                                        <p:tgtEl>
                                          <p:spTgt spid="33"/>
                                        </p:tgtEl>
                                        <p:attrNameLst>
                                          <p:attrName>fill.type</p:attrName>
                                        </p:attrNameLst>
                                      </p:cBhvr>
                                      <p:to>
                                        <p:strVal val="solid"/>
                                      </p:to>
                                    </p:set>
                                    <p:set>
                                      <p:cBhvr>
                                        <p:cTn id="24" dur="500" autoRev="1" fill="remove"/>
                                        <p:tgtEl>
                                          <p:spTgt spid="33"/>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FF000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00B050"/>
                                      </p:to>
                                    </p:animClr>
                                    <p:animClr clrSpc="rgb" dir="cw">
                                      <p:cBhvr>
                                        <p:cTn id="44" dur="1000" fill="hold"/>
                                        <p:tgtEl>
                                          <p:spTgt spid="76"/>
                                        </p:tgtEl>
                                        <p:attrNameLst>
                                          <p:attrName>fillcolor</p:attrName>
                                        </p:attrNameLst>
                                      </p:cBhvr>
                                      <p:to>
                                        <a:srgbClr val="00B05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FF0000"/>
                                      </p:to>
                                    </p:animClr>
                                    <p:animClr clrSpc="rgb" dir="cw">
                                      <p:cBhvr>
                                        <p:cTn id="60" dur="1000" fill="hold"/>
                                        <p:tgtEl>
                                          <p:spTgt spid="79"/>
                                        </p:tgtEl>
                                        <p:attrNameLst>
                                          <p:attrName>fillcolor</p:attrName>
                                        </p:attrNameLst>
                                      </p:cBhvr>
                                      <p:to>
                                        <a:srgbClr val="FF000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vol="77000">
                                        <p:cTn display="0" masterRel="sameClick">
                                          <p:stCondLst>
                                            <p:cond evt="begin" delay="0">
                                              <p:tn val="5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00B050"/>
                                      </p:to>
                                    </p:animClr>
                                    <p:animClr clrSpc="rgb" dir="cw">
                                      <p:cBhvr>
                                        <p:cTn id="76" dur="1000" fill="hold"/>
                                        <p:tgtEl>
                                          <p:spTgt spid="21"/>
                                        </p:tgtEl>
                                        <p:attrNameLst>
                                          <p:attrName>fillcolor</p:attrName>
                                        </p:attrNameLst>
                                      </p:cBhvr>
                                      <p:to>
                                        <a:srgbClr val="00B05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FF0000"/>
                                      </p:to>
                                    </p:animClr>
                                    <p:animClr clrSpc="rgb" dir="cw">
                                      <p:cBhvr>
                                        <p:cTn id="84" dur="1000" fill="hold"/>
                                        <p:tgtEl>
                                          <p:spTgt spid="22"/>
                                        </p:tgtEl>
                                        <p:attrNameLst>
                                          <p:attrName>fillcolor</p:attrName>
                                        </p:attrNameLst>
                                      </p:cBhvr>
                                      <p:to>
                                        <a:srgbClr val="FF000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vol="77000">
                                        <p:cTn display="0" masterRel="sameClick">
                                          <p:stCondLst>
                                            <p:cond evt="begin" delay="0">
                                              <p:tn val="8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1000" fill="hold"/>
                                        <p:tgtEl>
                                          <p:spTgt spid="33"/>
                                        </p:tgtEl>
                                        <p:attrNameLst>
                                          <p:attrName>style.color</p:attrName>
                                        </p:attrNameLst>
                                      </p:cBhvr>
                                      <p:to>
                                        <a:srgbClr val="00B050"/>
                                      </p:to>
                                    </p:animClr>
                                    <p:animClr clrSpc="rgb" dir="cw">
                                      <p:cBhvr>
                                        <p:cTn id="92" dur="1000" fill="hold"/>
                                        <p:tgtEl>
                                          <p:spTgt spid="33"/>
                                        </p:tgtEl>
                                        <p:attrNameLst>
                                          <p:attrName>fillcolor</p:attrName>
                                        </p:attrNameLst>
                                      </p:cBhvr>
                                      <p:to>
                                        <a:srgbClr val="00B050"/>
                                      </p:to>
                                    </p:animClr>
                                    <p:set>
                                      <p:cBhvr>
                                        <p:cTn id="93" dur="1000" fill="hold"/>
                                        <p:tgtEl>
                                          <p:spTgt spid="33"/>
                                        </p:tgtEl>
                                        <p:attrNameLst>
                                          <p:attrName>fill.type</p:attrName>
                                        </p:attrNameLst>
                                      </p:cBhvr>
                                      <p:to>
                                        <p:strVal val="solid"/>
                                      </p:to>
                                    </p:set>
                                    <p:set>
                                      <p:cBhvr>
                                        <p:cTn id="94" dur="1000" fill="hold"/>
                                        <p:tgtEl>
                                          <p:spTgt spid="33"/>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95" restart="whenNotActive" fill="hold" evtFilter="cancelBubble" nodeType="interactiveSeq">
                <p:stCondLst>
                  <p:cond evt="onClick" delay="0">
                    <p:tgtEl>
                      <p:spTgt spid="34"/>
                    </p:tgtEl>
                  </p:cond>
                </p:stCondLst>
                <p:endSync evt="end" delay="0">
                  <p:rtn val="all"/>
                </p:endSync>
                <p:childTnLst>
                  <p:par>
                    <p:cTn id="96" fill="hold">
                      <p:stCondLst>
                        <p:cond delay="0"/>
                      </p:stCondLst>
                      <p:childTnLst>
                        <p:par>
                          <p:cTn id="97" fill="hold">
                            <p:stCondLst>
                              <p:cond delay="0"/>
                            </p:stCondLst>
                            <p:childTnLst>
                              <p:par>
                                <p:cTn id="98" presetID="19" presetClass="emph" presetSubtype="0" fill="hold" grpId="0" nodeType="clickEffect">
                                  <p:stCondLst>
                                    <p:cond delay="0"/>
                                  </p:stCondLst>
                                  <p:childTnLst>
                                    <p:animClr clrSpc="rgb" dir="cw">
                                      <p:cBhvr override="childStyle">
                                        <p:cTn id="99" dur="1000" fill="hold"/>
                                        <p:tgtEl>
                                          <p:spTgt spid="34"/>
                                        </p:tgtEl>
                                        <p:attrNameLst>
                                          <p:attrName>style.color</p:attrName>
                                        </p:attrNameLst>
                                      </p:cBhvr>
                                      <p:to>
                                        <a:srgbClr val="FF0000"/>
                                      </p:to>
                                    </p:animClr>
                                    <p:animClr clrSpc="rgb" dir="cw">
                                      <p:cBhvr>
                                        <p:cTn id="100" dur="1000" fill="hold"/>
                                        <p:tgtEl>
                                          <p:spTgt spid="34"/>
                                        </p:tgtEl>
                                        <p:attrNameLst>
                                          <p:attrName>fillcolor</p:attrName>
                                        </p:attrNameLst>
                                      </p:cBhvr>
                                      <p:to>
                                        <a:srgbClr val="FF0000"/>
                                      </p:to>
                                    </p:animClr>
                                    <p:set>
                                      <p:cBhvr>
                                        <p:cTn id="101" dur="1000" fill="hold"/>
                                        <p:tgtEl>
                                          <p:spTgt spid="34"/>
                                        </p:tgtEl>
                                        <p:attrNameLst>
                                          <p:attrName>fill.type</p:attrName>
                                        </p:attrNameLst>
                                      </p:cBhvr>
                                      <p:to>
                                        <p:strVal val="solid"/>
                                      </p:to>
                                    </p:set>
                                    <p:set>
                                      <p:cBhvr>
                                        <p:cTn id="102" dur="1000" fill="hold"/>
                                        <p:tgtEl>
                                          <p:spTgt spid="34"/>
                                        </p:tgtEl>
                                        <p:attrNameLst>
                                          <p:attrName>fill.on</p:attrName>
                                        </p:attrNameLst>
                                      </p:cBhvr>
                                      <p:to>
                                        <p:strVal val="true"/>
                                      </p:to>
                                    </p:set>
                                  </p:childTnLst>
                                  <p:subTnLst>
                                    <p:audio>
                                      <p:cMediaNode vol="77000">
                                        <p:cTn display="0" masterRel="sameClick">
                                          <p:stCondLst>
                                            <p:cond evt="begin" delay="0">
                                              <p:tn val="9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103" restart="whenNotActive" fill="hold" evtFilter="cancelBubble" nodeType="interactiveSeq">
                <p:stCondLst>
                  <p:cond evt="onClick" delay="0">
                    <p:tgtEl>
                      <p:spTgt spid="35"/>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1000" fill="hold"/>
                                        <p:tgtEl>
                                          <p:spTgt spid="35"/>
                                        </p:tgtEl>
                                        <p:attrNameLst>
                                          <p:attrName>style.color</p:attrName>
                                        </p:attrNameLst>
                                      </p:cBhvr>
                                      <p:to>
                                        <a:srgbClr val="FF0000"/>
                                      </p:to>
                                    </p:animClr>
                                    <p:animClr clrSpc="rgb" dir="cw">
                                      <p:cBhvr>
                                        <p:cTn id="108" dur="1000" fill="hold"/>
                                        <p:tgtEl>
                                          <p:spTgt spid="35"/>
                                        </p:tgtEl>
                                        <p:attrNameLst>
                                          <p:attrName>fillcolor</p:attrName>
                                        </p:attrNameLst>
                                      </p:cBhvr>
                                      <p:to>
                                        <a:srgbClr val="FF0000"/>
                                      </p:to>
                                    </p:animClr>
                                    <p:set>
                                      <p:cBhvr>
                                        <p:cTn id="109" dur="1000" fill="hold"/>
                                        <p:tgtEl>
                                          <p:spTgt spid="35"/>
                                        </p:tgtEl>
                                        <p:attrNameLst>
                                          <p:attrName>fill.type</p:attrName>
                                        </p:attrNameLst>
                                      </p:cBhvr>
                                      <p:to>
                                        <p:strVal val="solid"/>
                                      </p:to>
                                    </p:set>
                                    <p:set>
                                      <p:cBhvr>
                                        <p:cTn id="110" dur="1000" fill="hold"/>
                                        <p:tgtEl>
                                          <p:spTgt spid="35"/>
                                        </p:tgtEl>
                                        <p:attrNameLst>
                                          <p:attrName>fill.on</p:attrName>
                                        </p:attrNameLst>
                                      </p:cBhvr>
                                      <p:to>
                                        <p:strVal val="true"/>
                                      </p:to>
                                    </p:set>
                                  </p:childTnLst>
                                  <p:subTnLst>
                                    <p:audio>
                                      <p:cMediaNode vol="100000">
                                        <p:cTn display="0" masterRel="sameClick">
                                          <p:stCondLst>
                                            <p:cond evt="begin" delay="0">
                                              <p:tn val="10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11" restart="whenNotActive" fill="hold" evtFilter="cancelBubble" nodeType="interactiveSeq">
                <p:stCondLst>
                  <p:cond evt="onClick" delay="0">
                    <p:tgtEl>
                      <p:spTgt spid="36"/>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1000" fill="hold"/>
                                        <p:tgtEl>
                                          <p:spTgt spid="36"/>
                                        </p:tgtEl>
                                        <p:attrNameLst>
                                          <p:attrName>style.color</p:attrName>
                                        </p:attrNameLst>
                                      </p:cBhvr>
                                      <p:to>
                                        <a:srgbClr val="FF0000"/>
                                      </p:to>
                                    </p:animClr>
                                    <p:animClr clrSpc="rgb" dir="cw">
                                      <p:cBhvr>
                                        <p:cTn id="116" dur="1000" fill="hold"/>
                                        <p:tgtEl>
                                          <p:spTgt spid="36"/>
                                        </p:tgtEl>
                                        <p:attrNameLst>
                                          <p:attrName>fillcolor</p:attrName>
                                        </p:attrNameLst>
                                      </p:cBhvr>
                                      <p:to>
                                        <a:srgbClr val="FF0000"/>
                                      </p:to>
                                    </p:animClr>
                                    <p:set>
                                      <p:cBhvr>
                                        <p:cTn id="117" dur="1000" fill="hold"/>
                                        <p:tgtEl>
                                          <p:spTgt spid="36"/>
                                        </p:tgtEl>
                                        <p:attrNameLst>
                                          <p:attrName>fill.type</p:attrName>
                                        </p:attrNameLst>
                                      </p:cBhvr>
                                      <p:to>
                                        <p:strVal val="solid"/>
                                      </p:to>
                                    </p:set>
                                    <p:set>
                                      <p:cBhvr>
                                        <p:cTn id="118" dur="1000" fill="hold"/>
                                        <p:tgtEl>
                                          <p:spTgt spid="36"/>
                                        </p:tgtEl>
                                        <p:attrNameLst>
                                          <p:attrName>fill.on</p:attrName>
                                        </p:attrNameLst>
                                      </p:cBhvr>
                                      <p:to>
                                        <p:strVal val="true"/>
                                      </p:to>
                                    </p:set>
                                  </p:childTnLst>
                                  <p:subTnLst>
                                    <p:audio>
                                      <p:cMediaNode vol="100000">
                                        <p:cTn display="0" masterRel="sameClick">
                                          <p:stCondLst>
                                            <p:cond evt="begin" delay="0">
                                              <p:tn val="11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19" presetClass="emph" presetSubtype="0" fill="hold" grpId="0" nodeType="clickEffect">
                                  <p:stCondLst>
                                    <p:cond delay="0"/>
                                  </p:stCondLst>
                                  <p:childTnLst>
                                    <p:animClr clrSpc="rgb" dir="cw">
                                      <p:cBhvr override="childStyle">
                                        <p:cTn id="123" dur="1000" fill="hold"/>
                                        <p:tgtEl>
                                          <p:spTgt spid="37"/>
                                        </p:tgtEl>
                                        <p:attrNameLst>
                                          <p:attrName>style.color</p:attrName>
                                        </p:attrNameLst>
                                      </p:cBhvr>
                                      <p:to>
                                        <a:srgbClr val="FF0000"/>
                                      </p:to>
                                    </p:animClr>
                                    <p:animClr clrSpc="rgb" dir="cw">
                                      <p:cBhvr>
                                        <p:cTn id="124" dur="1000" fill="hold"/>
                                        <p:tgtEl>
                                          <p:spTgt spid="37"/>
                                        </p:tgtEl>
                                        <p:attrNameLst>
                                          <p:attrName>fillcolor</p:attrName>
                                        </p:attrNameLst>
                                      </p:cBhvr>
                                      <p:to>
                                        <a:srgbClr val="FF0000"/>
                                      </p:to>
                                    </p:animClr>
                                    <p:set>
                                      <p:cBhvr>
                                        <p:cTn id="125" dur="1000" fill="hold"/>
                                        <p:tgtEl>
                                          <p:spTgt spid="37"/>
                                        </p:tgtEl>
                                        <p:attrNameLst>
                                          <p:attrName>fill.type</p:attrName>
                                        </p:attrNameLst>
                                      </p:cBhvr>
                                      <p:to>
                                        <p:strVal val="solid"/>
                                      </p:to>
                                    </p:set>
                                    <p:set>
                                      <p:cBhvr>
                                        <p:cTn id="126" dur="1000" fill="hold"/>
                                        <p:tgtEl>
                                          <p:spTgt spid="37"/>
                                        </p:tgtEl>
                                        <p:attrNameLst>
                                          <p:attrName>fill.on</p:attrName>
                                        </p:attrNameLst>
                                      </p:cBhvr>
                                      <p:to>
                                        <p:strVal val="true"/>
                                      </p:to>
                                    </p:set>
                                  </p:childTnLst>
                                  <p:subTnLst>
                                    <p:audio>
                                      <p:cMediaNode vol="77000">
                                        <p:cTn display="0" masterRel="sameClick">
                                          <p:stCondLst>
                                            <p:cond evt="begin" delay="0">
                                              <p:tn val="12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7"/>
                  </p:tgtEl>
                </p:cond>
              </p:nextCondLst>
            </p:seq>
            <p:seq concurrent="1" nextAc="seek">
              <p:cTn id="127" restart="whenNotActive" fill="hold" evtFilter="cancelBubble" nodeType="interactiveSeq">
                <p:stCondLst>
                  <p:cond evt="onClick" delay="0">
                    <p:tgtEl>
                      <p:spTgt spid="38"/>
                    </p:tgtEl>
                  </p:cond>
                </p:stCondLst>
                <p:endSync evt="end" delay="0">
                  <p:rtn val="all"/>
                </p:endSync>
                <p:childTnLst>
                  <p:par>
                    <p:cTn id="128" fill="hold">
                      <p:stCondLst>
                        <p:cond delay="0"/>
                      </p:stCondLst>
                      <p:childTnLst>
                        <p:par>
                          <p:cTn id="129" fill="hold">
                            <p:stCondLst>
                              <p:cond delay="0"/>
                            </p:stCondLst>
                            <p:childTnLst>
                              <p:par>
                                <p:cTn id="130" presetID="19" presetClass="emph" presetSubtype="0" fill="hold" grpId="0" nodeType="clickEffect">
                                  <p:stCondLst>
                                    <p:cond delay="0"/>
                                  </p:stCondLst>
                                  <p:childTnLst>
                                    <p:animClr clrSpc="rgb" dir="cw">
                                      <p:cBhvr override="childStyle">
                                        <p:cTn id="131" dur="1000" fill="hold"/>
                                        <p:tgtEl>
                                          <p:spTgt spid="38"/>
                                        </p:tgtEl>
                                        <p:attrNameLst>
                                          <p:attrName>style.color</p:attrName>
                                        </p:attrNameLst>
                                      </p:cBhvr>
                                      <p:to>
                                        <a:srgbClr val="FF0000"/>
                                      </p:to>
                                    </p:animClr>
                                    <p:animClr clrSpc="rgb" dir="cw">
                                      <p:cBhvr>
                                        <p:cTn id="132" dur="1000" fill="hold"/>
                                        <p:tgtEl>
                                          <p:spTgt spid="38"/>
                                        </p:tgtEl>
                                        <p:attrNameLst>
                                          <p:attrName>fillcolor</p:attrName>
                                        </p:attrNameLst>
                                      </p:cBhvr>
                                      <p:to>
                                        <a:srgbClr val="FF0000"/>
                                      </p:to>
                                    </p:animClr>
                                    <p:set>
                                      <p:cBhvr>
                                        <p:cTn id="133" dur="1000" fill="hold"/>
                                        <p:tgtEl>
                                          <p:spTgt spid="38"/>
                                        </p:tgtEl>
                                        <p:attrNameLst>
                                          <p:attrName>fill.type</p:attrName>
                                        </p:attrNameLst>
                                      </p:cBhvr>
                                      <p:to>
                                        <p:strVal val="solid"/>
                                      </p:to>
                                    </p:set>
                                    <p:set>
                                      <p:cBhvr>
                                        <p:cTn id="134" dur="1000" fill="hold"/>
                                        <p:tgtEl>
                                          <p:spTgt spid="38"/>
                                        </p:tgtEl>
                                        <p:attrNameLst>
                                          <p:attrName>fill.on</p:attrName>
                                        </p:attrNameLst>
                                      </p:cBhvr>
                                      <p:to>
                                        <p:strVal val="true"/>
                                      </p:to>
                                    </p:set>
                                  </p:childTnLst>
                                  <p:subTnLst>
                                    <p:audio>
                                      <p:cMediaNode vol="77000">
                                        <p:cTn display="0" masterRel="sameClick">
                                          <p:stCondLst>
                                            <p:cond evt="begin" delay="0">
                                              <p:tn val="13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8"/>
                  </p:tgtEl>
                </p:cond>
              </p:nextCondLst>
            </p:seq>
            <p:seq concurrent="1" nextAc="seek">
              <p:cTn id="135" restart="whenNotActive" fill="hold" evtFilter="cancelBubble" nodeType="interactiveSeq">
                <p:stCondLst>
                  <p:cond evt="onClick" delay="0">
                    <p:tgtEl>
                      <p:spTgt spid="39"/>
                    </p:tgtEl>
                  </p:cond>
                </p:stCondLst>
                <p:endSync evt="end" delay="0">
                  <p:rtn val="all"/>
                </p:endSync>
                <p:childTnLst>
                  <p:par>
                    <p:cTn id="136" fill="hold">
                      <p:stCondLst>
                        <p:cond delay="0"/>
                      </p:stCondLst>
                      <p:childTnLst>
                        <p:par>
                          <p:cTn id="137" fill="hold">
                            <p:stCondLst>
                              <p:cond delay="0"/>
                            </p:stCondLst>
                            <p:childTnLst>
                              <p:par>
                                <p:cTn id="138" presetID="19" presetClass="emph" presetSubtype="0" fill="hold" grpId="0" nodeType="clickEffect">
                                  <p:stCondLst>
                                    <p:cond delay="0"/>
                                  </p:stCondLst>
                                  <p:childTnLst>
                                    <p:animClr clrSpc="rgb" dir="cw">
                                      <p:cBhvr override="childStyle">
                                        <p:cTn id="139" dur="1000" fill="hold"/>
                                        <p:tgtEl>
                                          <p:spTgt spid="39"/>
                                        </p:tgtEl>
                                        <p:attrNameLst>
                                          <p:attrName>style.color</p:attrName>
                                        </p:attrNameLst>
                                      </p:cBhvr>
                                      <p:to>
                                        <a:srgbClr val="FF0000"/>
                                      </p:to>
                                    </p:animClr>
                                    <p:animClr clrSpc="rgb" dir="cw">
                                      <p:cBhvr>
                                        <p:cTn id="140" dur="1000" fill="hold"/>
                                        <p:tgtEl>
                                          <p:spTgt spid="39"/>
                                        </p:tgtEl>
                                        <p:attrNameLst>
                                          <p:attrName>fillcolor</p:attrName>
                                        </p:attrNameLst>
                                      </p:cBhvr>
                                      <p:to>
                                        <a:srgbClr val="FF0000"/>
                                      </p:to>
                                    </p:animClr>
                                    <p:set>
                                      <p:cBhvr>
                                        <p:cTn id="141" dur="1000" fill="hold"/>
                                        <p:tgtEl>
                                          <p:spTgt spid="39"/>
                                        </p:tgtEl>
                                        <p:attrNameLst>
                                          <p:attrName>fill.type</p:attrName>
                                        </p:attrNameLst>
                                      </p:cBhvr>
                                      <p:to>
                                        <p:strVal val="solid"/>
                                      </p:to>
                                    </p:set>
                                    <p:set>
                                      <p:cBhvr>
                                        <p:cTn id="142" dur="1000" fill="hold"/>
                                        <p:tgtEl>
                                          <p:spTgt spid="39"/>
                                        </p:tgtEl>
                                        <p:attrNameLst>
                                          <p:attrName>fill.on</p:attrName>
                                        </p:attrNameLst>
                                      </p:cBhvr>
                                      <p:to>
                                        <p:strVal val="true"/>
                                      </p:to>
                                    </p:set>
                                  </p:childTnLst>
                                  <p:subTnLst>
                                    <p:audio>
                                      <p:cMediaNode vol="77000">
                                        <p:cTn display="0" masterRel="sameClick">
                                          <p:stCondLst>
                                            <p:cond evt="begin" delay="0">
                                              <p:tn val="13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9"/>
                  </p:tgtEl>
                </p:cond>
              </p:nextCondLst>
            </p:seq>
            <p:seq concurrent="1" nextAc="seek">
              <p:cTn id="143" restart="whenNotActive" fill="hold" evtFilter="cancelBubble" nodeType="interactiveSeq">
                <p:stCondLst>
                  <p:cond evt="onClick" delay="0">
                    <p:tgtEl>
                      <p:spTgt spid="28"/>
                    </p:tgtEl>
                  </p:cond>
                </p:stCondLst>
                <p:endSync evt="end" delay="0">
                  <p:rtn val="all"/>
                </p:endSync>
                <p:childTnLst>
                  <p:par>
                    <p:cTn id="144" fill="hold">
                      <p:stCondLst>
                        <p:cond delay="0"/>
                      </p:stCondLst>
                      <p:childTnLst>
                        <p:par>
                          <p:cTn id="145" fill="hold">
                            <p:stCondLst>
                              <p:cond delay="0"/>
                            </p:stCondLst>
                            <p:childTnLst>
                              <p:par>
                                <p:cTn id="146" presetID="0" presetClass="path" presetSubtype="0" accel="50000" decel="50000" fill="hold" grpId="2" nodeType="withEffect">
                                  <p:stCondLst>
                                    <p:cond delay="0"/>
                                  </p:stCondLst>
                                  <p:childTnLst>
                                    <p:animMotion origin="layout" path="M 0 0 L 0 0 L 0.20247 0.00208 C 0.21953 0.00232 0.23671 0.0044 0.25377 0.0044 C 0.28086 0.0044 0.36211 0.00208 0.33502 0.00208 L -0.06498 0.0044 C -0.06537 0.01111 -0.06589 0.01759 -0.06615 0.02431 C -0.0681 0.06736 -0.06511 0.04954 -0.06875 0.06875 C -0.06654 0.23102 -0.08412 0.16042 -0.0625 0.15764 C -0.05248 0.15648 -0.04245 0.15648 -0.03243 0.15556 C -0.02709 0.15509 -0.02162 0.15394 -0.01615 0.15324 C -0.01407 0.15185 -0.01224 0.14907 -0.0099 0.14884 C 0.07448 0.14144 0.05937 0.19074 0.05755 0.06204 C 0.05872 0.06065 0.05976 0.05787 0.06132 0.05764 C 0.16067 0.05069 0.12239 0.07245 0.15494 0.05324 C 0.17877 0.05394 0.20455 0.03819 0.2263 0.05556 C 0.2358 0.06296 0.21849 0.10162 0.22747 0.11111 C 0.24192 0.12593 0.2608 0.10949 0.27747 0.1088 C 0.28711 0.10463 0.27786 0.10833 0.29127 0.1044 C 0.29336 0.1037 0.29544 0.10278 0.29752 0.10208 C 0.30078 0.10116 0.30586 0.10509 0.30742 0.1 C 0.31028 0.09074 0.30742 0.07917 0.30742 0.06875 L 0.30742 0.06875 " pathEditMode="relative" ptsTypes="AAAAAAAAAAAAAAAAAAAAAAA">
                                      <p:cBhvr>
                                        <p:cTn id="147" dur="5000" fill="hold"/>
                                        <p:tgtEl>
                                          <p:spTgt spid="33"/>
                                        </p:tgtEl>
                                        <p:attrNameLst>
                                          <p:attrName>ppt_x</p:attrName>
                                          <p:attrName>ppt_y</p:attrName>
                                        </p:attrNameLst>
                                      </p:cBhvr>
                                    </p:animMotion>
                                  </p:childTnLst>
                                </p:cTn>
                              </p:par>
                              <p:par>
                                <p:cTn id="148" presetID="0" presetClass="path" presetSubtype="0" accel="50000" decel="50000" fill="hold" grpId="1" nodeType="withEffect">
                                  <p:stCondLst>
                                    <p:cond delay="0"/>
                                  </p:stCondLst>
                                  <p:childTnLst>
                                    <p:animMotion origin="layout" path="M 0 0 L 0 0 L 0.20247 0.00208 C 0.21953 0.00232 0.23671 0.0044 0.25377 0.0044 C 0.28086 0.0044 0.36211 0.00208 0.33502 0.00208 L -0.06498 0.0044 C -0.06537 0.01111 -0.06589 0.01759 -0.06615 0.02431 C -0.0681 0.06736 -0.06511 0.04954 -0.06875 0.06875 C -0.06654 0.23102 -0.08412 0.16042 -0.0625 0.15764 C -0.05248 0.15648 -0.04245 0.15648 -0.03243 0.15556 C -0.02709 0.15509 -0.02162 0.15394 -0.01615 0.15324 C -0.01407 0.15185 -0.01224 0.14907 -0.0099 0.14884 C 0.07448 0.14144 0.05937 0.19074 0.05755 0.06204 C 0.05872 0.06065 0.05976 0.05787 0.06132 0.05764 C 0.16067 0.05069 0.12239 0.07245 0.15494 0.05324 C 0.17877 0.05394 0.20455 0.03819 0.2263 0.05556 C 0.2358 0.06296 0.21849 0.10162 0.22747 0.11111 C 0.24192 0.12593 0.2608 0.10949 0.27747 0.1088 C 0.28711 0.10463 0.27786 0.10833 0.29127 0.1044 C 0.29336 0.1037 0.29544 0.10278 0.29752 0.10208 C 0.30078 0.10116 0.30586 0.10509 0.30742 0.1 C 0.31028 0.09074 0.30742 0.07917 0.30742 0.06875 L 0.30742 0.06875 " pathEditMode="relative" ptsTypes="AAAAAAAAAAAAAAAAAAAAAAA">
                                      <p:cBhvr>
                                        <p:cTn id="149" dur="5000" fill="hold"/>
                                        <p:tgtEl>
                                          <p:spTgt spid="77"/>
                                        </p:tgtEl>
                                        <p:attrNameLst>
                                          <p:attrName>ppt_x</p:attrName>
                                          <p:attrName>ppt_y</p:attrName>
                                        </p:attrNameLst>
                                      </p:cBhvr>
                                    </p:animMotion>
                                  </p:childTnLst>
                                </p:cTn>
                              </p:par>
                              <p:par>
                                <p:cTn id="150" presetID="0" presetClass="path" presetSubtype="0" accel="50000" decel="50000" fill="hold" grpId="1" nodeType="withEffect">
                                  <p:stCondLst>
                                    <p:cond delay="0"/>
                                  </p:stCondLst>
                                  <p:childTnLst>
                                    <p:animMotion origin="layout" path="M 0 0 L 0 0 L 0.20247 0.00208 C 0.21953 0.00232 0.23671 0.0044 0.25377 0.0044 C 0.28086 0.0044 0.36211 0.00208 0.33502 0.00208 L -0.06498 0.0044 C -0.06537 0.01111 -0.06589 0.01759 -0.06615 0.02431 C -0.0681 0.06736 -0.06511 0.04954 -0.06875 0.06875 C -0.06654 0.23102 -0.08412 0.16042 -0.0625 0.15764 C -0.05248 0.15648 -0.04245 0.15648 -0.03243 0.15556 C -0.02709 0.15509 -0.02162 0.15394 -0.01615 0.15324 C -0.01407 0.15185 -0.01224 0.14907 -0.0099 0.14884 C 0.07448 0.14144 0.05937 0.19074 0.05755 0.06204 C 0.05872 0.06065 0.05976 0.05787 0.06132 0.05764 C 0.16067 0.05069 0.12239 0.07245 0.15494 0.05324 C 0.17877 0.05394 0.20455 0.03819 0.2263 0.05556 C 0.2358 0.06296 0.21849 0.10162 0.22747 0.11111 C 0.24192 0.12593 0.2608 0.10949 0.27747 0.1088 C 0.28711 0.10463 0.27786 0.10833 0.29127 0.1044 C 0.29336 0.1037 0.29544 0.10278 0.29752 0.10208 C 0.30078 0.10116 0.30586 0.10509 0.30742 0.1 C 0.31028 0.09074 0.30742 0.07917 0.30742 0.06875 L 0.30742 0.06875 " pathEditMode="relative" ptsTypes="AAAAAAAAAAAAAAAAAAAAAAA">
                                      <p:cBhvr>
                                        <p:cTn id="151" dur="5000" fill="hold"/>
                                        <p:tgtEl>
                                          <p:spTgt spid="36"/>
                                        </p:tgtEl>
                                        <p:attrNameLst>
                                          <p:attrName>ppt_x</p:attrName>
                                          <p:attrName>ppt_y</p:attrName>
                                        </p:attrNameLst>
                                      </p:cBhvr>
                                    </p:animMotion>
                                  </p:childTnLst>
                                </p:cTn>
                              </p:par>
                              <p:par>
                                <p:cTn id="152" presetID="0" presetClass="path" presetSubtype="0" accel="50000" decel="50000" fill="hold" grpId="1" nodeType="withEffect">
                                  <p:stCondLst>
                                    <p:cond delay="0"/>
                                  </p:stCondLst>
                                  <p:childTnLst>
                                    <p:animMotion origin="layout" path="M 0 0 L 0 0 L 0.20247 0.00208 C 0.21953 0.00232 0.23671 0.0044 0.25377 0.0044 C 0.28086 0.0044 0.36211 0.00208 0.33502 0.00208 L -0.06498 0.0044 C -0.06537 0.01111 -0.06589 0.01759 -0.06615 0.02431 C -0.0681 0.06736 -0.06511 0.04954 -0.06875 0.06875 C -0.06654 0.23102 -0.08412 0.16042 -0.0625 0.15764 C -0.05248 0.15648 -0.04245 0.15648 -0.03243 0.15556 C -0.02709 0.15509 -0.02162 0.15394 -0.01615 0.15324 C -0.01407 0.15185 -0.01224 0.14907 -0.0099 0.14884 C 0.07448 0.14144 0.05937 0.19074 0.05755 0.06204 C 0.05872 0.06065 0.05976 0.05787 0.06132 0.05764 C 0.16067 0.05069 0.12239 0.07245 0.15494 0.05324 C 0.17877 0.05394 0.20455 0.03819 0.2263 0.05556 C 0.2358 0.06296 0.21849 0.10162 0.22747 0.11111 C 0.24192 0.12593 0.2608 0.10949 0.27747 0.1088 C 0.28711 0.10463 0.27786 0.10833 0.29127 0.1044 C 0.29336 0.1037 0.29544 0.10278 0.29752 0.10208 C 0.30078 0.10116 0.30586 0.10509 0.30742 0.1 C 0.31028 0.09074 0.30742 0.07917 0.30742 0.06875 L 0.30742 0.06875 " pathEditMode="relative" ptsTypes="AAAAAAAAAAAAAAAAAAAAAAA">
                                      <p:cBhvr>
                                        <p:cTn id="153" dur="5000" fill="hold"/>
                                        <p:tgtEl>
                                          <p:spTgt spid="37"/>
                                        </p:tgtEl>
                                        <p:attrNameLst>
                                          <p:attrName>ppt_x</p:attrName>
                                          <p:attrName>ppt_y</p:attrName>
                                        </p:attrNameLst>
                                      </p:cBhvr>
                                    </p:animMotion>
                                  </p:childTnLst>
                                </p:cTn>
                              </p:par>
                              <p:par>
                                <p:cTn id="154" presetID="0" presetClass="path" presetSubtype="0" accel="50000" decel="50000" fill="hold" grpId="1" nodeType="withEffect">
                                  <p:stCondLst>
                                    <p:cond delay="0"/>
                                  </p:stCondLst>
                                  <p:childTnLst>
                                    <p:animMotion origin="layout" path="M 0 0 L 0 0 L 0.20247 0.00208 C 0.21953 0.00232 0.23671 0.0044 0.25377 0.0044 C 0.28086 0.0044 0.36211 0.00208 0.33502 0.00208 L -0.06498 0.0044 C -0.06537 0.01111 -0.06589 0.01759 -0.06615 0.02431 C -0.0681 0.06736 -0.06511 0.04954 -0.06875 0.06875 C -0.06654 0.23102 -0.08412 0.16042 -0.0625 0.15764 C -0.05248 0.15648 -0.04245 0.15648 -0.03243 0.15556 C -0.02709 0.15509 -0.02162 0.15394 -0.01615 0.15324 C -0.01407 0.15185 -0.01224 0.14907 -0.0099 0.14884 C 0.07448 0.14144 0.05937 0.19074 0.05755 0.06204 C 0.05872 0.06065 0.05976 0.05787 0.06132 0.05764 C 0.16067 0.05069 0.12239 0.07245 0.15494 0.05324 C 0.17877 0.05394 0.20455 0.03819 0.2263 0.05556 C 0.2358 0.06296 0.21849 0.10162 0.22747 0.11111 C 0.24192 0.12593 0.2608 0.10949 0.27747 0.1088 C 0.28711 0.10463 0.27786 0.10833 0.29127 0.1044 C 0.29336 0.1037 0.29544 0.10278 0.29752 0.10208 C 0.30078 0.10116 0.30586 0.10509 0.30742 0.1 C 0.31028 0.09074 0.30742 0.07917 0.30742 0.06875 L 0.30742 0.06875 " pathEditMode="relative" ptsTypes="AAAAAAAAAAAAAAAAAAAAAAA">
                                      <p:cBhvr>
                                        <p:cTn id="155" dur="5000" fill="hold"/>
                                        <p:tgtEl>
                                          <p:spTgt spid="38"/>
                                        </p:tgtEl>
                                        <p:attrNameLst>
                                          <p:attrName>ppt_x</p:attrName>
                                          <p:attrName>ppt_y</p:attrName>
                                        </p:attrNameLst>
                                      </p:cBhvr>
                                    </p:animMotion>
                                  </p:childTnLst>
                                </p:cTn>
                              </p:par>
                              <p:par>
                                <p:cTn id="156" presetID="0" presetClass="path" presetSubtype="0" accel="50000" decel="50000" fill="hold" grpId="1" nodeType="withEffect">
                                  <p:stCondLst>
                                    <p:cond delay="0"/>
                                  </p:stCondLst>
                                  <p:childTnLst>
                                    <p:animMotion origin="layout" path="M 0 0 L 0 0 C 0.01914 -0.00069 0.03829 0.00023 0.05743 -0.00231 C 0.06003 -0.00255 0.05261 -0.00671 0.05 -0.00671 C -0.01458 -0.0088 -0.07929 -0.0081 -0.14388 -0.00903 C -0.14804 -0.00972 -0.15221 -0.00995 -0.15638 -0.01111 C -0.15937 -0.01204 -0.16211 -0.01551 -0.1651 -0.01551 C -0.19713 -0.01551 -0.22929 -0.01273 -0.26132 -0.01111 C -0.26171 -0.00741 -0.26211 -0.0037 -0.26263 0 C -0.26289 0.00231 -0.26367 0.0044 -0.2638 0.00671 C -0.26445 0.0125 -0.26484 0.01852 -0.2651 0.02431 C -0.26823 0.09792 -0.26757 0.08241 -0.26757 0.14676 L -0.26757 0.14676 " pathEditMode="relative" ptsTypes="AAAAAAAAAAAAA">
                                      <p:cBhvr>
                                        <p:cTn id="157" dur="5000" fill="hold"/>
                                        <p:tgtEl>
                                          <p:spTgt spid="78"/>
                                        </p:tgtEl>
                                        <p:attrNameLst>
                                          <p:attrName>ppt_x</p:attrName>
                                          <p:attrName>ppt_y</p:attrName>
                                        </p:attrNameLst>
                                      </p:cBhvr>
                                    </p:animMotion>
                                  </p:childTnLst>
                                </p:cTn>
                              </p:par>
                              <p:par>
                                <p:cTn id="158" presetID="0" presetClass="path" presetSubtype="0" accel="50000" decel="50000" fill="hold" grpId="1" nodeType="withEffect">
                                  <p:stCondLst>
                                    <p:cond delay="0"/>
                                  </p:stCondLst>
                                  <p:childTnLst>
                                    <p:animMotion origin="layout" path="M 0 0 L 0 0 C 0.01914 -0.00069 0.03829 0.00023 0.05743 -0.00231 C 0.06003 -0.00255 0.05261 -0.00671 0.05 -0.00671 C -0.01458 -0.0088 -0.07929 -0.0081 -0.14388 -0.00903 C -0.14804 -0.00972 -0.15221 -0.00995 -0.15638 -0.01111 C -0.15937 -0.01204 -0.16211 -0.01551 -0.1651 -0.01551 C -0.19713 -0.01551 -0.22929 -0.01273 -0.26132 -0.01111 C -0.26171 -0.00741 -0.26211 -0.0037 -0.26263 0 C -0.26289 0.00231 -0.26367 0.0044 -0.2638 0.00671 C -0.26445 0.0125 -0.26484 0.01852 -0.2651 0.02431 C -0.26823 0.09792 -0.26757 0.08241 -0.26757 0.14676 L -0.26757 0.14676 " pathEditMode="relative" ptsTypes="AAAAAAAAAAAAA">
                                      <p:cBhvr>
                                        <p:cTn id="159" dur="5000" fill="hold"/>
                                        <p:tgtEl>
                                          <p:spTgt spid="80"/>
                                        </p:tgtEl>
                                        <p:attrNameLst>
                                          <p:attrName>ppt_x</p:attrName>
                                          <p:attrName>ppt_y</p:attrName>
                                        </p:attrNameLst>
                                      </p:cBhvr>
                                    </p:animMotion>
                                  </p:childTnLst>
                                </p:cTn>
                              </p:par>
                              <p:par>
                                <p:cTn id="160" presetID="0" presetClass="path" presetSubtype="0" accel="50000" decel="50000" fill="hold" grpId="1" nodeType="withEffect">
                                  <p:stCondLst>
                                    <p:cond delay="0"/>
                                  </p:stCondLst>
                                  <p:childTnLst>
                                    <p:animMotion origin="layout" path="M 0 0 L 0 0 C 0.01914 -0.00069 0.03829 0.00023 0.05743 -0.00231 C 0.06003 -0.00255 0.05261 -0.00671 0.05 -0.00671 C -0.01458 -0.0088 -0.07929 -0.0081 -0.14388 -0.00903 C -0.14804 -0.00972 -0.15221 -0.00995 -0.15638 -0.01111 C -0.15937 -0.01204 -0.16211 -0.01551 -0.1651 -0.01551 C -0.19713 -0.01551 -0.22929 -0.01273 -0.26132 -0.01111 C -0.26171 -0.00741 -0.26211 -0.0037 -0.26263 0 C -0.26289 0.00231 -0.26367 0.0044 -0.2638 0.00671 C -0.26445 0.0125 -0.26484 0.01852 -0.2651 0.02431 C -0.26823 0.09792 -0.26757 0.08241 -0.26757 0.14676 L -0.26757 0.14676 " pathEditMode="relative" ptsTypes="AAAAAAAAAAAAA">
                                      <p:cBhvr>
                                        <p:cTn id="161" dur="5000" fill="hold"/>
                                        <p:tgtEl>
                                          <p:spTgt spid="39"/>
                                        </p:tgtEl>
                                        <p:attrNameLst>
                                          <p:attrName>ppt_x</p:attrName>
                                          <p:attrName>ppt_y</p:attrName>
                                        </p:attrNameLst>
                                      </p:cBhvr>
                                    </p:animMotion>
                                  </p:childTnLst>
                                </p:cTn>
                              </p:par>
                              <p:par>
                                <p:cTn id="162" presetID="0" presetClass="path" presetSubtype="0" accel="50000" decel="50000" fill="hold" grpId="1" nodeType="withEffect">
                                  <p:stCondLst>
                                    <p:cond delay="0"/>
                                  </p:stCondLst>
                                  <p:childTnLst>
                                    <p:animMotion origin="layout" path="M 0 0 L 0 0 C -0.00378 0.0007 -0.00755 0.0007 -0.0112 0.00209 C -0.01341 0.00301 -0.01537 0.00533 -0.01745 0.00648 C -0.02787 0.01273 -0.03802 0.02107 -0.0487 0.02431 C -0.10339 0.04144 -0.03099 0.01736 -0.13998 0.06667 C -0.1461 0.06922 -0.15261 0.06898 -0.15873 0.07107 C -0.18086 0.07801 -0.203 0.08588 -0.225 0.09329 C -0.23711 0.10579 -0.25143 0.11343 -0.26133 0.13102 C -0.27253 0.15093 -0.28294 0.17269 -0.29505 0.19098 C -0.29792 0.19537 -0.30091 0.19977 -0.30378 0.2044 C -0.35104 0.28241 -0.32943 0.26158 -0.35508 0.28426 C -0.36003 0.29561 -0.36511 0.30648 -0.37005 0.31783 C -0.37097 0.31991 -0.37136 0.32269 -0.37253 0.32431 C -0.37852 0.33241 -0.38555 0.33797 -0.39128 0.34653 C -0.40209 0.36297 -0.41198 0.38148 -0.42383 0.39561 C -0.425 0.39699 -0.42643 0.39815 -0.42748 0.4 C -0.4319 0.40787 -0.43516 0.41574 -0.4388 0.42431 C -0.43919 0.42732 -0.43946 0.43033 -0.43998 0.43334 C -0.44089 0.4375 -0.44336 0.44514 -0.44505 0.44885 C -0.4474 0.45417 -0.45039 0.45857 -0.45261 0.46436 C -0.45586 0.47361 -0.45834 0.48357 -0.46133 0.49329 C -0.4612 0.49422 -0.46367 0.5375 -0.45625 0.54653 C -0.45378 0.54977 -0.45052 0.54977 -0.44753 0.55116 C -0.44258 0.55348 -0.4375 0.55556 -0.43255 0.55764 C -0.42383 0.56158 -0.41485 0.56389 -0.40625 0.56875 C -0.40378 0.57037 -0.4013 0.57246 -0.39883 0.57338 C -0.39141 0.57616 -0.38373 0.57755 -0.3763 0.57986 C -0.37422 0.58056 -0.37214 0.58172 -0.37005 0.58218 L -0.33255 0.59121 C -0.31289 0.58889 -0.2931 0.59051 -0.27383 0.58449 C -0.25326 0.57801 -0.23386 0.56297 -0.2138 0.55324 C -0.20886 0.55093 -0.20378 0.55023 -0.19883 0.54885 C -0.17878 0.53033 -0.15899 0.51111 -0.1388 0.49329 C -0.13399 0.48889 -0.12826 0.4875 -0.12383 0.48218 C -0.10365 0.45926 -0.08438 0.4338 -0.06498 0.4088 C -0.06068 0.40324 -0.05703 0.39607 -0.05248 0.39098 C -0.03242 0.36922 -0.01211 0.34815 0.00872 0.32894 C 0.01588 0.32223 0.02409 0.31968 0.03125 0.3132 C 0.05911 0.28843 0.08554 0.2588 0.1138 0.23542 L 0.1513 0.2044 C 0.15429 0.20186 0.15677 0.19723 0.16002 0.19537 C 0.17344 0.18797 0.22734 0.16598 0.24245 0.15093 L 0.25377 0.13982 C 0.25495 0.13704 0.25599 0.13357 0.25755 0.13102 C 0.25859 0.12917 0.26133 0.12662 0.26133 0.12662 L 0.26133 0.12662 " pathEditMode="relative" ptsTypes="AAAAAAAAAAAAAAAAAAAAAAAAAAAAAAAAAAAAAAAAAAAAAAA">
                                      <p:cBhvr>
                                        <p:cTn id="163" dur="5000" fill="hold"/>
                                        <p:tgtEl>
                                          <p:spTgt spid="21"/>
                                        </p:tgtEl>
                                        <p:attrNameLst>
                                          <p:attrName>ppt_x</p:attrName>
                                          <p:attrName>ppt_y</p:attrName>
                                        </p:attrNameLst>
                                      </p:cBhvr>
                                    </p:animMotion>
                                  </p:childTnLst>
                                </p:cTn>
                              </p:par>
                              <p:par>
                                <p:cTn id="164" presetID="0" presetClass="path" presetSubtype="0" accel="50000" decel="50000" fill="hold" grpId="2" nodeType="withEffect">
                                  <p:stCondLst>
                                    <p:cond delay="0"/>
                                  </p:stCondLst>
                                  <p:childTnLst>
                                    <p:animMotion origin="layout" path="M 0 0 L 0 0 C 0.01992 -0.00093 0.03997 -0.00231 0.0599 -0.00231 C 0.08737 -0.00231 0.14596 -0.02894 0.17995 0.0088 C 0.18346 0.01273 0.18659 0.01759 0.18997 0.02222 C 0.19505 0.04329 0.20208 0.06435 0.2 0.08889 C 0.19805 0.1125 0.1931 0.13519 0.18867 0.15787 C 0.18802 0.16134 0.18685 0.16481 0.18503 0.16667 C 0.15833 0.19236 0.13164 0.21852 0.10378 0.24005 C 0.08438 0.25486 0.06393 0.26458 0.04375 0.27569 C 0.01589 0.29051 -0.01211 0.30347 -0.0401 0.31782 C -0.04258 0.31921 -0.04492 0.32176 -0.04753 0.32222 C -0.09128 0.33287 -0.13503 0.34144 -0.17891 0.35116 C -0.21159 0.34815 -0.26016 0.36782 -0.28385 0.30671 C -0.29349 0.28194 -0.29557 0.25046 -0.3013 0.22222 C -0.28099 0.19699 -0.26081 0.17106 -0.2401 0.14676 C -0.23867 0.14491 -0.23672 0.14537 -0.23516 0.14444 C -0.23385 0.14375 -0.23268 0.14259 -0.23138 0.14213 L -0.14505 0.12431 C -0.11289 0.14236 -0.0724 0.16852 -0.0388 0.16898 C 0.03008 0.16944 0.0987 0.1581 0.16745 0.15116 C 0.18503 0.14931 0.22005 0.14213 0.22005 0.14213 L 0.22005 0.14213 " pathEditMode="relative" ptsTypes="AAAAAAAAAAAAAAAAAAAAAAA">
                                      <p:cBhvr>
                                        <p:cTn id="165" dur="5000" fill="hold"/>
                                        <p:tgtEl>
                                          <p:spTgt spid="76"/>
                                        </p:tgtEl>
                                        <p:attrNameLst>
                                          <p:attrName>ppt_x</p:attrName>
                                          <p:attrName>ppt_y</p:attrName>
                                        </p:attrNameLst>
                                      </p:cBhvr>
                                    </p:animMotion>
                                  </p:childTnLst>
                                </p:cTn>
                              </p:par>
                              <p:par>
                                <p:cTn id="166" presetID="0" presetClass="path" presetSubtype="0" accel="50000" decel="50000" fill="hold" grpId="1" nodeType="withEffect">
                                  <p:stCondLst>
                                    <p:cond delay="0"/>
                                  </p:stCondLst>
                                  <p:childTnLst>
                                    <p:animMotion origin="layout" path="M 0 0 L 0 0 C 0.01992 -0.00093 0.03997 -0.00231 0.0599 -0.00231 C 0.08737 -0.00231 0.14596 -0.02894 0.17995 0.0088 C 0.18346 0.01273 0.18659 0.01759 0.18997 0.02222 C 0.19505 0.04329 0.20208 0.06435 0.2 0.08889 C 0.19805 0.1125 0.1931 0.13519 0.18867 0.15787 C 0.18802 0.16134 0.18685 0.16481 0.18503 0.16667 C 0.15833 0.19236 0.13164 0.21852 0.10378 0.24005 C 0.08438 0.25486 0.06393 0.26458 0.04375 0.27569 C 0.01589 0.29051 -0.01211 0.30347 -0.0401 0.31782 C -0.04258 0.31921 -0.04492 0.32176 -0.04753 0.32222 C -0.09128 0.33287 -0.13503 0.34144 -0.17891 0.35116 C -0.21159 0.34815 -0.26016 0.36782 -0.28385 0.30671 C -0.29349 0.28194 -0.29557 0.25046 -0.3013 0.22222 C -0.28099 0.19699 -0.26081 0.17106 -0.2401 0.14676 C -0.23867 0.14491 -0.23672 0.14537 -0.23516 0.14444 C -0.23385 0.14375 -0.23268 0.14259 -0.23138 0.14213 L -0.14505 0.12431 C -0.11289 0.14236 -0.0724 0.16852 -0.0388 0.16898 C 0.03008 0.16944 0.0987 0.1581 0.16745 0.15116 C 0.18503 0.14931 0.22005 0.14213 0.22005 0.14213 L 0.22005 0.14213 " pathEditMode="relative" ptsTypes="AAAAAAAAAAAAAAAAAAAAAAA">
                                      <p:cBhvr>
                                        <p:cTn id="167" dur="5000" fill="hold"/>
                                        <p:tgtEl>
                                          <p:spTgt spid="35"/>
                                        </p:tgtEl>
                                        <p:attrNameLst>
                                          <p:attrName>ppt_x</p:attrName>
                                          <p:attrName>ppt_y</p:attrName>
                                        </p:attrNameLst>
                                      </p:cBhvr>
                                    </p:animMotion>
                                  </p:childTnLst>
                                </p:cTn>
                              </p:par>
                              <p:par>
                                <p:cTn id="168" presetID="0" presetClass="path" presetSubtype="0" accel="50000" decel="50000" fill="hold" grpId="1" nodeType="withEffect">
                                  <p:stCondLst>
                                    <p:cond delay="0"/>
                                  </p:stCondLst>
                                  <p:childTnLst>
                                    <p:animMotion origin="layout" path="M 0 0 L 0 0 C -0.00143 0.03843 -0.00325 0.20185 -0.01758 0.25764 C -0.0194 0.26528 -0.02669 0.26065 -0.03125 0.26204 C -0.04466 0.25833 -0.05781 0.25162 -0.07122 0.25093 C -0.09179 0.25 -0.15299 0.25949 -0.13255 0.25764 C 0.24154 0.22593 0.00274 0.24306 0.17617 0.23102 C 0.24466 0.23241 0.31432 0.29537 0.27748 0.12431 C 0.27513 0.11319 0.26419 0.12755 0.25742 0.1287 C 0.23959 0.13194 0.22175 0.13681 0.20378 0.13773 C 0.12917 0.1412 0.05456 0.14051 -0.02005 0.14213 C -0.12539 0.14444 -0.06419 0.14421 -0.10755 0.14421 L -0.10755 0.14421 " pathEditMode="relative" ptsTypes="AAAAAAAAAAAAA">
                                      <p:cBhvr>
                                        <p:cTn id="169" dur="5000" fill="hold"/>
                                        <p:tgtEl>
                                          <p:spTgt spid="2"/>
                                        </p:tgtEl>
                                        <p:attrNameLst>
                                          <p:attrName>ppt_x</p:attrName>
                                          <p:attrName>ppt_y</p:attrName>
                                        </p:attrNameLst>
                                      </p:cBhvr>
                                    </p:animMotion>
                                  </p:childTnLst>
                                </p:cTn>
                              </p:par>
                              <p:par>
                                <p:cTn id="170" presetID="0" presetClass="path" presetSubtype="0" accel="50000" decel="50000" fill="hold" grpId="1" nodeType="withEffect">
                                  <p:stCondLst>
                                    <p:cond delay="0"/>
                                  </p:stCondLst>
                                  <p:childTnLst>
                                    <p:animMotion origin="layout" path="M 0 0 L 0 0 C -0.00143 0.03843 -0.00325 0.20185 -0.01758 0.25764 C -0.0194 0.26528 -0.02669 0.26065 -0.03125 0.26204 C -0.04466 0.25833 -0.05781 0.25162 -0.07122 0.25093 C -0.09179 0.25 -0.15299 0.25949 -0.13255 0.25764 C 0.24154 0.22593 0.00274 0.24306 0.17617 0.23102 C 0.24466 0.23241 0.31432 0.29537 0.27748 0.12431 C 0.27513 0.11319 0.26419 0.12755 0.25742 0.1287 C 0.23959 0.13194 0.22175 0.13681 0.20378 0.13773 C 0.12917 0.1412 0.05456 0.14051 -0.02005 0.14213 C -0.12539 0.14444 -0.06419 0.14421 -0.10755 0.14421 L -0.10755 0.14421 " pathEditMode="relative" ptsTypes="AAAAAAAAAAAAA">
                                      <p:cBhvr>
                                        <p:cTn id="171" dur="5000" fill="hold"/>
                                        <p:tgtEl>
                                          <p:spTgt spid="79"/>
                                        </p:tgtEl>
                                        <p:attrNameLst>
                                          <p:attrName>ppt_x</p:attrName>
                                          <p:attrName>ppt_y</p:attrName>
                                        </p:attrNameLst>
                                      </p:cBhvr>
                                    </p:animMotion>
                                  </p:childTnLst>
                                </p:cTn>
                              </p:par>
                              <p:par>
                                <p:cTn id="172" presetID="0" presetClass="path" presetSubtype="0" accel="50000" decel="50000" fill="hold" grpId="1" nodeType="withEffect">
                                  <p:stCondLst>
                                    <p:cond delay="0"/>
                                  </p:stCondLst>
                                  <p:childTnLst>
                                    <p:animMotion origin="layout" path="M 0 0 L 0 0 C -0.00143 0.03843 -0.00325 0.20185 -0.01758 0.25764 C -0.0194 0.26528 -0.02669 0.26065 -0.03125 0.26204 C -0.04466 0.25833 -0.05781 0.25162 -0.07122 0.25093 C -0.09179 0.25 -0.15299 0.25949 -0.13255 0.25764 C 0.24154 0.22593 0.00274 0.24306 0.17617 0.23102 C 0.24466 0.23241 0.31432 0.29537 0.27748 0.12431 C 0.27513 0.11319 0.26419 0.12755 0.25742 0.1287 C 0.23959 0.13194 0.22175 0.13681 0.20378 0.13773 C 0.12917 0.1412 0.05456 0.14051 -0.02005 0.14213 C -0.12539 0.14444 -0.06419 0.14421 -0.10755 0.14421 L -0.10755 0.14421 " pathEditMode="relative" ptsTypes="AAAAAAAAAAAAA">
                                      <p:cBhvr>
                                        <p:cTn id="173" dur="5000" fill="hold"/>
                                        <p:tgtEl>
                                          <p:spTgt spid="22"/>
                                        </p:tgtEl>
                                        <p:attrNameLst>
                                          <p:attrName>ppt_x</p:attrName>
                                          <p:attrName>ppt_y</p:attrName>
                                        </p:attrNameLst>
                                      </p:cBhvr>
                                    </p:animMotion>
                                  </p:childTnLst>
                                </p:cTn>
                              </p:par>
                              <p:par>
                                <p:cTn id="174" presetID="0" presetClass="path" presetSubtype="0" accel="50000" decel="50000" fill="hold" grpId="1" nodeType="withEffect">
                                  <p:stCondLst>
                                    <p:cond delay="0"/>
                                  </p:stCondLst>
                                  <p:childTnLst>
                                    <p:animMotion origin="layout" path="M 0 0 L 0 0 C -0.00143 0.03843 -0.00325 0.20185 -0.01758 0.25764 C -0.0194 0.26528 -0.02669 0.26065 -0.03125 0.26204 C -0.04466 0.25833 -0.05781 0.25162 -0.07122 0.25093 C -0.09179 0.25 -0.15299 0.25949 -0.13255 0.25764 C 0.24154 0.22593 0.00274 0.24306 0.17617 0.23102 C 0.24466 0.23241 0.31432 0.29537 0.27748 0.12431 C 0.27513 0.11319 0.26419 0.12755 0.25742 0.1287 C 0.23959 0.13194 0.22175 0.13681 0.20378 0.13773 C 0.12917 0.1412 0.05456 0.14051 -0.02005 0.14213 C -0.12539 0.14444 -0.06419 0.14421 -0.10755 0.14421 L -0.10755 0.14421 " pathEditMode="relative" ptsTypes="AAAAAAAAAAAAA">
                                      <p:cBhvr>
                                        <p:cTn id="175" dur="5000" fill="hold"/>
                                        <p:tgtEl>
                                          <p:spTgt spid="34"/>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1" grpId="2" animBg="1"/>
      <p:bldP spid="22" grpId="0" animBg="1"/>
      <p:bldP spid="22" grpId="1" animBg="1"/>
      <p:bldP spid="33" grpId="0" animBg="1"/>
      <p:bldP spid="33" grpId="1" animBg="1"/>
      <p:bldP spid="33" grpId="2"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9473871" y="458904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4873740" y="48023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p:cNvSpPr/>
          <p:nvPr/>
        </p:nvSpPr>
        <p:spPr>
          <a:xfrm>
            <a:off x="6836874" y="392940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4986449" y="481816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6221536" y="303487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p:cNvSpPr/>
          <p:nvPr/>
        </p:nvSpPr>
        <p:spPr>
          <a:xfrm>
            <a:off x="3783949" y="161305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6859737" y="58651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p:cNvSpPr/>
          <p:nvPr/>
        </p:nvSpPr>
        <p:spPr>
          <a:xfrm rot="156335">
            <a:off x="6399943" y="197305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20</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1031897" y="161305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p:cNvSpPr/>
          <p:nvPr/>
        </p:nvSpPr>
        <p:spPr>
          <a:xfrm>
            <a:off x="2495337" y="5397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p:cNvSpPr/>
          <p:nvPr/>
        </p:nvSpPr>
        <p:spPr>
          <a:xfrm>
            <a:off x="8128052" y="186672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p:cNvSpPr/>
          <p:nvPr/>
        </p:nvSpPr>
        <p:spPr>
          <a:xfrm>
            <a:off x="1721054" y="357636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Ellipse 36"/>
          <p:cNvSpPr/>
          <p:nvPr/>
        </p:nvSpPr>
        <p:spPr>
          <a:xfrm>
            <a:off x="3558964" y="357636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8" name="Ellipse 37"/>
          <p:cNvSpPr/>
          <p:nvPr/>
        </p:nvSpPr>
        <p:spPr>
          <a:xfrm>
            <a:off x="2539297" y="205725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9" name="Ellipse 38"/>
          <p:cNvSpPr/>
          <p:nvPr/>
        </p:nvSpPr>
        <p:spPr>
          <a:xfrm>
            <a:off x="4814581" y="204069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0" name="Ellipse 39"/>
          <p:cNvSpPr/>
          <p:nvPr/>
        </p:nvSpPr>
        <p:spPr>
          <a:xfrm>
            <a:off x="8456065" y="86337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1" name="Ellipse 40"/>
          <p:cNvSpPr/>
          <p:nvPr/>
        </p:nvSpPr>
        <p:spPr>
          <a:xfrm>
            <a:off x="10577348" y="409816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2" name="Ellipse 41"/>
          <p:cNvSpPr/>
          <p:nvPr/>
        </p:nvSpPr>
        <p:spPr>
          <a:xfrm>
            <a:off x="8833708" y="316356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3" name="Ellipse 42"/>
          <p:cNvSpPr/>
          <p:nvPr/>
        </p:nvSpPr>
        <p:spPr>
          <a:xfrm>
            <a:off x="9840167" y="198904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4" name="Ellipse 43"/>
          <p:cNvSpPr/>
          <p:nvPr/>
        </p:nvSpPr>
        <p:spPr>
          <a:xfrm>
            <a:off x="10371277" y="51980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5" name="Textfeld 4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60422"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2275486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33"/>
                                        </p:tgtEl>
                                        <p:attrNameLst>
                                          <p:attrName>style.color</p:attrName>
                                        </p:attrNameLst>
                                      </p:cBhvr>
                                      <p:to>
                                        <a:srgbClr val="B4C6E7"/>
                                      </p:to>
                                    </p:animClr>
                                    <p:animClr clrSpc="rgb" dir="cw">
                                      <p:cBhvr>
                                        <p:cTn id="22" dur="500" autoRev="1" fill="remove"/>
                                        <p:tgtEl>
                                          <p:spTgt spid="33"/>
                                        </p:tgtEl>
                                        <p:attrNameLst>
                                          <p:attrName>fillcolor</p:attrName>
                                        </p:attrNameLst>
                                      </p:cBhvr>
                                      <p:to>
                                        <a:srgbClr val="B4C6E7"/>
                                      </p:to>
                                    </p:animClr>
                                    <p:set>
                                      <p:cBhvr>
                                        <p:cTn id="23" dur="500" autoRev="1" fill="remove"/>
                                        <p:tgtEl>
                                          <p:spTgt spid="33"/>
                                        </p:tgtEl>
                                        <p:attrNameLst>
                                          <p:attrName>fill.type</p:attrName>
                                        </p:attrNameLst>
                                      </p:cBhvr>
                                      <p:to>
                                        <p:strVal val="solid"/>
                                      </p:to>
                                    </p:set>
                                    <p:set>
                                      <p:cBhvr>
                                        <p:cTn id="24" dur="500" autoRev="1" fill="remove"/>
                                        <p:tgtEl>
                                          <p:spTgt spid="33"/>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00B050"/>
                                      </p:to>
                                    </p:animClr>
                                    <p:animClr clrSpc="rgb" dir="cw">
                                      <p:cBhvr>
                                        <p:cTn id="44" dur="1000" fill="hold"/>
                                        <p:tgtEl>
                                          <p:spTgt spid="76"/>
                                        </p:tgtEl>
                                        <p:attrNameLst>
                                          <p:attrName>fillcolor</p:attrName>
                                        </p:attrNameLst>
                                      </p:cBhvr>
                                      <p:to>
                                        <a:srgbClr val="00B05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FF0000"/>
                                      </p:to>
                                    </p:animClr>
                                    <p:animClr clrSpc="rgb" dir="cw">
                                      <p:cBhvr>
                                        <p:cTn id="60" dur="1000" fill="hold"/>
                                        <p:tgtEl>
                                          <p:spTgt spid="79"/>
                                        </p:tgtEl>
                                        <p:attrNameLst>
                                          <p:attrName>fillcolor</p:attrName>
                                        </p:attrNameLst>
                                      </p:cBhvr>
                                      <p:to>
                                        <a:srgbClr val="FF000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vol="77000">
                                        <p:cTn display="0" masterRel="sameClick">
                                          <p:stCondLst>
                                            <p:cond evt="begin" delay="0">
                                              <p:tn val="5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FF0000"/>
                                      </p:to>
                                    </p:animClr>
                                    <p:animClr clrSpc="rgb" dir="cw">
                                      <p:cBhvr>
                                        <p:cTn id="76" dur="1000" fill="hold"/>
                                        <p:tgtEl>
                                          <p:spTgt spid="21"/>
                                        </p:tgtEl>
                                        <p:attrNameLst>
                                          <p:attrName>fillcolor</p:attrName>
                                        </p:attrNameLst>
                                      </p:cBhvr>
                                      <p:to>
                                        <a:srgbClr val="FF000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vol="100000">
                                        <p:cTn display="0" masterRel="sameClick">
                                          <p:stCondLst>
                                            <p:cond evt="begin" delay="0">
                                              <p:tn val="7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FF0000"/>
                                      </p:to>
                                    </p:animClr>
                                    <p:animClr clrSpc="rgb" dir="cw">
                                      <p:cBhvr>
                                        <p:cTn id="84" dur="1000" fill="hold"/>
                                        <p:tgtEl>
                                          <p:spTgt spid="22"/>
                                        </p:tgtEl>
                                        <p:attrNameLst>
                                          <p:attrName>fillcolor</p:attrName>
                                        </p:attrNameLst>
                                      </p:cBhvr>
                                      <p:to>
                                        <a:srgbClr val="FF000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vol="77000">
                                        <p:cTn display="0" masterRel="sameClick">
                                          <p:stCondLst>
                                            <p:cond evt="begin" delay="0">
                                              <p:tn val="8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1000" fill="hold"/>
                                        <p:tgtEl>
                                          <p:spTgt spid="33"/>
                                        </p:tgtEl>
                                        <p:attrNameLst>
                                          <p:attrName>style.color</p:attrName>
                                        </p:attrNameLst>
                                      </p:cBhvr>
                                      <p:to>
                                        <a:srgbClr val="00B050"/>
                                      </p:to>
                                    </p:animClr>
                                    <p:animClr clrSpc="rgb" dir="cw">
                                      <p:cBhvr>
                                        <p:cTn id="92" dur="1000" fill="hold"/>
                                        <p:tgtEl>
                                          <p:spTgt spid="33"/>
                                        </p:tgtEl>
                                        <p:attrNameLst>
                                          <p:attrName>fillcolor</p:attrName>
                                        </p:attrNameLst>
                                      </p:cBhvr>
                                      <p:to>
                                        <a:srgbClr val="00B050"/>
                                      </p:to>
                                    </p:animClr>
                                    <p:set>
                                      <p:cBhvr>
                                        <p:cTn id="93" dur="1000" fill="hold"/>
                                        <p:tgtEl>
                                          <p:spTgt spid="33"/>
                                        </p:tgtEl>
                                        <p:attrNameLst>
                                          <p:attrName>fill.type</p:attrName>
                                        </p:attrNameLst>
                                      </p:cBhvr>
                                      <p:to>
                                        <p:strVal val="solid"/>
                                      </p:to>
                                    </p:set>
                                    <p:set>
                                      <p:cBhvr>
                                        <p:cTn id="94" dur="1000" fill="hold"/>
                                        <p:tgtEl>
                                          <p:spTgt spid="33"/>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95" restart="whenNotActive" fill="hold" evtFilter="cancelBubble" nodeType="interactiveSeq">
                <p:stCondLst>
                  <p:cond evt="onClick" delay="0">
                    <p:tgtEl>
                      <p:spTgt spid="34"/>
                    </p:tgtEl>
                  </p:cond>
                </p:stCondLst>
                <p:endSync evt="end" delay="0">
                  <p:rtn val="all"/>
                </p:endSync>
                <p:childTnLst>
                  <p:par>
                    <p:cTn id="96" fill="hold">
                      <p:stCondLst>
                        <p:cond delay="0"/>
                      </p:stCondLst>
                      <p:childTnLst>
                        <p:par>
                          <p:cTn id="97" fill="hold">
                            <p:stCondLst>
                              <p:cond delay="0"/>
                            </p:stCondLst>
                            <p:childTnLst>
                              <p:par>
                                <p:cTn id="98" presetID="19" presetClass="emph" presetSubtype="0" fill="hold" grpId="0" nodeType="clickEffect">
                                  <p:stCondLst>
                                    <p:cond delay="0"/>
                                  </p:stCondLst>
                                  <p:childTnLst>
                                    <p:animClr clrSpc="rgb" dir="cw">
                                      <p:cBhvr override="childStyle">
                                        <p:cTn id="99" dur="1000" fill="hold"/>
                                        <p:tgtEl>
                                          <p:spTgt spid="34"/>
                                        </p:tgtEl>
                                        <p:attrNameLst>
                                          <p:attrName>style.color</p:attrName>
                                        </p:attrNameLst>
                                      </p:cBhvr>
                                      <p:to>
                                        <a:srgbClr val="FF0000"/>
                                      </p:to>
                                    </p:animClr>
                                    <p:animClr clrSpc="rgb" dir="cw">
                                      <p:cBhvr>
                                        <p:cTn id="100" dur="1000" fill="hold"/>
                                        <p:tgtEl>
                                          <p:spTgt spid="34"/>
                                        </p:tgtEl>
                                        <p:attrNameLst>
                                          <p:attrName>fillcolor</p:attrName>
                                        </p:attrNameLst>
                                      </p:cBhvr>
                                      <p:to>
                                        <a:srgbClr val="FF0000"/>
                                      </p:to>
                                    </p:animClr>
                                    <p:set>
                                      <p:cBhvr>
                                        <p:cTn id="101" dur="1000" fill="hold"/>
                                        <p:tgtEl>
                                          <p:spTgt spid="34"/>
                                        </p:tgtEl>
                                        <p:attrNameLst>
                                          <p:attrName>fill.type</p:attrName>
                                        </p:attrNameLst>
                                      </p:cBhvr>
                                      <p:to>
                                        <p:strVal val="solid"/>
                                      </p:to>
                                    </p:set>
                                    <p:set>
                                      <p:cBhvr>
                                        <p:cTn id="102" dur="1000" fill="hold"/>
                                        <p:tgtEl>
                                          <p:spTgt spid="34"/>
                                        </p:tgtEl>
                                        <p:attrNameLst>
                                          <p:attrName>fill.on</p:attrName>
                                        </p:attrNameLst>
                                      </p:cBhvr>
                                      <p:to>
                                        <p:strVal val="true"/>
                                      </p:to>
                                    </p:set>
                                  </p:childTnLst>
                                  <p:subTnLst>
                                    <p:audio>
                                      <p:cMediaNode vol="77000">
                                        <p:cTn display="0" masterRel="sameClick">
                                          <p:stCondLst>
                                            <p:cond evt="begin" delay="0">
                                              <p:tn val="9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103" restart="whenNotActive" fill="hold" evtFilter="cancelBubble" nodeType="interactiveSeq">
                <p:stCondLst>
                  <p:cond evt="onClick" delay="0">
                    <p:tgtEl>
                      <p:spTgt spid="35"/>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1000" fill="hold"/>
                                        <p:tgtEl>
                                          <p:spTgt spid="35"/>
                                        </p:tgtEl>
                                        <p:attrNameLst>
                                          <p:attrName>style.color</p:attrName>
                                        </p:attrNameLst>
                                      </p:cBhvr>
                                      <p:to>
                                        <a:srgbClr val="FF0000"/>
                                      </p:to>
                                    </p:animClr>
                                    <p:animClr clrSpc="rgb" dir="cw">
                                      <p:cBhvr>
                                        <p:cTn id="108" dur="1000" fill="hold"/>
                                        <p:tgtEl>
                                          <p:spTgt spid="35"/>
                                        </p:tgtEl>
                                        <p:attrNameLst>
                                          <p:attrName>fillcolor</p:attrName>
                                        </p:attrNameLst>
                                      </p:cBhvr>
                                      <p:to>
                                        <a:srgbClr val="FF0000"/>
                                      </p:to>
                                    </p:animClr>
                                    <p:set>
                                      <p:cBhvr>
                                        <p:cTn id="109" dur="1000" fill="hold"/>
                                        <p:tgtEl>
                                          <p:spTgt spid="35"/>
                                        </p:tgtEl>
                                        <p:attrNameLst>
                                          <p:attrName>fill.type</p:attrName>
                                        </p:attrNameLst>
                                      </p:cBhvr>
                                      <p:to>
                                        <p:strVal val="solid"/>
                                      </p:to>
                                    </p:set>
                                    <p:set>
                                      <p:cBhvr>
                                        <p:cTn id="110" dur="1000" fill="hold"/>
                                        <p:tgtEl>
                                          <p:spTgt spid="35"/>
                                        </p:tgtEl>
                                        <p:attrNameLst>
                                          <p:attrName>fill.on</p:attrName>
                                        </p:attrNameLst>
                                      </p:cBhvr>
                                      <p:to>
                                        <p:strVal val="true"/>
                                      </p:to>
                                    </p:set>
                                  </p:childTnLst>
                                  <p:subTnLst>
                                    <p:audio>
                                      <p:cMediaNode vol="100000">
                                        <p:cTn display="0" masterRel="sameClick">
                                          <p:stCondLst>
                                            <p:cond evt="begin" delay="0">
                                              <p:tn val="10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11" restart="whenNotActive" fill="hold" evtFilter="cancelBubble" nodeType="interactiveSeq">
                <p:stCondLst>
                  <p:cond evt="onClick" delay="0">
                    <p:tgtEl>
                      <p:spTgt spid="36"/>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1000" fill="hold"/>
                                        <p:tgtEl>
                                          <p:spTgt spid="36"/>
                                        </p:tgtEl>
                                        <p:attrNameLst>
                                          <p:attrName>style.color</p:attrName>
                                        </p:attrNameLst>
                                      </p:cBhvr>
                                      <p:to>
                                        <a:srgbClr val="FF0000"/>
                                      </p:to>
                                    </p:animClr>
                                    <p:animClr clrSpc="rgb" dir="cw">
                                      <p:cBhvr>
                                        <p:cTn id="116" dur="1000" fill="hold"/>
                                        <p:tgtEl>
                                          <p:spTgt spid="36"/>
                                        </p:tgtEl>
                                        <p:attrNameLst>
                                          <p:attrName>fillcolor</p:attrName>
                                        </p:attrNameLst>
                                      </p:cBhvr>
                                      <p:to>
                                        <a:srgbClr val="FF0000"/>
                                      </p:to>
                                    </p:animClr>
                                    <p:set>
                                      <p:cBhvr>
                                        <p:cTn id="117" dur="1000" fill="hold"/>
                                        <p:tgtEl>
                                          <p:spTgt spid="36"/>
                                        </p:tgtEl>
                                        <p:attrNameLst>
                                          <p:attrName>fill.type</p:attrName>
                                        </p:attrNameLst>
                                      </p:cBhvr>
                                      <p:to>
                                        <p:strVal val="solid"/>
                                      </p:to>
                                    </p:set>
                                    <p:set>
                                      <p:cBhvr>
                                        <p:cTn id="118" dur="1000" fill="hold"/>
                                        <p:tgtEl>
                                          <p:spTgt spid="36"/>
                                        </p:tgtEl>
                                        <p:attrNameLst>
                                          <p:attrName>fill.on</p:attrName>
                                        </p:attrNameLst>
                                      </p:cBhvr>
                                      <p:to>
                                        <p:strVal val="true"/>
                                      </p:to>
                                    </p:set>
                                  </p:childTnLst>
                                  <p:subTnLst>
                                    <p:audio>
                                      <p:cMediaNode vol="100000">
                                        <p:cTn display="0" masterRel="sameClick">
                                          <p:stCondLst>
                                            <p:cond evt="begin" delay="0">
                                              <p:tn val="11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19" presetClass="emph" presetSubtype="0" fill="hold" grpId="0" nodeType="clickEffect">
                                  <p:stCondLst>
                                    <p:cond delay="0"/>
                                  </p:stCondLst>
                                  <p:childTnLst>
                                    <p:animClr clrSpc="rgb" dir="cw">
                                      <p:cBhvr override="childStyle">
                                        <p:cTn id="123" dur="1000" fill="hold"/>
                                        <p:tgtEl>
                                          <p:spTgt spid="37"/>
                                        </p:tgtEl>
                                        <p:attrNameLst>
                                          <p:attrName>style.color</p:attrName>
                                        </p:attrNameLst>
                                      </p:cBhvr>
                                      <p:to>
                                        <a:srgbClr val="FF0000"/>
                                      </p:to>
                                    </p:animClr>
                                    <p:animClr clrSpc="rgb" dir="cw">
                                      <p:cBhvr>
                                        <p:cTn id="124" dur="1000" fill="hold"/>
                                        <p:tgtEl>
                                          <p:spTgt spid="37"/>
                                        </p:tgtEl>
                                        <p:attrNameLst>
                                          <p:attrName>fillcolor</p:attrName>
                                        </p:attrNameLst>
                                      </p:cBhvr>
                                      <p:to>
                                        <a:srgbClr val="FF0000"/>
                                      </p:to>
                                    </p:animClr>
                                    <p:set>
                                      <p:cBhvr>
                                        <p:cTn id="125" dur="1000" fill="hold"/>
                                        <p:tgtEl>
                                          <p:spTgt spid="37"/>
                                        </p:tgtEl>
                                        <p:attrNameLst>
                                          <p:attrName>fill.type</p:attrName>
                                        </p:attrNameLst>
                                      </p:cBhvr>
                                      <p:to>
                                        <p:strVal val="solid"/>
                                      </p:to>
                                    </p:set>
                                    <p:set>
                                      <p:cBhvr>
                                        <p:cTn id="126" dur="1000" fill="hold"/>
                                        <p:tgtEl>
                                          <p:spTgt spid="37"/>
                                        </p:tgtEl>
                                        <p:attrNameLst>
                                          <p:attrName>fill.on</p:attrName>
                                        </p:attrNameLst>
                                      </p:cBhvr>
                                      <p:to>
                                        <p:strVal val="true"/>
                                      </p:to>
                                    </p:set>
                                  </p:childTnLst>
                                  <p:subTnLst>
                                    <p:audio>
                                      <p:cMediaNode vol="77000">
                                        <p:cTn display="0" masterRel="sameClick">
                                          <p:stCondLst>
                                            <p:cond evt="begin" delay="0">
                                              <p:tn val="12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7"/>
                  </p:tgtEl>
                </p:cond>
              </p:nextCondLst>
            </p:seq>
            <p:seq concurrent="1" nextAc="seek">
              <p:cTn id="127" restart="whenNotActive" fill="hold" evtFilter="cancelBubble" nodeType="interactiveSeq">
                <p:stCondLst>
                  <p:cond evt="onClick" delay="0">
                    <p:tgtEl>
                      <p:spTgt spid="38"/>
                    </p:tgtEl>
                  </p:cond>
                </p:stCondLst>
                <p:endSync evt="end" delay="0">
                  <p:rtn val="all"/>
                </p:endSync>
                <p:childTnLst>
                  <p:par>
                    <p:cTn id="128" fill="hold">
                      <p:stCondLst>
                        <p:cond delay="0"/>
                      </p:stCondLst>
                      <p:childTnLst>
                        <p:par>
                          <p:cTn id="129" fill="hold">
                            <p:stCondLst>
                              <p:cond delay="0"/>
                            </p:stCondLst>
                            <p:childTnLst>
                              <p:par>
                                <p:cTn id="130" presetID="19" presetClass="emph" presetSubtype="0" fill="hold" grpId="0" nodeType="clickEffect">
                                  <p:stCondLst>
                                    <p:cond delay="0"/>
                                  </p:stCondLst>
                                  <p:childTnLst>
                                    <p:animClr clrSpc="rgb" dir="cw">
                                      <p:cBhvr override="childStyle">
                                        <p:cTn id="131" dur="1000" fill="hold"/>
                                        <p:tgtEl>
                                          <p:spTgt spid="38"/>
                                        </p:tgtEl>
                                        <p:attrNameLst>
                                          <p:attrName>style.color</p:attrName>
                                        </p:attrNameLst>
                                      </p:cBhvr>
                                      <p:to>
                                        <a:srgbClr val="FF0000"/>
                                      </p:to>
                                    </p:animClr>
                                    <p:animClr clrSpc="rgb" dir="cw">
                                      <p:cBhvr>
                                        <p:cTn id="132" dur="1000" fill="hold"/>
                                        <p:tgtEl>
                                          <p:spTgt spid="38"/>
                                        </p:tgtEl>
                                        <p:attrNameLst>
                                          <p:attrName>fillcolor</p:attrName>
                                        </p:attrNameLst>
                                      </p:cBhvr>
                                      <p:to>
                                        <a:srgbClr val="FF0000"/>
                                      </p:to>
                                    </p:animClr>
                                    <p:set>
                                      <p:cBhvr>
                                        <p:cTn id="133" dur="1000" fill="hold"/>
                                        <p:tgtEl>
                                          <p:spTgt spid="38"/>
                                        </p:tgtEl>
                                        <p:attrNameLst>
                                          <p:attrName>fill.type</p:attrName>
                                        </p:attrNameLst>
                                      </p:cBhvr>
                                      <p:to>
                                        <p:strVal val="solid"/>
                                      </p:to>
                                    </p:set>
                                    <p:set>
                                      <p:cBhvr>
                                        <p:cTn id="134" dur="1000" fill="hold"/>
                                        <p:tgtEl>
                                          <p:spTgt spid="38"/>
                                        </p:tgtEl>
                                        <p:attrNameLst>
                                          <p:attrName>fill.on</p:attrName>
                                        </p:attrNameLst>
                                      </p:cBhvr>
                                      <p:to>
                                        <p:strVal val="true"/>
                                      </p:to>
                                    </p:set>
                                  </p:childTnLst>
                                  <p:subTnLst>
                                    <p:audio>
                                      <p:cMediaNode vol="77000">
                                        <p:cTn display="0" masterRel="sameClick">
                                          <p:stCondLst>
                                            <p:cond evt="begin" delay="0">
                                              <p:tn val="13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8"/>
                  </p:tgtEl>
                </p:cond>
              </p:nextCondLst>
            </p:seq>
            <p:seq concurrent="1" nextAc="seek">
              <p:cTn id="135" restart="whenNotActive" fill="hold" evtFilter="cancelBubble" nodeType="interactiveSeq">
                <p:stCondLst>
                  <p:cond evt="onClick" delay="0">
                    <p:tgtEl>
                      <p:spTgt spid="39"/>
                    </p:tgtEl>
                  </p:cond>
                </p:stCondLst>
                <p:endSync evt="end" delay="0">
                  <p:rtn val="all"/>
                </p:endSync>
                <p:childTnLst>
                  <p:par>
                    <p:cTn id="136" fill="hold">
                      <p:stCondLst>
                        <p:cond delay="0"/>
                      </p:stCondLst>
                      <p:childTnLst>
                        <p:par>
                          <p:cTn id="137" fill="hold">
                            <p:stCondLst>
                              <p:cond delay="0"/>
                            </p:stCondLst>
                            <p:childTnLst>
                              <p:par>
                                <p:cTn id="138" presetID="19" presetClass="emph" presetSubtype="0" fill="hold" grpId="0" nodeType="clickEffect">
                                  <p:stCondLst>
                                    <p:cond delay="0"/>
                                  </p:stCondLst>
                                  <p:childTnLst>
                                    <p:animClr clrSpc="rgb" dir="cw">
                                      <p:cBhvr override="childStyle">
                                        <p:cTn id="139" dur="1000" fill="hold"/>
                                        <p:tgtEl>
                                          <p:spTgt spid="39"/>
                                        </p:tgtEl>
                                        <p:attrNameLst>
                                          <p:attrName>style.color</p:attrName>
                                        </p:attrNameLst>
                                      </p:cBhvr>
                                      <p:to>
                                        <a:srgbClr val="FF0000"/>
                                      </p:to>
                                    </p:animClr>
                                    <p:animClr clrSpc="rgb" dir="cw">
                                      <p:cBhvr>
                                        <p:cTn id="140" dur="1000" fill="hold"/>
                                        <p:tgtEl>
                                          <p:spTgt spid="39"/>
                                        </p:tgtEl>
                                        <p:attrNameLst>
                                          <p:attrName>fillcolor</p:attrName>
                                        </p:attrNameLst>
                                      </p:cBhvr>
                                      <p:to>
                                        <a:srgbClr val="FF0000"/>
                                      </p:to>
                                    </p:animClr>
                                    <p:set>
                                      <p:cBhvr>
                                        <p:cTn id="141" dur="1000" fill="hold"/>
                                        <p:tgtEl>
                                          <p:spTgt spid="39"/>
                                        </p:tgtEl>
                                        <p:attrNameLst>
                                          <p:attrName>fill.type</p:attrName>
                                        </p:attrNameLst>
                                      </p:cBhvr>
                                      <p:to>
                                        <p:strVal val="solid"/>
                                      </p:to>
                                    </p:set>
                                    <p:set>
                                      <p:cBhvr>
                                        <p:cTn id="142" dur="1000" fill="hold"/>
                                        <p:tgtEl>
                                          <p:spTgt spid="39"/>
                                        </p:tgtEl>
                                        <p:attrNameLst>
                                          <p:attrName>fill.on</p:attrName>
                                        </p:attrNameLst>
                                      </p:cBhvr>
                                      <p:to>
                                        <p:strVal val="true"/>
                                      </p:to>
                                    </p:set>
                                  </p:childTnLst>
                                  <p:subTnLst>
                                    <p:audio>
                                      <p:cMediaNode vol="77000">
                                        <p:cTn display="0" masterRel="sameClick">
                                          <p:stCondLst>
                                            <p:cond evt="begin" delay="0">
                                              <p:tn val="13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9"/>
                  </p:tgtEl>
                </p:cond>
              </p:nextCondLst>
            </p:seq>
            <p:seq concurrent="1" nextAc="seek">
              <p:cTn id="143" restart="whenNotActive" fill="hold" evtFilter="cancelBubble" nodeType="interactiveSeq">
                <p:stCondLst>
                  <p:cond evt="onClick" delay="0">
                    <p:tgtEl>
                      <p:spTgt spid="40"/>
                    </p:tgtEl>
                  </p:cond>
                </p:stCondLst>
                <p:endSync evt="end" delay="0">
                  <p:rtn val="all"/>
                </p:endSync>
                <p:childTnLst>
                  <p:par>
                    <p:cTn id="144" fill="hold">
                      <p:stCondLst>
                        <p:cond delay="0"/>
                      </p:stCondLst>
                      <p:childTnLst>
                        <p:par>
                          <p:cTn id="145" fill="hold">
                            <p:stCondLst>
                              <p:cond delay="0"/>
                            </p:stCondLst>
                            <p:childTnLst>
                              <p:par>
                                <p:cTn id="146" presetID="19" presetClass="emph" presetSubtype="0" fill="hold" grpId="0" nodeType="clickEffect">
                                  <p:stCondLst>
                                    <p:cond delay="0"/>
                                  </p:stCondLst>
                                  <p:childTnLst>
                                    <p:animClr clrSpc="rgb" dir="cw">
                                      <p:cBhvr override="childStyle">
                                        <p:cTn id="147" dur="1000" fill="hold"/>
                                        <p:tgtEl>
                                          <p:spTgt spid="40"/>
                                        </p:tgtEl>
                                        <p:attrNameLst>
                                          <p:attrName>style.color</p:attrName>
                                        </p:attrNameLst>
                                      </p:cBhvr>
                                      <p:to>
                                        <a:srgbClr val="FF0000"/>
                                      </p:to>
                                    </p:animClr>
                                    <p:animClr clrSpc="rgb" dir="cw">
                                      <p:cBhvr>
                                        <p:cTn id="148" dur="1000" fill="hold"/>
                                        <p:tgtEl>
                                          <p:spTgt spid="40"/>
                                        </p:tgtEl>
                                        <p:attrNameLst>
                                          <p:attrName>fillcolor</p:attrName>
                                        </p:attrNameLst>
                                      </p:cBhvr>
                                      <p:to>
                                        <a:srgbClr val="FF0000"/>
                                      </p:to>
                                    </p:animClr>
                                    <p:set>
                                      <p:cBhvr>
                                        <p:cTn id="149" dur="1000" fill="hold"/>
                                        <p:tgtEl>
                                          <p:spTgt spid="40"/>
                                        </p:tgtEl>
                                        <p:attrNameLst>
                                          <p:attrName>fill.type</p:attrName>
                                        </p:attrNameLst>
                                      </p:cBhvr>
                                      <p:to>
                                        <p:strVal val="solid"/>
                                      </p:to>
                                    </p:set>
                                    <p:set>
                                      <p:cBhvr>
                                        <p:cTn id="150" dur="1000" fill="hold"/>
                                        <p:tgtEl>
                                          <p:spTgt spid="40"/>
                                        </p:tgtEl>
                                        <p:attrNameLst>
                                          <p:attrName>fill.on</p:attrName>
                                        </p:attrNameLst>
                                      </p:cBhvr>
                                      <p:to>
                                        <p:strVal val="true"/>
                                      </p:to>
                                    </p:set>
                                  </p:childTnLst>
                                  <p:subTnLst>
                                    <p:audio>
                                      <p:cMediaNode vol="77000">
                                        <p:cTn display="0" masterRel="sameClick">
                                          <p:stCondLst>
                                            <p:cond evt="begin" delay="0">
                                              <p:tn val="14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0"/>
                  </p:tgtEl>
                </p:cond>
              </p:nextCondLst>
            </p:seq>
            <p:seq concurrent="1" nextAc="seek">
              <p:cTn id="151" restart="whenNotActive" fill="hold" evtFilter="cancelBubble" nodeType="interactiveSeq">
                <p:stCondLst>
                  <p:cond evt="onClick" delay="0">
                    <p:tgtEl>
                      <p:spTgt spid="41"/>
                    </p:tgtEl>
                  </p:cond>
                </p:stCondLst>
                <p:endSync evt="end" delay="0">
                  <p:rtn val="all"/>
                </p:endSync>
                <p:childTnLst>
                  <p:par>
                    <p:cTn id="152" fill="hold">
                      <p:stCondLst>
                        <p:cond delay="0"/>
                      </p:stCondLst>
                      <p:childTnLst>
                        <p:par>
                          <p:cTn id="153" fill="hold">
                            <p:stCondLst>
                              <p:cond delay="0"/>
                            </p:stCondLst>
                            <p:childTnLst>
                              <p:par>
                                <p:cTn id="154" presetID="19" presetClass="emph" presetSubtype="0" fill="hold" grpId="0" nodeType="clickEffect">
                                  <p:stCondLst>
                                    <p:cond delay="0"/>
                                  </p:stCondLst>
                                  <p:childTnLst>
                                    <p:animClr clrSpc="rgb" dir="cw">
                                      <p:cBhvr override="childStyle">
                                        <p:cTn id="155" dur="1000" fill="hold"/>
                                        <p:tgtEl>
                                          <p:spTgt spid="41"/>
                                        </p:tgtEl>
                                        <p:attrNameLst>
                                          <p:attrName>style.color</p:attrName>
                                        </p:attrNameLst>
                                      </p:cBhvr>
                                      <p:to>
                                        <a:srgbClr val="FF0000"/>
                                      </p:to>
                                    </p:animClr>
                                    <p:animClr clrSpc="rgb" dir="cw">
                                      <p:cBhvr>
                                        <p:cTn id="156" dur="1000" fill="hold"/>
                                        <p:tgtEl>
                                          <p:spTgt spid="41"/>
                                        </p:tgtEl>
                                        <p:attrNameLst>
                                          <p:attrName>fillcolor</p:attrName>
                                        </p:attrNameLst>
                                      </p:cBhvr>
                                      <p:to>
                                        <a:srgbClr val="FF0000"/>
                                      </p:to>
                                    </p:animClr>
                                    <p:set>
                                      <p:cBhvr>
                                        <p:cTn id="157" dur="1000" fill="hold"/>
                                        <p:tgtEl>
                                          <p:spTgt spid="41"/>
                                        </p:tgtEl>
                                        <p:attrNameLst>
                                          <p:attrName>fill.type</p:attrName>
                                        </p:attrNameLst>
                                      </p:cBhvr>
                                      <p:to>
                                        <p:strVal val="solid"/>
                                      </p:to>
                                    </p:set>
                                    <p:set>
                                      <p:cBhvr>
                                        <p:cTn id="158" dur="1000" fill="hold"/>
                                        <p:tgtEl>
                                          <p:spTgt spid="41"/>
                                        </p:tgtEl>
                                        <p:attrNameLst>
                                          <p:attrName>fill.on</p:attrName>
                                        </p:attrNameLst>
                                      </p:cBhvr>
                                      <p:to>
                                        <p:strVal val="true"/>
                                      </p:to>
                                    </p:set>
                                  </p:childTnLst>
                                  <p:subTnLst>
                                    <p:audio>
                                      <p:cMediaNode vol="77000">
                                        <p:cTn display="0" masterRel="sameClick">
                                          <p:stCondLst>
                                            <p:cond evt="begin" delay="0">
                                              <p:tn val="15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1"/>
                  </p:tgtEl>
                </p:cond>
              </p:nextCondLst>
            </p:seq>
            <p:seq concurrent="1" nextAc="seek">
              <p:cTn id="159" restart="whenNotActive" fill="hold" evtFilter="cancelBubble" nodeType="interactiveSeq">
                <p:stCondLst>
                  <p:cond evt="onClick" delay="0">
                    <p:tgtEl>
                      <p:spTgt spid="42"/>
                    </p:tgtEl>
                  </p:cond>
                </p:stCondLst>
                <p:endSync evt="end" delay="0">
                  <p:rtn val="all"/>
                </p:endSync>
                <p:childTnLst>
                  <p:par>
                    <p:cTn id="160" fill="hold">
                      <p:stCondLst>
                        <p:cond delay="0"/>
                      </p:stCondLst>
                      <p:childTnLst>
                        <p:par>
                          <p:cTn id="161" fill="hold">
                            <p:stCondLst>
                              <p:cond delay="0"/>
                            </p:stCondLst>
                            <p:childTnLst>
                              <p:par>
                                <p:cTn id="162" presetID="19" presetClass="emph" presetSubtype="0" fill="hold" grpId="0" nodeType="clickEffect">
                                  <p:stCondLst>
                                    <p:cond delay="0"/>
                                  </p:stCondLst>
                                  <p:childTnLst>
                                    <p:animClr clrSpc="rgb" dir="cw">
                                      <p:cBhvr override="childStyle">
                                        <p:cTn id="163" dur="1000" fill="hold"/>
                                        <p:tgtEl>
                                          <p:spTgt spid="42"/>
                                        </p:tgtEl>
                                        <p:attrNameLst>
                                          <p:attrName>style.color</p:attrName>
                                        </p:attrNameLst>
                                      </p:cBhvr>
                                      <p:to>
                                        <a:srgbClr val="FF0000"/>
                                      </p:to>
                                    </p:animClr>
                                    <p:animClr clrSpc="rgb" dir="cw">
                                      <p:cBhvr>
                                        <p:cTn id="164" dur="1000" fill="hold"/>
                                        <p:tgtEl>
                                          <p:spTgt spid="42"/>
                                        </p:tgtEl>
                                        <p:attrNameLst>
                                          <p:attrName>fillcolor</p:attrName>
                                        </p:attrNameLst>
                                      </p:cBhvr>
                                      <p:to>
                                        <a:srgbClr val="FF0000"/>
                                      </p:to>
                                    </p:animClr>
                                    <p:set>
                                      <p:cBhvr>
                                        <p:cTn id="165" dur="1000" fill="hold"/>
                                        <p:tgtEl>
                                          <p:spTgt spid="42"/>
                                        </p:tgtEl>
                                        <p:attrNameLst>
                                          <p:attrName>fill.type</p:attrName>
                                        </p:attrNameLst>
                                      </p:cBhvr>
                                      <p:to>
                                        <p:strVal val="solid"/>
                                      </p:to>
                                    </p:set>
                                    <p:set>
                                      <p:cBhvr>
                                        <p:cTn id="166" dur="1000" fill="hold"/>
                                        <p:tgtEl>
                                          <p:spTgt spid="42"/>
                                        </p:tgtEl>
                                        <p:attrNameLst>
                                          <p:attrName>fill.on</p:attrName>
                                        </p:attrNameLst>
                                      </p:cBhvr>
                                      <p:to>
                                        <p:strVal val="true"/>
                                      </p:to>
                                    </p:set>
                                  </p:childTnLst>
                                  <p:subTnLst>
                                    <p:audio>
                                      <p:cMediaNode vol="77000">
                                        <p:cTn display="0" masterRel="sameClick">
                                          <p:stCondLst>
                                            <p:cond evt="begin" delay="0">
                                              <p:tn val="16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2"/>
                  </p:tgtEl>
                </p:cond>
              </p:nextCondLst>
            </p:seq>
            <p:seq concurrent="1" nextAc="seek">
              <p:cTn id="167" restart="whenNotActive" fill="hold" evtFilter="cancelBubble" nodeType="interactiveSeq">
                <p:stCondLst>
                  <p:cond evt="onClick" delay="0">
                    <p:tgtEl>
                      <p:spTgt spid="43"/>
                    </p:tgtEl>
                  </p:cond>
                </p:stCondLst>
                <p:endSync evt="end" delay="0">
                  <p:rtn val="all"/>
                </p:endSync>
                <p:childTnLst>
                  <p:par>
                    <p:cTn id="168" fill="hold">
                      <p:stCondLst>
                        <p:cond delay="0"/>
                      </p:stCondLst>
                      <p:childTnLst>
                        <p:par>
                          <p:cTn id="169" fill="hold">
                            <p:stCondLst>
                              <p:cond delay="0"/>
                            </p:stCondLst>
                            <p:childTnLst>
                              <p:par>
                                <p:cTn id="170" presetID="19" presetClass="emph" presetSubtype="0" fill="hold" grpId="0" nodeType="clickEffect">
                                  <p:stCondLst>
                                    <p:cond delay="0"/>
                                  </p:stCondLst>
                                  <p:childTnLst>
                                    <p:animClr clrSpc="rgb" dir="cw">
                                      <p:cBhvr override="childStyle">
                                        <p:cTn id="171" dur="1000" fill="hold"/>
                                        <p:tgtEl>
                                          <p:spTgt spid="43"/>
                                        </p:tgtEl>
                                        <p:attrNameLst>
                                          <p:attrName>style.color</p:attrName>
                                        </p:attrNameLst>
                                      </p:cBhvr>
                                      <p:to>
                                        <a:srgbClr val="FF0000"/>
                                      </p:to>
                                    </p:animClr>
                                    <p:animClr clrSpc="rgb" dir="cw">
                                      <p:cBhvr>
                                        <p:cTn id="172" dur="1000" fill="hold"/>
                                        <p:tgtEl>
                                          <p:spTgt spid="43"/>
                                        </p:tgtEl>
                                        <p:attrNameLst>
                                          <p:attrName>fillcolor</p:attrName>
                                        </p:attrNameLst>
                                      </p:cBhvr>
                                      <p:to>
                                        <a:srgbClr val="FF0000"/>
                                      </p:to>
                                    </p:animClr>
                                    <p:set>
                                      <p:cBhvr>
                                        <p:cTn id="173" dur="1000" fill="hold"/>
                                        <p:tgtEl>
                                          <p:spTgt spid="43"/>
                                        </p:tgtEl>
                                        <p:attrNameLst>
                                          <p:attrName>fill.type</p:attrName>
                                        </p:attrNameLst>
                                      </p:cBhvr>
                                      <p:to>
                                        <p:strVal val="solid"/>
                                      </p:to>
                                    </p:set>
                                    <p:set>
                                      <p:cBhvr>
                                        <p:cTn id="174" dur="1000" fill="hold"/>
                                        <p:tgtEl>
                                          <p:spTgt spid="43"/>
                                        </p:tgtEl>
                                        <p:attrNameLst>
                                          <p:attrName>fill.on</p:attrName>
                                        </p:attrNameLst>
                                      </p:cBhvr>
                                      <p:to>
                                        <p:strVal val="true"/>
                                      </p:to>
                                    </p:set>
                                  </p:childTnLst>
                                  <p:subTnLst>
                                    <p:audio>
                                      <p:cMediaNode vol="77000">
                                        <p:cTn display="0" masterRel="sameClick">
                                          <p:stCondLst>
                                            <p:cond evt="begin" delay="0">
                                              <p:tn val="17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3"/>
                  </p:tgtEl>
                </p:cond>
              </p:nextCondLst>
            </p:seq>
            <p:seq concurrent="1" nextAc="seek">
              <p:cTn id="175" restart="whenNotActive" fill="hold" evtFilter="cancelBubble" nodeType="interactiveSeq">
                <p:stCondLst>
                  <p:cond evt="onClick" delay="0">
                    <p:tgtEl>
                      <p:spTgt spid="44"/>
                    </p:tgtEl>
                  </p:cond>
                </p:stCondLst>
                <p:endSync evt="end" delay="0">
                  <p:rtn val="all"/>
                </p:endSync>
                <p:childTnLst>
                  <p:par>
                    <p:cTn id="176" fill="hold">
                      <p:stCondLst>
                        <p:cond delay="0"/>
                      </p:stCondLst>
                      <p:childTnLst>
                        <p:par>
                          <p:cTn id="177" fill="hold">
                            <p:stCondLst>
                              <p:cond delay="0"/>
                            </p:stCondLst>
                            <p:childTnLst>
                              <p:par>
                                <p:cTn id="178" presetID="19" presetClass="emph" presetSubtype="0" fill="hold" grpId="0" nodeType="clickEffect">
                                  <p:stCondLst>
                                    <p:cond delay="0"/>
                                  </p:stCondLst>
                                  <p:childTnLst>
                                    <p:animClr clrSpc="rgb" dir="cw">
                                      <p:cBhvr override="childStyle">
                                        <p:cTn id="179" dur="1000" fill="hold"/>
                                        <p:tgtEl>
                                          <p:spTgt spid="44"/>
                                        </p:tgtEl>
                                        <p:attrNameLst>
                                          <p:attrName>style.color</p:attrName>
                                        </p:attrNameLst>
                                      </p:cBhvr>
                                      <p:to>
                                        <a:srgbClr val="FF0000"/>
                                      </p:to>
                                    </p:animClr>
                                    <p:animClr clrSpc="rgb" dir="cw">
                                      <p:cBhvr>
                                        <p:cTn id="180" dur="1000" fill="hold"/>
                                        <p:tgtEl>
                                          <p:spTgt spid="44"/>
                                        </p:tgtEl>
                                        <p:attrNameLst>
                                          <p:attrName>fillcolor</p:attrName>
                                        </p:attrNameLst>
                                      </p:cBhvr>
                                      <p:to>
                                        <a:srgbClr val="FF0000"/>
                                      </p:to>
                                    </p:animClr>
                                    <p:set>
                                      <p:cBhvr>
                                        <p:cTn id="181" dur="1000" fill="hold"/>
                                        <p:tgtEl>
                                          <p:spTgt spid="44"/>
                                        </p:tgtEl>
                                        <p:attrNameLst>
                                          <p:attrName>fill.type</p:attrName>
                                        </p:attrNameLst>
                                      </p:cBhvr>
                                      <p:to>
                                        <p:strVal val="solid"/>
                                      </p:to>
                                    </p:set>
                                    <p:set>
                                      <p:cBhvr>
                                        <p:cTn id="182" dur="1000" fill="hold"/>
                                        <p:tgtEl>
                                          <p:spTgt spid="44"/>
                                        </p:tgtEl>
                                        <p:attrNameLst>
                                          <p:attrName>fill.on</p:attrName>
                                        </p:attrNameLst>
                                      </p:cBhvr>
                                      <p:to>
                                        <p:strVal val="true"/>
                                      </p:to>
                                    </p:set>
                                  </p:childTnLst>
                                  <p:subTnLst>
                                    <p:audio>
                                      <p:cMediaNode vol="77000">
                                        <p:cTn display="0" masterRel="sameClick">
                                          <p:stCondLst>
                                            <p:cond evt="begin" delay="0">
                                              <p:tn val="17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4"/>
                  </p:tgtEl>
                </p:cond>
              </p:nextCondLst>
            </p:seq>
            <p:seq concurrent="1" nextAc="seek">
              <p:cTn id="183" restart="whenNotActive" fill="hold" evtFilter="cancelBubble" nodeType="interactiveSeq">
                <p:stCondLst>
                  <p:cond evt="onClick" delay="0">
                    <p:tgtEl>
                      <p:spTgt spid="28"/>
                    </p:tgtEl>
                  </p:cond>
                </p:stCondLst>
                <p:endSync evt="end" delay="0">
                  <p:rtn val="all"/>
                </p:endSync>
                <p:childTnLst>
                  <p:par>
                    <p:cTn id="184" fill="hold">
                      <p:stCondLst>
                        <p:cond delay="0"/>
                      </p:stCondLst>
                      <p:childTnLst>
                        <p:par>
                          <p:cTn id="185" fill="hold">
                            <p:stCondLst>
                              <p:cond delay="0"/>
                            </p:stCondLst>
                            <p:childTnLst>
                              <p:par>
                                <p:cTn id="186" presetID="0" presetClass="path" presetSubtype="0" accel="50000" decel="50000" fill="hold" grpId="1" nodeType="withEffect">
                                  <p:stCondLst>
                                    <p:cond delay="0"/>
                                  </p:stCondLst>
                                  <p:childTnLst>
                                    <p:animMotion origin="layout" path="M 0 0 L 0 0 C 0.00039 0.00741 0.00052 0.01482 0.0013 0.02223 C 0.00195 0.02871 0.00495 0.04005 0.00625 0.04653 C 0.00716 0.05093 0.00794 0.05533 0.00872 0.05996 C 0.00924 0.06274 0.00924 0.06598 0.01002 0.06875 C 0.01719 0.09792 0.02669 0.12524 0.03255 0.15556 C 0.0375 0.18149 0.03958 0.20973 0.04752 0.23334 C 0.05521 0.25602 0.05117 0.24306 0.0612 0.28426 C 0.06211 0.28797 0.06302 0.29167 0.0638 0.29537 C 0.06471 0.30047 0.06484 0.30625 0.06627 0.31088 C 0.06706 0.31389 0.06875 0.31551 0.07005 0.3176 C 0.06914 0.32593 0.06901 0.33426 0.06745 0.34213 C 0.06406 0.35926 0.05976 0.36412 0.05377 0.37778 C 0.04818 0.39005 0.05443 0.38426 0.04127 0.39769 C 0.03893 0.4 0.03633 0.40116 0.03372 0.40209 C 0.00794 0.41227 0.01172 0.41042 -0.0112 0.4132 L -0.04245 0.42431 C -0.04584 0.42547 -0.04922 0.425 -0.05248 0.42662 C -0.05391 0.42732 -0.05482 0.4301 -0.05625 0.43102 C -0.05821 0.43241 -0.06042 0.43241 -0.0625 0.43334 C -0.08932 0.44514 -0.05703 0.43218 -0.07748 0.43982 C -0.08125 0.44121 -0.0849 0.44329 -0.0888 0.44445 C -0.09375 0.44561 -0.0987 0.44584 -0.10378 0.44653 C -0.11159 0.45116 -0.10586 0.44838 -0.12005 0.45093 L -0.13125 0.45324 C -0.13294 0.45463 -0.13451 0.45672 -0.1362 0.45764 C -0.13998 0.45973 -0.14375 0.46042 -0.14753 0.46204 C -0.15052 0.46343 -0.15339 0.46505 -0.15625 0.46667 C -0.16003 0.46875 -0.1638 0.47107 -0.16745 0.47315 C -0.17162 0.4757 -0.16992 0.47547 -0.17253 0.47547 L -0.1737 0.47755 " pathEditMode="relative" ptsTypes="AAAAAAAAAAAAAAAAAAAAAAAAAAAAAAAA">
                                      <p:cBhvr>
                                        <p:cTn id="187" dur="5000" fill="hold"/>
                                        <p:tgtEl>
                                          <p:spTgt spid="44"/>
                                        </p:tgtEl>
                                        <p:attrNameLst>
                                          <p:attrName>ppt_x</p:attrName>
                                          <p:attrName>ppt_y</p:attrName>
                                        </p:attrNameLst>
                                      </p:cBhvr>
                                    </p:animMotion>
                                  </p:childTnLst>
                                </p:cTn>
                              </p:par>
                              <p:par>
                                <p:cTn id="188" presetID="0" presetClass="path" presetSubtype="0" accel="50000" decel="50000" fill="hold" grpId="1" nodeType="withEffect">
                                  <p:stCondLst>
                                    <p:cond delay="0"/>
                                  </p:stCondLst>
                                  <p:childTnLst>
                                    <p:animMotion origin="layout" path="M 0 0 L 0 0 C -0.04023 -0.02986 -0.0039 -0.00092 -0.01888 -0.01574 C -0.02122 -0.01805 -0.02396 -0.01967 -0.0263 -0.02222 C -0.04648 -0.04629 -0.06497 -0.07546 -0.08633 -0.0956 C -0.10508 -0.11342 -0.12317 -0.13356 -0.14258 -0.14907 C -0.14635 -0.15185 -0.15 -0.15532 -0.1539 -0.15787 C -0.16341 -0.16412 -0.17304 -0.16967 -0.18268 -0.17569 C -0.20742 -0.19143 -0.147 -0.16064 -0.22265 -0.2 C -0.22552 -0.20162 -0.22851 -0.20162 -0.23138 -0.20231 L -0.24635 -0.21111 C -0.24922 -0.21273 -0.25208 -0.21551 -0.25508 -0.21551 C -0.25742 -0.21551 -0.25924 -0.21273 -0.26146 -0.21111 C -0.26302 -0.20833 -0.26497 -0.20555 -0.2664 -0.20231 C -0.27044 -0.19305 -0.27317 -0.18194 -0.2776 -0.17338 C -0.29179 -0.14606 -0.30521 -0.11713 -0.32018 -0.0912 C -0.322 -0.08796 -0.32526 -0.08865 -0.3276 -0.0868 C -0.33151 -0.08356 -0.33502 -0.07916 -0.33893 -0.07569 C -0.34713 -0.06852 -0.34323 -0.07477 -0.34635 -0.06898 L -0.34635 -0.06898 " pathEditMode="relative" ptsTypes="AAAAAAAAAAAAAAAAAAAA">
                                      <p:cBhvr>
                                        <p:cTn id="189" dur="5000" fill="hold"/>
                                        <p:tgtEl>
                                          <p:spTgt spid="43"/>
                                        </p:tgtEl>
                                        <p:attrNameLst>
                                          <p:attrName>ppt_x</p:attrName>
                                          <p:attrName>ppt_y</p:attrName>
                                        </p:attrNameLst>
                                      </p:cBhvr>
                                    </p:animMotion>
                                  </p:childTnLst>
                                </p:cTn>
                              </p:par>
                              <p:par>
                                <p:cTn id="190" presetID="0" presetClass="path" presetSubtype="0" accel="50000" decel="50000" fill="hold" grpId="1" nodeType="withEffect">
                                  <p:stCondLst>
                                    <p:cond delay="0"/>
                                  </p:stCondLst>
                                  <p:childTnLst>
                                    <p:animMotion origin="layout" path="M 0 0 L 0 0 L -0.01263 0.02199 C -0.01381 0.0243 -0.01524 0.02638 -0.01628 0.0287 C -0.02513 0.04722 -0.03295 0.06713 -0.04258 0.08426 C -0.07448 0.1412 -0.02631 0.05463 -0.10131 0.20208 C -0.1043 0.20787 -0.10821 0.21203 -0.11133 0.21759 C -0.11862 0.23055 -0.12579 0.24375 -0.13256 0.25763 C -0.13386 0.26018 -0.13399 0.26388 -0.13503 0.26643 C -0.13855 0.2743 -0.14258 0.28125 -0.14636 0.28865 C -0.14948 0.30578 -0.14766 0.29768 -0.15886 0.3243 C -0.1599 0.32685 -0.16146 0.3287 -0.16263 0.33101 C -0.16602 0.33819 -0.16901 0.34606 -0.17253 0.35324 C -0.17657 0.36111 -0.18021 0.36944 -0.18503 0.37546 C -0.19284 0.38518 -0.20183 0.39143 -0.21003 0.39976 C -0.21706 0.40717 -0.2194 0.41689 -0.22631 0.42662 C -0.2392 0.44444 -0.23842 0.44328 -0.24753 0.44884 C -0.24636 0.45463 -0.24662 0.4625 -0.24388 0.46643 C -0.22891 0.48888 -0.18842 0.51782 -0.17383 0.5287 C -0.17136 0.53055 -0.16875 0.53148 -0.16628 0.5331 C -0.13594 0.55625 -0.14909 0.55532 -0.13503 0.55532 L -0.13386 0.55532 " pathEditMode="relative" ptsTypes="AAAAAAAAAAAAAAAAAAAAAA">
                                      <p:cBhvr>
                                        <p:cTn id="191" dur="5000" fill="hold"/>
                                        <p:tgtEl>
                                          <p:spTgt spid="40"/>
                                        </p:tgtEl>
                                        <p:attrNameLst>
                                          <p:attrName>ppt_x</p:attrName>
                                          <p:attrName>ppt_y</p:attrName>
                                        </p:attrNameLst>
                                      </p:cBhvr>
                                    </p:animMotion>
                                  </p:childTnLst>
                                </p:cTn>
                              </p:par>
                              <p:par>
                                <p:cTn id="192" presetID="0" presetClass="path" presetSubtype="0" accel="50000" decel="50000" fill="hold" grpId="1" nodeType="withEffect">
                                  <p:stCondLst>
                                    <p:cond delay="0"/>
                                  </p:stCondLst>
                                  <p:childTnLst>
                                    <p:animMotion origin="layout" path="M 0 0 L 0 0 C -0.03125 0.04745 0.0056 -0.00811 -0.0138 0.0199 C -0.01888 0.02708 -0.02266 0.03796 -0.02878 0.04212 C -0.03216 0.04421 -0.03555 0.04606 -0.0388 0.04884 C -0.05807 0.06388 -0.07578 0.08634 -0.09636 0.09537 C -0.12175 0.10648 -0.1474 0.11574 -0.17253 0.1287 C -0.19076 0.13796 -0.20938 0.14699 -0.2263 0.16203 C -0.228 0.16342 -0.22956 0.16527 -0.23125 0.16643 C -0.24206 0.17337 -0.25287 0.18009 -0.2638 0.18657 C -0.26576 0.18773 -0.26797 0.18773 -0.27005 0.18865 L -0.29128 0.19745 C -0.29427 0.19884 -0.29701 0.20138 -0.3 0.20208 C -0.30625 0.20347 -0.3125 0.20347 -0.31875 0.20416 C -0.32123 0.20578 -0.3237 0.20787 -0.3263 0.20856 C -0.34284 0.21319 -0.3763 0.21967 -0.3763 0.21967 C -0.37878 0.22129 -0.38138 0.22615 -0.38373 0.2243 C -0.41498 0.19953 -0.37709 0.23101 -0.40378 0.20416 C -0.41315 0.19467 -0.42266 0.18564 -0.43255 0.17754 C -0.45729 0.1574 -0.48164 0.13518 -0.50755 0.1199 C -0.51003 0.11828 -0.5125 0.11712 -0.51498 0.11527 C -0.51667 0.11412 -0.51992 0.11087 -0.51992 0.11087 L -0.51992 0.11087 " pathEditMode="relative" ptsTypes="AAAAAAAAAAAAAAAAAAAAAAA">
                                      <p:cBhvr>
                                        <p:cTn id="193" dur="5000" fill="hold"/>
                                        <p:tgtEl>
                                          <p:spTgt spid="35"/>
                                        </p:tgtEl>
                                        <p:attrNameLst>
                                          <p:attrName>ppt_x</p:attrName>
                                          <p:attrName>ppt_y</p:attrName>
                                        </p:attrNameLst>
                                      </p:cBhvr>
                                    </p:animMotion>
                                  </p:childTnLst>
                                </p:cTn>
                              </p:par>
                              <p:par>
                                <p:cTn id="194" presetID="0" presetClass="path" presetSubtype="0" accel="50000" decel="50000" fill="hold" grpId="1" nodeType="withEffect">
                                  <p:stCondLst>
                                    <p:cond delay="0"/>
                                  </p:stCondLst>
                                  <p:childTnLst>
                                    <p:animMotion origin="layout" path="M 0 0 L 0 0 C -0.00755 -0.00301 -0.01497 -0.00648 -0.02252 -0.00903 C -0.02838 -0.01088 -0.03437 -0.01065 -0.0401 -0.01342 C -0.04648 -0.01666 -0.05234 -0.02338 -0.05885 -0.02685 C -0.08203 -0.03889 -0.10586 -0.04699 -0.12877 -0.06018 C -0.14049 -0.06666 -0.15208 -0.07407 -0.1638 -0.08009 L -0.2875 -0.14236 C -0.29414 -0.1456 -0.30091 -0.14791 -0.30755 -0.15115 C -0.40052 -0.19861 -0.36276 -0.18819 -0.4013 -0.19791 C -0.40546 -0.20092 -0.4095 -0.20416 -0.4138 -0.20694 C -0.41536 -0.20787 -0.4177 -0.21134 -0.41875 -0.20903 C -0.42096 -0.2044 -0.41979 -0.19676 -0.42122 -0.1912 C -0.42252 -0.1868 -0.42395 -0.1824 -0.425 -0.17801 C -0.42721 -0.16852 -0.42877 -0.15833 -0.43125 -0.14907 C -0.43541 -0.13356 -0.44036 -0.11852 -0.44375 -0.10231 C -0.44713 -0.0868 -0.44974 -0.0706 -0.45377 -0.05555 C -0.45442 -0.05324 -0.45755 -0.05115 -0.45755 -0.05115 L -0.48619 0.05787 " pathEditMode="relative" ptsTypes="AAAAAAAAAAAAAAAAAAA">
                                      <p:cBhvr>
                                        <p:cTn id="195" dur="5000" fill="hold"/>
                                        <p:tgtEl>
                                          <p:spTgt spid="22"/>
                                        </p:tgtEl>
                                        <p:attrNameLst>
                                          <p:attrName>ppt_x</p:attrName>
                                          <p:attrName>ppt_y</p:attrName>
                                        </p:attrNameLst>
                                      </p:cBhvr>
                                    </p:animMotion>
                                  </p:childTnLst>
                                </p:cTn>
                              </p:par>
                              <p:par>
                                <p:cTn id="196" presetID="0" presetClass="path" presetSubtype="0" accel="50000" decel="50000" fill="hold" grpId="1" nodeType="withEffect">
                                  <p:stCondLst>
                                    <p:cond delay="0"/>
                                  </p:stCondLst>
                                  <p:childTnLst>
                                    <p:animMotion origin="layout" path="M 0 0 L 0 0 C -0.00586 0.00209 -0.01172 0.00417 -0.01758 0.00648 C -0.01888 0.00718 -0.02006 0.0088 -0.02136 0.0088 L -0.50756 0.01551 C -0.50677 0.08658 -0.50704 0.15764 -0.50508 0.22871 C -0.50039 0.40047 -0.50404 0.36713 -0.49388 0.44861 C -0.4931 0.49676 -0.49141 0.51922 -0.49388 0.56204 C -0.49401 0.56435 -0.49467 0.56644 -0.49506 0.56875 C -0.49597 0.57246 -0.49701 0.57593 -0.49766 0.57986 C -0.49818 0.58334 -0.49831 0.58727 -0.49883 0.59097 C -0.49961 0.59607 -0.50079 0.60116 -0.50131 0.60648 C -0.50222 0.61366 -0.50196 0.62176 -0.50391 0.62871 C -0.50417 0.62963 -0.50469 0.63009 -0.50508 0.63102 L -0.50508 0.63102 " pathEditMode="relative" ptsTypes="AAAAAAAAAAAAAAA">
                                      <p:cBhvr>
                                        <p:cTn id="197" dur="5000" fill="hold"/>
                                        <p:tgtEl>
                                          <p:spTgt spid="21"/>
                                        </p:tgtEl>
                                        <p:attrNameLst>
                                          <p:attrName>ppt_x</p:attrName>
                                          <p:attrName>ppt_y</p:attrName>
                                        </p:attrNameLst>
                                      </p:cBhvr>
                                    </p:animMotion>
                                  </p:childTnLst>
                                </p:cTn>
                              </p:par>
                              <p:par>
                                <p:cTn id="198" presetID="0" presetClass="path" presetSubtype="0" accel="50000" decel="50000" fill="hold" grpId="2" nodeType="withEffect">
                                  <p:stCondLst>
                                    <p:cond delay="0"/>
                                  </p:stCondLst>
                                  <p:childTnLst>
                                    <p:animMotion origin="layout" path="M 0 0 L 0 0 C -0.00417 0.00209 -0.00898 0.00232 -0.0125 0.00648 C -0.01797 0.01297 -0.02187 0.02269 -0.0263 0.03102 C -0.0293 0.03681 -0.03229 0.0426 -0.03503 0.04885 C -0.04896 0.07963 -0.06198 0.11181 -0.0763 0.14213 C -0.11042 0.21436 -0.11107 0.21505 -0.13372 0.25533 C -0.1388 0.27686 -0.14453 0.29792 -0.14883 0.31991 C -0.15 0.32616 -0.14857 0.3338 -0.15 0.33982 C -0.15482 0.35926 -0.16224 0.37639 -0.16758 0.39537 C -0.16927 0.40162 -0.16953 0.40903 -0.17122 0.41528 C -0.175 0.42917 -0.17956 0.44213 -0.18372 0.45533 C -0.18581 0.46991 -0.1849 0.46713 -0.19258 0.48426 C -0.19466 0.48912 -0.19844 0.4919 -0.2 0.49769 C -0.20091 0.50047 -0.20104 0.5044 -0.20247 0.50648 C -0.20872 0.51505 -0.21719 0.51829 -0.22253 0.52871 C -0.22669 0.53681 -0.23099 0.54468 -0.23503 0.55324 C -0.23594 0.5551 -0.23633 0.55811 -0.2375 0.55973 C -0.2401 0.56343 -0.24336 0.56574 -0.24622 0.56875 C -0.25039 0.57755 -0.26029 0.58403 -0.25872 0.59537 C -0.25833 0.59838 -0.25872 0.60209 -0.25755 0.60417 C -0.25625 0.60648 -0.25417 0.60556 -0.25247 0.60648 C -0.25 0.60787 -0.24753 0.60996 -0.24505 0.61088 C -0.23594 0.61436 -0.22669 0.61667 -0.21745 0.61968 C -0.18646 0.6301 -0.21172 0.6257 -0.15 0.63311 C -0.12552 0.63611 -0.10091 0.63797 -0.0763 0.63982 C -0.06042 0.64098 -0.04466 0.64121 -0.02878 0.6419 C -0.0276 0.64283 -0.02643 0.64422 -0.025 0.64422 C -0.01836 0.64422 -0.00977 0.65047 -0.00508 0.6419 C -0.00039 0.63357 -0.0043 0.61829 -0.00378 0.60648 C -0.00352 0.59838 -0.00299 0.59005 -0.0026 0.58195 C -0.00299 0.54584 -0.00378 0.50949 -0.00378 0.47315 L -0.00378 0.47315 " pathEditMode="relative" ptsTypes="AAAAAAAAAAAAAAAAAAAAAAAAAAAAAAAAA">
                                      <p:cBhvr>
                                        <p:cTn id="199" dur="5000" fill="hold"/>
                                        <p:tgtEl>
                                          <p:spTgt spid="76"/>
                                        </p:tgtEl>
                                        <p:attrNameLst>
                                          <p:attrName>ppt_x</p:attrName>
                                          <p:attrName>ppt_y</p:attrName>
                                        </p:attrNameLst>
                                      </p:cBhvr>
                                    </p:animMotion>
                                  </p:childTnLst>
                                </p:cTn>
                              </p:par>
                              <p:par>
                                <p:cTn id="200" presetID="0" presetClass="path" presetSubtype="0" accel="50000" decel="50000" fill="hold" grpId="1" nodeType="withEffect">
                                  <p:stCondLst>
                                    <p:cond delay="0"/>
                                  </p:stCondLst>
                                  <p:childTnLst>
                                    <p:animMotion origin="layout" path="M 0 0 L 0 0 C -0.06719 0.02385 -0.00612 0.00348 -0.1789 0.01343 L -0.24518 0.01783 C -0.25989 0.02315 -0.26523 0.0257 -0.28268 0.02662 C -0.28724 0.02709 -0.29179 0.02524 -0.29635 0.02454 C -0.29101 -0.05995 -0.2862 -0.14444 -0.28021 -0.2287 C -0.27956 -0.23726 -0.27708 -0.2449 -0.27643 -0.25324 C -0.27422 -0.27986 -0.27344 -0.30671 -0.27135 -0.33333 C -0.26692 -0.39027 -0.26719 -0.26365 -0.26393 -0.4 C -0.26263 -0.45162 -0.26393 -0.5037 -0.26393 -0.55532 L -0.26393 -0.55532 " pathEditMode="relative" ptsTypes="AAAAAAAAAAAA">
                                      <p:cBhvr>
                                        <p:cTn id="201" dur="5000" fill="hold"/>
                                        <p:tgtEl>
                                          <p:spTgt spid="78"/>
                                        </p:tgtEl>
                                        <p:attrNameLst>
                                          <p:attrName>ppt_x</p:attrName>
                                          <p:attrName>ppt_y</p:attrName>
                                        </p:attrNameLst>
                                      </p:cBhvr>
                                    </p:animMotion>
                                  </p:childTnLst>
                                </p:cTn>
                              </p:par>
                              <p:par>
                                <p:cTn id="202" presetID="0" presetClass="path" presetSubtype="0" accel="50000" decel="50000" fill="hold" grpId="1" nodeType="withEffect">
                                  <p:stCondLst>
                                    <p:cond delay="0"/>
                                  </p:stCondLst>
                                  <p:childTnLst>
                                    <p:animMotion origin="layout" path="M 0 0 L 0 0 C -0.00039 0.00717 -0.00182 0.01481 -0.00117 0.02199 C -0.00052 0.03079 0.0026 0.03819 0.00378 0.04653 C 0.00469 0.05301 0.00404 0.06018 0.00508 0.06643 C 0.00651 0.07639 0.00964 0.08565 0.01133 0.09537 C 0.01302 0.10555 0.01289 0.11666 0.01497 0.12662 C 0.02409 0.16782 0.03307 0.20972 0.04505 0.24884 C 0.04753 0.25694 0.04974 0.26528 0.05247 0.27315 C 0.06432 0.30602 0.07708 0.33796 0.0888 0.37083 C 0.09792 0.39653 0.10299 0.42731 0.1151 0.44861 C 0.12044 0.45833 0.12383 0.475 0.13125 0.47754 L 0.1375 0.47986 C 0.13802 0.47685 0.13815 0.47384 0.1388 0.47083 C 0.14362 0.45069 0.14779 0.43009 0.15378 0.41088 C 0.15534 0.40579 0.1582 0.40162 0.16133 0.39977 C 0.18477 0.38541 0.20859 0.37338 0.23255 0.36204 C 0.23997 0.35856 0.24753 0.35671 0.25508 0.35532 C 0.29544 0.34861 0.33594 0.34329 0.3763 0.3375 C 0.38255 0.3368 0.38893 0.33657 0.39505 0.33541 C 0.45495 0.32454 0.44206 0.32778 0.47643 0.31759 C 0.46419 0.35023 0.48398 0.29907 0.47005 0.3287 C 0.46888 0.33125 0.46888 0.33518 0.46758 0.3375 C 0.46589 0.3412 0.46328 0.34305 0.46133 0.34653 C 0.4599 0.34907 0.45885 0.35231 0.45755 0.35532 C 0.44687 0.3831 0.44961 0.37291 0.44505 0.39305 C 0.44427 0.45764 0.44362 0.52199 0.44258 0.58657 C 0.44232 0.60509 0.44141 0.62338 0.44141 0.64213 L 0.44141 0.64213 " pathEditMode="relative" ptsTypes="AAAAAAAAAAAAAAAAAAAAAAAAAAAAA">
                                      <p:cBhvr>
                                        <p:cTn id="203" dur="5000" fill="hold"/>
                                        <p:tgtEl>
                                          <p:spTgt spid="34"/>
                                        </p:tgtEl>
                                        <p:attrNameLst>
                                          <p:attrName>ppt_x</p:attrName>
                                          <p:attrName>ppt_y</p:attrName>
                                        </p:attrNameLst>
                                      </p:cBhvr>
                                    </p:animMotion>
                                  </p:childTnLst>
                                </p:cTn>
                              </p:par>
                              <p:par>
                                <p:cTn id="204" presetID="0" presetClass="path" presetSubtype="0" accel="50000" decel="50000" fill="hold" grpId="1" nodeType="withEffect">
                                  <p:stCondLst>
                                    <p:cond delay="0"/>
                                  </p:stCondLst>
                                  <p:childTnLst>
                                    <p:animMotion origin="layout" path="M 0 0 L 0 0 C 0.20977 -0.0287 0.42084 -0.00277 0.63125 -0.00439 C 0.63334 -0.00439 0.63529 -0.00648 0.6375 -0.00648 C 0.65157 -0.00787 0.66576 -0.0081 0.67995 -0.00879 C 0.68737 -0.00439 0.6836 -0.00902 0.68243 0.01343 C 0.6806 0.05278 0.68308 0.03311 0.67878 0.06019 C 0.67709 0.08889 0.67605 0.11806 0.6737 0.14676 C 0.67318 0.15371 0.67058 0.15973 0.66993 0.16667 C 0.66849 0.18588 0.66849 0.20533 0.66745 0.22454 C 0.66719 0.22894 0.66667 0.23334 0.66628 0.23797 C 0.66381 0.29514 0.6655 0.23681 0.66628 0.30232 C 0.66654 0.32894 0.66628 0.35556 0.66628 0.38241 L 0.66628 0.38241 " pathEditMode="relative" ptsTypes="AAAAAAAAAAAAAA">
                                      <p:cBhvr>
                                        <p:cTn id="205" dur="5000" fill="hold"/>
                                        <p:tgtEl>
                                          <p:spTgt spid="38"/>
                                        </p:tgtEl>
                                        <p:attrNameLst>
                                          <p:attrName>ppt_x</p:attrName>
                                          <p:attrName>ppt_y</p:attrName>
                                        </p:attrNameLst>
                                      </p:cBhvr>
                                    </p:animMotion>
                                  </p:childTnLst>
                                </p:cTn>
                              </p:par>
                              <p:par>
                                <p:cTn id="206" presetID="0" presetClass="path" presetSubtype="0" accel="50000" decel="50000" fill="hold" grpId="1" nodeType="withEffect">
                                  <p:stCondLst>
                                    <p:cond delay="0"/>
                                  </p:stCondLst>
                                  <p:childTnLst>
                                    <p:animMotion origin="layout" path="M 0 0 L 0 0 C 0.02031 0.05857 0.03633 0.12269 0.0612 0.17547 L 0.10495 0.26898 C 0.15117 0.15695 0.18555 0.02616 0.24362 -0.06666 C 0.278 -0.12152 0.3724 -0.15764 0.3724 -0.15764 L 0.3724 -0.15764 " pathEditMode="relative" ptsTypes="AAAAAAA">
                                      <p:cBhvr>
                                        <p:cTn id="207" dur="5000" fill="hold"/>
                                        <p:tgtEl>
                                          <p:spTgt spid="80"/>
                                        </p:tgtEl>
                                        <p:attrNameLst>
                                          <p:attrName>ppt_x</p:attrName>
                                          <p:attrName>ppt_y</p:attrName>
                                        </p:attrNameLst>
                                      </p:cBhvr>
                                    </p:animMotion>
                                  </p:childTnLst>
                                </p:cTn>
                              </p:par>
                              <p:par>
                                <p:cTn id="208" presetID="0" presetClass="path" presetSubtype="0" accel="50000" decel="50000" fill="hold" grpId="1" nodeType="withEffect">
                                  <p:stCondLst>
                                    <p:cond delay="0"/>
                                  </p:stCondLst>
                                  <p:childTnLst>
                                    <p:animMotion origin="layout" path="M 0 0 L 0 0 C -0.00039 0.00672 -0.00182 0.03611 -0.00247 0.04445 C -0.00351 0.05625 -0.00508 0.06806 -0.00625 0.07986 C -0.00677 0.08496 -0.00677 0.09051 -0.00755 0.09537 C -0.0125 0.12755 -0.01836 0.15926 -0.02383 0.19098 C -0.02708 0.23148 -0.02526 0.21574 -0.0388 0.28658 C -0.04375 0.31273 -0.04857 0.33935 -0.05508 0.36435 C -0.05612 0.36875 -0.05924 0.37014 -0.06133 0.37315 C -0.07096 0.38797 -0.08997 0.41783 -0.08997 0.41783 C -0.08789 0.40625 -0.08815 0.40556 -0.08125 0.39329 C -0.0625 0.35973 -0.07057 0.37153 -0.0375 0.33542 C -0.03554 0.33334 -0.03346 0.33218 -0.03125 0.33102 C 0.00078 0.31574 0.03268 0.29977 0.06498 0.28658 C 0.07071 0.28426 0.07669 0.28519 0.08255 0.28426 C 0.14636 0.275 0.12435 0.27917 0.17136 0.26875 C 0.17383 0.26574 0.17682 0.26389 0.17878 0.25996 C 0.18034 0.25695 0.18034 0.25255 0.18125 0.24885 C 0.18203 0.24584 0.18321 0.24306 0.18386 0.23982 C 0.18659 0.22593 0.1888 0.21181 0.19128 0.19769 C 0.19245 0.18403 0.19479 0.15579 0.19505 0.14653 C 0.19544 0.13542 0.19505 0.12431 0.19505 0.1132 L 0.19505 0.1132 " pathEditMode="relative" ptsTypes="AAAAAAAAAAAAAAAAAAAAAAA">
                                      <p:cBhvr>
                                        <p:cTn id="209" dur="5000" fill="hold"/>
                                        <p:tgtEl>
                                          <p:spTgt spid="39"/>
                                        </p:tgtEl>
                                        <p:attrNameLst>
                                          <p:attrName>ppt_x</p:attrName>
                                          <p:attrName>ppt_y</p:attrName>
                                        </p:attrNameLst>
                                      </p:cBhvr>
                                    </p:animMotion>
                                  </p:childTnLst>
                                </p:cTn>
                              </p:par>
                              <p:par>
                                <p:cTn id="210" presetID="0" presetClass="path" presetSubtype="0" accel="50000" decel="50000" fill="hold" grpId="1" nodeType="withEffect">
                                  <p:stCondLst>
                                    <p:cond delay="0"/>
                                  </p:stCondLst>
                                  <p:childTnLst>
                                    <p:animMotion origin="layout" path="M 0 0 L 0 0 C 0.00364 -0.003 0.00742 -0.00601 0.0112 -0.00902 C 0.01562 -0.01273 0.02018 -0.01759 0.025 -0.02013 C 0.0444 -0.03009 0.06497 -0.03495 0.08372 -0.04907 C 0.10911 -0.06828 0.1332 -0.09421 0.15989 -0.10671 C 0.16614 -0.10972 0.17265 -0.11134 0.17864 -0.11574 C 0.20195 -0.13217 0.22461 -0.15115 0.24739 -0.16898 C 0.24909 -0.17037 0.25065 -0.17245 0.25247 -0.17337 C 0.26068 -0.17847 0.26914 -0.1824 0.27747 -0.1868 C 0.29075 -0.20578 0.28502 -0.19837 0.30989 -0.22453 C 0.31237 -0.22708 0.3151 -0.2287 0.31745 -0.23125 C 0.34088 -0.25671 0.3612 -0.29444 0.3875 -0.30902 C 0.39414 -0.31273 0.40065 -0.31712 0.40742 -0.32013 C 0.40911 -0.32083 0.41081 -0.32129 0.4125 -0.32245 C 0.42331 -0.33009 0.43385 -0.33981 0.44492 -0.34675 C 0.44804 -0.34884 0.45156 -0.34814 0.45495 -0.34907 C 0.47122 -0.35393 0.4875 -0.35879 0.50364 -0.36458 C 0.50794 -0.3662 0.51198 -0.36944 0.51614 -0.37129 C 0.52982 -0.37685 0.54375 -0.38125 0.55742 -0.3868 C 0.56041 -0.38796 0.56328 -0.38958 0.56614 -0.3912 C 0.58372 -0.40162 0.5789 -0.39675 0.5875 -0.40671 C 0.59232 -0.40393 0.59088 -0.40578 0.59492 -0.39791 C 0.60456 -0.3787 0.61497 -0.36064 0.6237 -0.34004 C 0.62864 -0.32824 0.63242 -0.31435 0.63867 -0.30462 C 0.65338 -0.28217 0.6862 -0.24467 0.6862 -0.24467 L 0.70625 -0.24675 L 0.70495 -0.24675 " pathEditMode="relative" ptsTypes="AAAAAAAAAAAAAAAAAAAAAAAAAAAA">
                                      <p:cBhvr>
                                        <p:cTn id="211" dur="5000" fill="hold"/>
                                        <p:tgtEl>
                                          <p:spTgt spid="36"/>
                                        </p:tgtEl>
                                        <p:attrNameLst>
                                          <p:attrName>ppt_x</p:attrName>
                                          <p:attrName>ppt_y</p:attrName>
                                        </p:attrNameLst>
                                      </p:cBhvr>
                                    </p:animMotion>
                                  </p:childTnLst>
                                </p:cTn>
                              </p:par>
                              <p:par>
                                <p:cTn id="212" presetID="0" presetClass="path" presetSubtype="0" accel="50000" decel="50000" fill="hold" grpId="1" nodeType="withEffect">
                                  <p:stCondLst>
                                    <p:cond delay="0"/>
                                  </p:stCondLst>
                                  <p:childTnLst>
                                    <p:animMotion origin="layout" path="M 0 0 L 0 0 C -0.00091 -0.01991 -0.00143 -0.04005 -0.0026 -0.05995 C -0.00299 -0.06806 -0.00442 -0.07616 -0.00507 -0.08426 C -0.00573 -0.09398 -0.00586 -0.1037 -0.00625 -0.1132 C -0.00716 -0.19282 -0.00716 -0.27824 -0.01132 -0.35764 C -0.01289 -0.38889 -0.01588 -0.42014 -0.01875 -0.45093 C -0.01927 -0.45556 -0.01953 -0.45995 -0.02005 -0.46435 C -0.02161 -0.47639 -0.02343 -0.48796 -0.025 -0.5 C -0.02343 -0.5007 -0.02174 -0.50116 -0.02005 -0.50208 C -0.01666 -0.50417 -0.01354 -0.50741 -0.01002 -0.5088 C -0.00559 -0.51042 -0.00091 -0.51065 0.00365 -0.51111 C 0.02162 -0.51227 0.03959 -0.51227 0.05743 -0.5132 L 0.22618 -0.52222 C 0.23347 -0.52338 0.26628 -0.55185 0.26628 -0.51991 C 0.26628 -0.51759 0.26524 -0.51551 0.26498 -0.5132 C 0.26485 -0.51181 0.26498 -0.51042 0.26498 -0.5088 L 0.26498 -0.50671 " pathEditMode="relative" ptsTypes="AAAAAAAAAAAAAAAAAA">
                                      <p:cBhvr>
                                        <p:cTn id="213" dur="5000" fill="hold"/>
                                        <p:tgtEl>
                                          <p:spTgt spid="37"/>
                                        </p:tgtEl>
                                        <p:attrNameLst>
                                          <p:attrName>ppt_x</p:attrName>
                                          <p:attrName>ppt_y</p:attrName>
                                        </p:attrNameLst>
                                      </p:cBhvr>
                                    </p:animMotion>
                                  </p:childTnLst>
                                </p:cTn>
                              </p:par>
                              <p:par>
                                <p:cTn id="214" presetID="0" presetClass="path" presetSubtype="0" accel="50000" decel="50000" fill="hold" grpId="1" nodeType="withEffect">
                                  <p:stCondLst>
                                    <p:cond delay="0"/>
                                  </p:stCondLst>
                                  <p:childTnLst>
                                    <p:animMotion origin="layout" path="M 0 0 L 0 0 C -0.11796 0.0044 -0.23893 -0.03449 -0.35377 0.01342 C -0.37851 0.02361 -0.35755 0.14884 -0.35755 0.14884 L -0.35872 0.15116 " pathEditMode="relative" ptsTypes="AAAAA">
                                      <p:cBhvr>
                                        <p:cTn id="215" dur="5000" fill="hold"/>
                                        <p:tgtEl>
                                          <p:spTgt spid="77"/>
                                        </p:tgtEl>
                                        <p:attrNameLst>
                                          <p:attrName>ppt_x</p:attrName>
                                          <p:attrName>ppt_y</p:attrName>
                                        </p:attrNameLst>
                                      </p:cBhvr>
                                    </p:animMotion>
                                  </p:childTnLst>
                                </p:cTn>
                              </p:par>
                              <p:par>
                                <p:cTn id="216" presetID="0" presetClass="path" presetSubtype="0" accel="50000" decel="50000" fill="hold" grpId="1" nodeType="withEffect">
                                  <p:stCondLst>
                                    <p:cond delay="0"/>
                                  </p:stCondLst>
                                  <p:childTnLst>
                                    <p:animMotion origin="layout" path="M 0 0 L 0 0 L 0.03242 -0.01319 C 0.03867 -0.01574 0.04505 -0.01713 0.05117 -0.01991 C 0.06289 -0.02523 0.07409 -0.03634 0.0862 -0.03773 C 0.12813 -0.04282 0.11003 -0.04028 0.18242 -0.05324 C 0.18542 -0.05394 0.18828 -0.05463 0.19128 -0.05556 C 0.19753 -0.05764 0.20378 -0.05972 0.21003 -0.06227 C 0.2112 -0.06273 0.2125 -0.06343 0.21367 -0.06435 C 0.21836 -0.06806 0.22266 -0.07292 0.22747 -0.07546 C 0.23229 -0.07824 0.2375 -0.07847 0.24245 -0.07986 L 0.2862 -0.07546 C 0.29206 -0.075 0.29805 -0.07593 0.30378 -0.07338 C 0.30547 -0.07245 0.30703 -0.06227 0.30755 -0.05995 C 0.30703 -0.05185 0.30755 -0.04329 0.30625 -0.03542 C 0.30573 -0.03241 0.30365 -0.03125 0.30247 -0.02894 C 0.29831 -0.02014 0.29544 -0.01042 0.29245 0 C 0.28138 0.03958 0.29323 -0.00023 0.28372 0.04236 C 0.28203 0.05 0.27982 0.05741 0.27747 0.06458 C 0.27448 0.07361 0.27083 0.08218 0.26745 0.0912 C 0.26667 0.09329 0.26576 0.0956 0.26497 0.09792 C 0.26328 0.10301 0.26211 0.1088 0.26003 0.11343 C 0.25664 0.1206 0.2487 0.13333 0.2487 0.13333 L 0.24622 0.13796 " pathEditMode="relative" ptsTypes="AAAAAAAAAAAAAAAAAAAAAAAA">
                                      <p:cBhvr>
                                        <p:cTn id="217" dur="5000" fill="hold"/>
                                        <p:tgtEl>
                                          <p:spTgt spid="79"/>
                                        </p:tgtEl>
                                        <p:attrNameLst>
                                          <p:attrName>ppt_x</p:attrName>
                                          <p:attrName>ppt_y</p:attrName>
                                        </p:attrNameLst>
                                      </p:cBhvr>
                                    </p:animMotion>
                                  </p:childTnLst>
                                </p:cTn>
                              </p:par>
                              <p:par>
                                <p:cTn id="218" presetID="0" presetClass="path" presetSubtype="0" accel="50000" decel="50000" fill="hold" grpId="1" nodeType="withEffect">
                                  <p:stCondLst>
                                    <p:cond delay="0"/>
                                  </p:stCondLst>
                                  <p:childTnLst>
                                    <p:animMotion origin="layout" path="M 0 0 L 0 0 C -0.00378 0.00069 -0.00755 0.00115 -0.01133 0.00231 C -0.01263 0.00277 -0.0138 0.00393 -0.01511 0.00439 C -0.02123 0.00787 -0.025 0.00995 -0.03125 0.01111 C -0.07669 0.01921 -0.08099 0.0162 -0.14128 0.01782 C -0.18815 0.03125 -0.16198 0.02615 -0.22005 0.02893 C -0.23216 0.03032 -0.28281 0.03796 -0.29753 0.03125 C -0.30052 0.02986 -0.29961 0.0206 -0.3013 0.0155 C -0.30378 0.00787 -0.30703 0.00069 -0.31003 -0.00672 C -0.31419 -0.01667 -0.32227 -0.03264 -0.3263 -0.04005 C -0.3319 -0.05047 -0.33789 -0.06065 -0.34375 -0.07107 L -0.35755 -0.09561 C -0.36211 -0.10371 -0.36966 -0.11737 -0.3737 -0.12223 C -0.38229 -0.13241 -0.37904 -0.12801 -0.39245 -0.14885 C -0.39388 -0.15093 -0.39531 -0.15278 -0.39623 -0.15556 C -0.39987 -0.16551 -0.40313 -0.17616 -0.40625 -0.18658 C -0.4069 -0.18866 -0.40716 -0.19098 -0.40755 -0.19329 C -0.40873 -0.2007 -0.40951 -0.20834 -0.4112 -0.21551 C -0.41576 -0.2338 -0.42266 -0.25 -0.4263 -0.26875 C -0.42669 -0.27107 -0.42696 -0.27338 -0.42748 -0.27547 C -0.42956 -0.2845 -0.43177 -0.29329 -0.43373 -0.30209 C -0.43425 -0.3044 -0.43464 -0.30672 -0.43503 -0.3088 C -0.43633 -0.3169 -0.43737 -0.32524 -0.43867 -0.33334 C -0.44024 -0.34237 -0.44206 -0.35116 -0.44375 -0.35996 C -0.44505 -0.36737 -0.44492 -0.36436 -0.44492 -0.36875 L -0.44492 -0.36875 " pathEditMode="relative" ptsTypes="AAAAAAAAAAAAAAAAAAAAAAAAAAA">
                                      <p:cBhvr>
                                        <p:cTn id="219" dur="5000" fill="hold"/>
                                        <p:tgtEl>
                                          <p:spTgt spid="2"/>
                                        </p:tgtEl>
                                        <p:attrNameLst>
                                          <p:attrName>ppt_x</p:attrName>
                                          <p:attrName>ppt_y</p:attrName>
                                        </p:attrNameLst>
                                      </p:cBhvr>
                                    </p:animMotion>
                                  </p:childTnLst>
                                </p:cTn>
                              </p:par>
                              <p:par>
                                <p:cTn id="220" presetID="0" presetClass="path" presetSubtype="0" accel="50000" decel="50000" fill="hold" grpId="2" nodeType="withEffect">
                                  <p:stCondLst>
                                    <p:cond delay="0"/>
                                  </p:stCondLst>
                                  <p:childTnLst>
                                    <p:animMotion origin="layout" path="M 0 0 L 0 0 C -0.0017 -0.01111 -0.00352 -0.02223 -0.00508 -0.03334 C -0.00599 -0.04005 -0.0056 -0.04769 -0.00756 -0.05348 C -0.01407 -0.07246 -0.02032 -0.09283 -0.03008 -0.10672 C -0.03217 -0.10973 -0.03438 -0.11227 -0.03633 -0.11551 C -0.05417 -0.14746 -0.05886 -0.15371 -0.07006 -0.18449 C -0.07188 -0.18936 -0.07357 -0.19468 -0.075 -0.2 C -0.07605 -0.20348 -0.0767 -0.20741 -0.07748 -0.21111 C -0.05925 -0.22199 -0.07839 -0.21135 -0.02878 -0.21551 C 0.09752 -0.22616 -0.03099 -0.21945 0.08242 -0.22454 C 0.0858 -0.22593 0.08919 -0.22686 0.09244 -0.22894 C 0.09362 -0.22963 0.09492 -0.23056 0.09609 -0.23102 C 0.09948 -0.23264 0.10273 -0.23542 0.10612 -0.23542 L 0.12109 -0.23542 L 0.17994 -0.12454 " pathEditMode="relative" ptsTypes="AAAAAAAAAAAAAAAA">
                                      <p:cBhvr>
                                        <p:cTn id="221" dur="5000" fill="hold"/>
                                        <p:tgtEl>
                                          <p:spTgt spid="33"/>
                                        </p:tgtEl>
                                        <p:attrNameLst>
                                          <p:attrName>ppt_x</p:attrName>
                                          <p:attrName>ppt_y</p:attrName>
                                        </p:attrNameLst>
                                      </p:cBhvr>
                                    </p:animMotion>
                                  </p:childTnLst>
                                </p:cTn>
                              </p:par>
                              <p:par>
                                <p:cTn id="222" presetID="0" presetClass="path" presetSubtype="0" accel="50000" decel="50000" fill="hold" grpId="1" nodeType="withEffect">
                                  <p:stCondLst>
                                    <p:cond delay="0"/>
                                  </p:stCondLst>
                                  <p:childTnLst>
                                    <p:animMotion origin="layout" path="M 0 0 L 0 0 C -0.05208 0.08356 -0.1 0.17639 -0.15625 0.25115 C -0.17005 0.26944 -0.18919 0.27685 -0.20625 0.27338 C -0.2914 0.25532 -0.37395 0.2081 -0.45872 0.18657 C -0.45625 0.11041 -0.45403 0.03403 -0.4513 -0.04236 C -0.45117 -0.04676 -0.45 -0.05556 -0.45 -0.05556 L -0.45 -0.05556 " pathEditMode="relative" ptsTypes="AAAAAAAA">
                                      <p:cBhvr>
                                        <p:cTn id="223" dur="5000" fill="hold"/>
                                        <p:tgtEl>
                                          <p:spTgt spid="42"/>
                                        </p:tgtEl>
                                        <p:attrNameLst>
                                          <p:attrName>ppt_x</p:attrName>
                                          <p:attrName>ppt_y</p:attrName>
                                        </p:attrNameLst>
                                      </p:cBhvr>
                                    </p:animMotion>
                                  </p:childTnLst>
                                </p:cTn>
                              </p:par>
                              <p:par>
                                <p:cTn id="224" presetID="0" presetClass="path" presetSubtype="0" accel="50000" decel="50000" fill="hold" grpId="1" nodeType="withEffect">
                                  <p:stCondLst>
                                    <p:cond delay="0"/>
                                  </p:stCondLst>
                                  <p:childTnLst>
                                    <p:animMotion origin="layout" path="M 0 0 L 0 0 C 0.00287 0.0044 0.00573 0.00903 0.00873 0.01319 C 0.01888 0.02778 0.02696 0.01968 0.04375 0.02222 C 0.04323 0.03704 0.04245 0.05185 0.04245 0.06667 C 0.04245 0.12222 0.04102 0.13148 0.04623 0.17106 C 0.04649 0.17338 0.04701 0.17569 0.04753 0.17778 C 0.04375 0.1794 0.04011 0.18194 0.0362 0.18218 C -0.01445 0.18565 0.03008 0.18079 0.00873 0.17778 C 0 0.17662 -0.00885 0.17639 -0.01758 0.17569 L -0.15 0.18009 C -0.29635 0.18056 -0.44323 0.20139 -0.5888 0.17569 C -0.59804 0.15926 -0.5862 0.18241 -0.59505 0.15116 C -0.59896 0.13704 -0.59883 0.13773 -0.60377 0.11782 C -0.60469 0.11412 -0.60534 0.11018 -0.60625 0.10671 C -0.60703 0.10417 -0.60807 0.10231 -0.60885 0.1 C -0.61041 0.09421 -0.61002 0.09282 -0.61002 0.08657 L -0.61002 0.08657 " pathEditMode="relative" ptsTypes="AAAAAAAAAAAAAAAAAA">
                                      <p:cBhvr>
                                        <p:cTn id="225" dur="5000" fill="hold"/>
                                        <p:tgtEl>
                                          <p:spTgt spid="41"/>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3" grpId="2"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9473871" y="458904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4873740" y="48023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p:cNvSpPr/>
          <p:nvPr/>
        </p:nvSpPr>
        <p:spPr>
          <a:xfrm>
            <a:off x="6836874" y="392940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207719" y="469854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6221536" y="303487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p:cNvSpPr/>
          <p:nvPr/>
        </p:nvSpPr>
        <p:spPr>
          <a:xfrm>
            <a:off x="5337151" y="445089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6859737" y="58651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p:cNvSpPr/>
          <p:nvPr/>
        </p:nvSpPr>
        <p:spPr>
          <a:xfrm rot="156335">
            <a:off x="6399943" y="197305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5 von 20</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1031897" y="161305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p:cNvSpPr/>
          <p:nvPr/>
        </p:nvSpPr>
        <p:spPr>
          <a:xfrm>
            <a:off x="3086760" y="115417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p:cNvSpPr/>
          <p:nvPr/>
        </p:nvSpPr>
        <p:spPr>
          <a:xfrm>
            <a:off x="8128052" y="186672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p:cNvSpPr/>
          <p:nvPr/>
        </p:nvSpPr>
        <p:spPr>
          <a:xfrm>
            <a:off x="2048461" y="251274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Ellipse 36"/>
          <p:cNvSpPr/>
          <p:nvPr/>
        </p:nvSpPr>
        <p:spPr>
          <a:xfrm>
            <a:off x="2963984" y="356940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8" name="Ellipse 37"/>
          <p:cNvSpPr/>
          <p:nvPr/>
        </p:nvSpPr>
        <p:spPr>
          <a:xfrm>
            <a:off x="3806760" y="222672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9" name="Ellipse 38"/>
          <p:cNvSpPr/>
          <p:nvPr/>
        </p:nvSpPr>
        <p:spPr>
          <a:xfrm>
            <a:off x="4807892" y="267487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0" name="Ellipse 39"/>
          <p:cNvSpPr/>
          <p:nvPr/>
        </p:nvSpPr>
        <p:spPr>
          <a:xfrm>
            <a:off x="8456065" y="86337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1" name="Ellipse 40"/>
          <p:cNvSpPr/>
          <p:nvPr/>
        </p:nvSpPr>
        <p:spPr>
          <a:xfrm>
            <a:off x="10577348" y="409816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2" name="Ellipse 41"/>
          <p:cNvSpPr/>
          <p:nvPr/>
        </p:nvSpPr>
        <p:spPr>
          <a:xfrm>
            <a:off x="3070126" y="11970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3" name="Ellipse 42"/>
          <p:cNvSpPr/>
          <p:nvPr/>
        </p:nvSpPr>
        <p:spPr>
          <a:xfrm>
            <a:off x="9840167" y="198904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4" name="Ellipse 43"/>
          <p:cNvSpPr/>
          <p:nvPr/>
        </p:nvSpPr>
        <p:spPr>
          <a:xfrm>
            <a:off x="5816001" y="91183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5" name="Textfeld 4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61446"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3333559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33"/>
                                        </p:tgtEl>
                                        <p:attrNameLst>
                                          <p:attrName>style.color</p:attrName>
                                        </p:attrNameLst>
                                      </p:cBhvr>
                                      <p:to>
                                        <a:srgbClr val="B4C6E7"/>
                                      </p:to>
                                    </p:animClr>
                                    <p:animClr clrSpc="rgb" dir="cw">
                                      <p:cBhvr>
                                        <p:cTn id="22" dur="500" autoRev="1" fill="remove"/>
                                        <p:tgtEl>
                                          <p:spTgt spid="33"/>
                                        </p:tgtEl>
                                        <p:attrNameLst>
                                          <p:attrName>fillcolor</p:attrName>
                                        </p:attrNameLst>
                                      </p:cBhvr>
                                      <p:to>
                                        <a:srgbClr val="B4C6E7"/>
                                      </p:to>
                                    </p:animClr>
                                    <p:set>
                                      <p:cBhvr>
                                        <p:cTn id="23" dur="500" autoRev="1" fill="remove"/>
                                        <p:tgtEl>
                                          <p:spTgt spid="33"/>
                                        </p:tgtEl>
                                        <p:attrNameLst>
                                          <p:attrName>fill.type</p:attrName>
                                        </p:attrNameLst>
                                      </p:cBhvr>
                                      <p:to>
                                        <p:strVal val="solid"/>
                                      </p:to>
                                    </p:set>
                                    <p:set>
                                      <p:cBhvr>
                                        <p:cTn id="24" dur="500" autoRev="1" fill="remove"/>
                                        <p:tgtEl>
                                          <p:spTgt spid="33"/>
                                        </p:tgtEl>
                                        <p:attrNameLst>
                                          <p:attrName>fill.on</p:attrName>
                                        </p:attrNameLst>
                                      </p:cBhvr>
                                      <p:to>
                                        <p:strVal val="true"/>
                                      </p:to>
                                    </p:set>
                                  </p:childTnLst>
                                </p:cTn>
                              </p:par>
                              <p:par>
                                <p:cTn id="25" presetID="27" presetClass="emph" presetSubtype="0" repeatCount="3000" fill="remove" grpId="1" nodeType="withEffect">
                                  <p:stCondLst>
                                    <p:cond delay="0"/>
                                  </p:stCondLst>
                                  <p:childTnLst>
                                    <p:animClr clrSpc="rgb" dir="cw">
                                      <p:cBhvr override="childStyle">
                                        <p:cTn id="26" dur="500" autoRev="1" fill="remove"/>
                                        <p:tgtEl>
                                          <p:spTgt spid="44"/>
                                        </p:tgtEl>
                                        <p:attrNameLst>
                                          <p:attrName>style.color</p:attrName>
                                        </p:attrNameLst>
                                      </p:cBhvr>
                                      <p:to>
                                        <a:srgbClr val="B4C6E7"/>
                                      </p:to>
                                    </p:animClr>
                                    <p:animClr clrSpc="rgb" dir="cw">
                                      <p:cBhvr>
                                        <p:cTn id="27" dur="500" autoRev="1" fill="remove"/>
                                        <p:tgtEl>
                                          <p:spTgt spid="44"/>
                                        </p:tgtEl>
                                        <p:attrNameLst>
                                          <p:attrName>fillcolor</p:attrName>
                                        </p:attrNameLst>
                                      </p:cBhvr>
                                      <p:to>
                                        <a:srgbClr val="B4C6E7"/>
                                      </p:to>
                                    </p:animClr>
                                    <p:set>
                                      <p:cBhvr>
                                        <p:cTn id="28" dur="500" autoRev="1" fill="remove"/>
                                        <p:tgtEl>
                                          <p:spTgt spid="44"/>
                                        </p:tgtEl>
                                        <p:attrNameLst>
                                          <p:attrName>fill.type</p:attrName>
                                        </p:attrNameLst>
                                      </p:cBhvr>
                                      <p:to>
                                        <p:strVal val="solid"/>
                                      </p:to>
                                    </p:set>
                                    <p:set>
                                      <p:cBhvr>
                                        <p:cTn id="29" dur="500" autoRev="1" fill="remove"/>
                                        <p:tgtEl>
                                          <p:spTgt spid="44"/>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30" restart="whenNotActive" fill="hold" evtFilter="cancelBubble" nodeType="interactiveSeq">
                <p:stCondLst>
                  <p:cond evt="onClick" delay="0">
                    <p:tgtEl>
                      <p:spTgt spid="7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1000" fill="hold"/>
                                        <p:tgtEl>
                                          <p:spTgt spid="78"/>
                                        </p:tgtEl>
                                        <p:attrNameLst>
                                          <p:attrName>fillcolor</p:attrName>
                                        </p:attrNameLst>
                                      </p:cBhvr>
                                      <p:to>
                                        <a:srgbClr val="00B050"/>
                                      </p:to>
                                    </p:animClr>
                                    <p:set>
                                      <p:cBhvr>
                                        <p:cTn id="35" dur="1000" fill="hold"/>
                                        <p:tgtEl>
                                          <p:spTgt spid="78"/>
                                        </p:tgtEl>
                                        <p:attrNameLst>
                                          <p:attrName>fill.type</p:attrName>
                                        </p:attrNameLst>
                                      </p:cBhvr>
                                      <p:to>
                                        <p:strVal val="solid"/>
                                      </p:to>
                                    </p:set>
                                    <p:set>
                                      <p:cBhvr>
                                        <p:cTn id="36" dur="1000" fill="hold"/>
                                        <p:tgtEl>
                                          <p:spTgt spid="78"/>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7" restart="whenNotActive" fill="hold" evtFilter="cancelBubble" nodeType="interactiveSeq">
                <p:stCondLst>
                  <p:cond evt="onClick" delay="0">
                    <p:tgtEl>
                      <p:spTgt spid="2"/>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1000" fill="hold"/>
                                        <p:tgtEl>
                                          <p:spTgt spid="2"/>
                                        </p:tgtEl>
                                        <p:attrNameLst>
                                          <p:attrName>fillcolor</p:attrName>
                                        </p:attrNameLst>
                                      </p:cBhvr>
                                      <p:to>
                                        <a:srgbClr val="00B050"/>
                                      </p:to>
                                    </p:animClr>
                                    <p:set>
                                      <p:cBhvr>
                                        <p:cTn id="42" dur="1000" fill="hold"/>
                                        <p:tgtEl>
                                          <p:spTgt spid="2"/>
                                        </p:tgtEl>
                                        <p:attrNameLst>
                                          <p:attrName>fill.type</p:attrName>
                                        </p:attrNameLst>
                                      </p:cBhvr>
                                      <p:to>
                                        <p:strVal val="solid"/>
                                      </p:to>
                                    </p:set>
                                    <p:set>
                                      <p:cBhvr>
                                        <p:cTn id="43" dur="1000" fill="hold"/>
                                        <p:tgtEl>
                                          <p:spTgt spid="2"/>
                                        </p:tgtEl>
                                        <p:attrNameLst>
                                          <p:attrName>fill.on</p:attrName>
                                        </p:attrNameLst>
                                      </p:cBhvr>
                                      <p:to>
                                        <p:strVal val="true"/>
                                      </p:to>
                                    </p:set>
                                  </p:childTnLst>
                                  <p:subTnLst>
                                    <p:audio>
                                      <p:cMediaNode vol="41000">
                                        <p:cTn display="0" masterRel="sameClick">
                                          <p:stCondLst>
                                            <p:cond evt="begin" delay="0">
                                              <p:tn val="4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44" restart="whenNotActive" fill="hold" evtFilter="cancelBubble" nodeType="interactiveSeq">
                <p:stCondLst>
                  <p:cond evt="onClick" delay="0">
                    <p:tgtEl>
                      <p:spTgt spid="76"/>
                    </p:tgtEl>
                  </p:cond>
                </p:stCondLst>
                <p:endSync evt="end" delay="0">
                  <p:rtn val="all"/>
                </p:endSync>
                <p:childTnLst>
                  <p:par>
                    <p:cTn id="45" fill="hold">
                      <p:stCondLst>
                        <p:cond delay="0"/>
                      </p:stCondLst>
                      <p:childTnLst>
                        <p:par>
                          <p:cTn id="46" fill="hold">
                            <p:stCondLst>
                              <p:cond delay="0"/>
                            </p:stCondLst>
                            <p:childTnLst>
                              <p:par>
                                <p:cTn id="47" presetID="19" presetClass="emph" presetSubtype="0" fill="hold" grpId="0" nodeType="withEffect">
                                  <p:stCondLst>
                                    <p:cond delay="0"/>
                                  </p:stCondLst>
                                  <p:childTnLst>
                                    <p:animClr clrSpc="rgb" dir="cw">
                                      <p:cBhvr override="childStyle">
                                        <p:cTn id="48" dur="1000" fill="hold"/>
                                        <p:tgtEl>
                                          <p:spTgt spid="76"/>
                                        </p:tgtEl>
                                        <p:attrNameLst>
                                          <p:attrName>style.color</p:attrName>
                                        </p:attrNameLst>
                                      </p:cBhvr>
                                      <p:to>
                                        <a:srgbClr val="00B050"/>
                                      </p:to>
                                    </p:animClr>
                                    <p:animClr clrSpc="rgb" dir="cw">
                                      <p:cBhvr>
                                        <p:cTn id="49" dur="1000" fill="hold"/>
                                        <p:tgtEl>
                                          <p:spTgt spid="76"/>
                                        </p:tgtEl>
                                        <p:attrNameLst>
                                          <p:attrName>fillcolor</p:attrName>
                                        </p:attrNameLst>
                                      </p:cBhvr>
                                      <p:to>
                                        <a:srgbClr val="00B050"/>
                                      </p:to>
                                    </p:animClr>
                                    <p:set>
                                      <p:cBhvr>
                                        <p:cTn id="50" dur="1000" fill="hold"/>
                                        <p:tgtEl>
                                          <p:spTgt spid="76"/>
                                        </p:tgtEl>
                                        <p:attrNameLst>
                                          <p:attrName>fill.type</p:attrName>
                                        </p:attrNameLst>
                                      </p:cBhvr>
                                      <p:to>
                                        <p:strVal val="solid"/>
                                      </p:to>
                                    </p:set>
                                    <p:set>
                                      <p:cBhvr>
                                        <p:cTn id="51" dur="1000" fill="hold"/>
                                        <p:tgtEl>
                                          <p:spTgt spid="7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52" restart="whenNotActive" fill="hold" evtFilter="cancelBubble" nodeType="interactiveSeq">
                <p:stCondLst>
                  <p:cond evt="onClick" delay="0">
                    <p:tgtEl>
                      <p:spTgt spid="80"/>
                    </p:tgtEl>
                  </p:cond>
                </p:stCondLst>
                <p:endSync evt="end" delay="0">
                  <p:rtn val="all"/>
                </p:endSync>
                <p:childTnLst>
                  <p:par>
                    <p:cTn id="53" fill="hold">
                      <p:stCondLst>
                        <p:cond delay="0"/>
                      </p:stCondLst>
                      <p:childTnLst>
                        <p:par>
                          <p:cTn id="54" fill="hold">
                            <p:stCondLst>
                              <p:cond delay="0"/>
                            </p:stCondLst>
                            <p:childTnLst>
                              <p:par>
                                <p:cTn id="55" presetID="19" presetClass="emph" presetSubtype="0" fill="hold" grpId="0" nodeType="clickEffect">
                                  <p:stCondLst>
                                    <p:cond delay="0"/>
                                  </p:stCondLst>
                                  <p:childTnLst>
                                    <p:animClr clrSpc="rgb" dir="cw">
                                      <p:cBhvr override="childStyle">
                                        <p:cTn id="56" dur="1000" fill="hold"/>
                                        <p:tgtEl>
                                          <p:spTgt spid="80"/>
                                        </p:tgtEl>
                                        <p:attrNameLst>
                                          <p:attrName>style.color</p:attrName>
                                        </p:attrNameLst>
                                      </p:cBhvr>
                                      <p:to>
                                        <a:srgbClr val="FF0000"/>
                                      </p:to>
                                    </p:animClr>
                                    <p:animClr clrSpc="rgb" dir="cw">
                                      <p:cBhvr>
                                        <p:cTn id="57" dur="1000" fill="hold"/>
                                        <p:tgtEl>
                                          <p:spTgt spid="80"/>
                                        </p:tgtEl>
                                        <p:attrNameLst>
                                          <p:attrName>fillcolor</p:attrName>
                                        </p:attrNameLst>
                                      </p:cBhvr>
                                      <p:to>
                                        <a:srgbClr val="FF0000"/>
                                      </p:to>
                                    </p:animClr>
                                    <p:set>
                                      <p:cBhvr>
                                        <p:cTn id="58" dur="1000" fill="hold"/>
                                        <p:tgtEl>
                                          <p:spTgt spid="80"/>
                                        </p:tgtEl>
                                        <p:attrNameLst>
                                          <p:attrName>fill.type</p:attrName>
                                        </p:attrNameLst>
                                      </p:cBhvr>
                                      <p:to>
                                        <p:strVal val="solid"/>
                                      </p:to>
                                    </p:set>
                                    <p:set>
                                      <p:cBhvr>
                                        <p:cTn id="59" dur="1000" fill="hold"/>
                                        <p:tgtEl>
                                          <p:spTgt spid="80"/>
                                        </p:tgtEl>
                                        <p:attrNameLst>
                                          <p:attrName>fill.on</p:attrName>
                                        </p:attrNameLst>
                                      </p:cBhvr>
                                      <p:to>
                                        <p:strVal val="true"/>
                                      </p:to>
                                    </p:set>
                                  </p:childTnLst>
                                  <p:subTnLst>
                                    <p:audio>
                                      <p:cMediaNode vol="77000">
                                        <p:cTn display="0" masterRel="sameClick">
                                          <p:stCondLst>
                                            <p:cond evt="begin" delay="0">
                                              <p:tn val="5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60" restart="whenNotActive" fill="hold" evtFilter="cancelBubble" nodeType="interactiveSeq">
                <p:stCondLst>
                  <p:cond evt="onClick" delay="0">
                    <p:tgtEl>
                      <p:spTgt spid="79"/>
                    </p:tgtEl>
                  </p:cond>
                </p:stCondLst>
                <p:endSync evt="end" delay="0">
                  <p:rtn val="all"/>
                </p:endSync>
                <p:childTnLst>
                  <p:par>
                    <p:cTn id="61" fill="hold">
                      <p:stCondLst>
                        <p:cond delay="0"/>
                      </p:stCondLst>
                      <p:childTnLst>
                        <p:par>
                          <p:cTn id="62" fill="hold">
                            <p:stCondLst>
                              <p:cond delay="0"/>
                            </p:stCondLst>
                            <p:childTnLst>
                              <p:par>
                                <p:cTn id="63" presetID="19" presetClass="emph" presetSubtype="0" fill="hold" grpId="0" nodeType="clickEffect">
                                  <p:stCondLst>
                                    <p:cond delay="0"/>
                                  </p:stCondLst>
                                  <p:childTnLst>
                                    <p:animClr clrSpc="rgb" dir="cw">
                                      <p:cBhvr override="childStyle">
                                        <p:cTn id="64" dur="1000" fill="hold"/>
                                        <p:tgtEl>
                                          <p:spTgt spid="79"/>
                                        </p:tgtEl>
                                        <p:attrNameLst>
                                          <p:attrName>style.color</p:attrName>
                                        </p:attrNameLst>
                                      </p:cBhvr>
                                      <p:to>
                                        <a:srgbClr val="FF0000"/>
                                      </p:to>
                                    </p:animClr>
                                    <p:animClr clrSpc="rgb" dir="cw">
                                      <p:cBhvr>
                                        <p:cTn id="65" dur="1000" fill="hold"/>
                                        <p:tgtEl>
                                          <p:spTgt spid="79"/>
                                        </p:tgtEl>
                                        <p:attrNameLst>
                                          <p:attrName>fillcolor</p:attrName>
                                        </p:attrNameLst>
                                      </p:cBhvr>
                                      <p:to>
                                        <a:srgbClr val="FF0000"/>
                                      </p:to>
                                    </p:animClr>
                                    <p:set>
                                      <p:cBhvr>
                                        <p:cTn id="66" dur="1000" fill="hold"/>
                                        <p:tgtEl>
                                          <p:spTgt spid="79"/>
                                        </p:tgtEl>
                                        <p:attrNameLst>
                                          <p:attrName>fill.type</p:attrName>
                                        </p:attrNameLst>
                                      </p:cBhvr>
                                      <p:to>
                                        <p:strVal val="solid"/>
                                      </p:to>
                                    </p:set>
                                    <p:set>
                                      <p:cBhvr>
                                        <p:cTn id="67" dur="1000" fill="hold"/>
                                        <p:tgtEl>
                                          <p:spTgt spid="79"/>
                                        </p:tgtEl>
                                        <p:attrNameLst>
                                          <p:attrName>fill.on</p:attrName>
                                        </p:attrNameLst>
                                      </p:cBhvr>
                                      <p:to>
                                        <p:strVal val="true"/>
                                      </p:to>
                                    </p:set>
                                  </p:childTnLst>
                                  <p:subTnLst>
                                    <p:audio>
                                      <p:cMediaNode vol="77000">
                                        <p:cTn display="0" masterRel="sameClick">
                                          <p:stCondLst>
                                            <p:cond evt="begin" delay="0">
                                              <p:tn val="6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68" restart="whenNotActive" fill="hold" evtFilter="cancelBubble" nodeType="interactiveSeq">
                <p:stCondLst>
                  <p:cond evt="onClick" delay="0">
                    <p:tgtEl>
                      <p:spTgt spid="77"/>
                    </p:tgtEl>
                  </p:cond>
                </p:stCondLst>
                <p:endSync evt="end" delay="0">
                  <p:rtn val="all"/>
                </p:endSync>
                <p:childTnLst>
                  <p:par>
                    <p:cTn id="69" fill="hold">
                      <p:stCondLst>
                        <p:cond delay="0"/>
                      </p:stCondLst>
                      <p:childTnLst>
                        <p:par>
                          <p:cTn id="70" fill="hold">
                            <p:stCondLst>
                              <p:cond delay="0"/>
                            </p:stCondLst>
                            <p:childTnLst>
                              <p:par>
                                <p:cTn id="71" presetID="19" presetClass="emph" presetSubtype="0" fill="hold" grpId="0" nodeType="clickEffect">
                                  <p:stCondLst>
                                    <p:cond delay="0"/>
                                  </p:stCondLst>
                                  <p:childTnLst>
                                    <p:animClr clrSpc="rgb" dir="cw">
                                      <p:cBhvr override="childStyle">
                                        <p:cTn id="72" dur="1000" fill="hold"/>
                                        <p:tgtEl>
                                          <p:spTgt spid="77"/>
                                        </p:tgtEl>
                                        <p:attrNameLst>
                                          <p:attrName>style.color</p:attrName>
                                        </p:attrNameLst>
                                      </p:cBhvr>
                                      <p:to>
                                        <a:srgbClr val="FF0000"/>
                                      </p:to>
                                    </p:animClr>
                                    <p:animClr clrSpc="rgb" dir="cw">
                                      <p:cBhvr>
                                        <p:cTn id="73" dur="1000" fill="hold"/>
                                        <p:tgtEl>
                                          <p:spTgt spid="77"/>
                                        </p:tgtEl>
                                        <p:attrNameLst>
                                          <p:attrName>fillcolor</p:attrName>
                                        </p:attrNameLst>
                                      </p:cBhvr>
                                      <p:to>
                                        <a:srgbClr val="FF0000"/>
                                      </p:to>
                                    </p:animClr>
                                    <p:set>
                                      <p:cBhvr>
                                        <p:cTn id="74" dur="1000" fill="hold"/>
                                        <p:tgtEl>
                                          <p:spTgt spid="77"/>
                                        </p:tgtEl>
                                        <p:attrNameLst>
                                          <p:attrName>fill.type</p:attrName>
                                        </p:attrNameLst>
                                      </p:cBhvr>
                                      <p:to>
                                        <p:strVal val="solid"/>
                                      </p:to>
                                    </p:set>
                                    <p:set>
                                      <p:cBhvr>
                                        <p:cTn id="75" dur="1000" fill="hold"/>
                                        <p:tgtEl>
                                          <p:spTgt spid="77"/>
                                        </p:tgtEl>
                                        <p:attrNameLst>
                                          <p:attrName>fill.on</p:attrName>
                                        </p:attrNameLst>
                                      </p:cBhvr>
                                      <p:to>
                                        <p:strVal val="true"/>
                                      </p:to>
                                    </p:set>
                                  </p:childTnLst>
                                  <p:subTnLst>
                                    <p:audio>
                                      <p:cMediaNode vol="77000">
                                        <p:cTn display="0" masterRel="sameClick">
                                          <p:stCondLst>
                                            <p:cond evt="begin" delay="0">
                                              <p:tn val="7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6" restart="whenNotActive" fill="hold" evtFilter="cancelBubble" nodeType="interactiveSeq">
                <p:stCondLst>
                  <p:cond evt="onClick" delay="0">
                    <p:tgtEl>
                      <p:spTgt spid="21"/>
                    </p:tgtEl>
                  </p:cond>
                </p:stCondLst>
                <p:endSync evt="end" delay="0">
                  <p:rtn val="all"/>
                </p:endSync>
                <p:childTnLst>
                  <p:par>
                    <p:cTn id="77" fill="hold">
                      <p:stCondLst>
                        <p:cond delay="0"/>
                      </p:stCondLst>
                      <p:childTnLst>
                        <p:par>
                          <p:cTn id="78" fill="hold">
                            <p:stCondLst>
                              <p:cond delay="0"/>
                            </p:stCondLst>
                            <p:childTnLst>
                              <p:par>
                                <p:cTn id="79" presetID="19" presetClass="emph" presetSubtype="0" fill="hold" grpId="0" nodeType="clickEffect">
                                  <p:stCondLst>
                                    <p:cond delay="0"/>
                                  </p:stCondLst>
                                  <p:childTnLst>
                                    <p:animClr clrSpc="rgb" dir="cw">
                                      <p:cBhvr override="childStyle">
                                        <p:cTn id="80" dur="1000" fill="hold"/>
                                        <p:tgtEl>
                                          <p:spTgt spid="21"/>
                                        </p:tgtEl>
                                        <p:attrNameLst>
                                          <p:attrName>style.color</p:attrName>
                                        </p:attrNameLst>
                                      </p:cBhvr>
                                      <p:to>
                                        <a:srgbClr val="FF0000"/>
                                      </p:to>
                                    </p:animClr>
                                    <p:animClr clrSpc="rgb" dir="cw">
                                      <p:cBhvr>
                                        <p:cTn id="81" dur="1000" fill="hold"/>
                                        <p:tgtEl>
                                          <p:spTgt spid="21"/>
                                        </p:tgtEl>
                                        <p:attrNameLst>
                                          <p:attrName>fillcolor</p:attrName>
                                        </p:attrNameLst>
                                      </p:cBhvr>
                                      <p:to>
                                        <a:srgbClr val="FF0000"/>
                                      </p:to>
                                    </p:animClr>
                                    <p:set>
                                      <p:cBhvr>
                                        <p:cTn id="82" dur="1000" fill="hold"/>
                                        <p:tgtEl>
                                          <p:spTgt spid="21"/>
                                        </p:tgtEl>
                                        <p:attrNameLst>
                                          <p:attrName>fill.type</p:attrName>
                                        </p:attrNameLst>
                                      </p:cBhvr>
                                      <p:to>
                                        <p:strVal val="solid"/>
                                      </p:to>
                                    </p:set>
                                    <p:set>
                                      <p:cBhvr>
                                        <p:cTn id="83" dur="1000" fill="hold"/>
                                        <p:tgtEl>
                                          <p:spTgt spid="21"/>
                                        </p:tgtEl>
                                        <p:attrNameLst>
                                          <p:attrName>fill.on</p:attrName>
                                        </p:attrNameLst>
                                      </p:cBhvr>
                                      <p:to>
                                        <p:strVal val="true"/>
                                      </p:to>
                                    </p:set>
                                  </p:childTnLst>
                                  <p:subTnLst>
                                    <p:audio>
                                      <p:cMediaNode vol="100000">
                                        <p:cTn display="0" masterRel="sameClick">
                                          <p:stCondLst>
                                            <p:cond evt="begin" delay="0">
                                              <p:tn val="7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84" restart="whenNotActive" fill="hold" evtFilter="cancelBubble" nodeType="interactiveSeq">
                <p:stCondLst>
                  <p:cond evt="onClick" delay="0">
                    <p:tgtEl>
                      <p:spTgt spid="22"/>
                    </p:tgtEl>
                  </p:cond>
                </p:stCondLst>
                <p:endSync evt="end" delay="0">
                  <p:rtn val="all"/>
                </p:endSync>
                <p:childTnLst>
                  <p:par>
                    <p:cTn id="85" fill="hold">
                      <p:stCondLst>
                        <p:cond delay="0"/>
                      </p:stCondLst>
                      <p:childTnLst>
                        <p:par>
                          <p:cTn id="86" fill="hold">
                            <p:stCondLst>
                              <p:cond delay="0"/>
                            </p:stCondLst>
                            <p:childTnLst>
                              <p:par>
                                <p:cTn id="87" presetID="19" presetClass="emph" presetSubtype="0" fill="hold" grpId="0" nodeType="clickEffect">
                                  <p:stCondLst>
                                    <p:cond delay="0"/>
                                  </p:stCondLst>
                                  <p:childTnLst>
                                    <p:animClr clrSpc="rgb" dir="cw">
                                      <p:cBhvr override="childStyle">
                                        <p:cTn id="88" dur="1000" fill="hold"/>
                                        <p:tgtEl>
                                          <p:spTgt spid="22"/>
                                        </p:tgtEl>
                                        <p:attrNameLst>
                                          <p:attrName>style.color</p:attrName>
                                        </p:attrNameLst>
                                      </p:cBhvr>
                                      <p:to>
                                        <a:srgbClr val="FF0000"/>
                                      </p:to>
                                    </p:animClr>
                                    <p:animClr clrSpc="rgb" dir="cw">
                                      <p:cBhvr>
                                        <p:cTn id="89" dur="1000" fill="hold"/>
                                        <p:tgtEl>
                                          <p:spTgt spid="22"/>
                                        </p:tgtEl>
                                        <p:attrNameLst>
                                          <p:attrName>fillcolor</p:attrName>
                                        </p:attrNameLst>
                                      </p:cBhvr>
                                      <p:to>
                                        <a:srgbClr val="FF0000"/>
                                      </p:to>
                                    </p:animClr>
                                    <p:set>
                                      <p:cBhvr>
                                        <p:cTn id="90" dur="1000" fill="hold"/>
                                        <p:tgtEl>
                                          <p:spTgt spid="22"/>
                                        </p:tgtEl>
                                        <p:attrNameLst>
                                          <p:attrName>fill.type</p:attrName>
                                        </p:attrNameLst>
                                      </p:cBhvr>
                                      <p:to>
                                        <p:strVal val="solid"/>
                                      </p:to>
                                    </p:set>
                                    <p:set>
                                      <p:cBhvr>
                                        <p:cTn id="91" dur="1000" fill="hold"/>
                                        <p:tgtEl>
                                          <p:spTgt spid="22"/>
                                        </p:tgtEl>
                                        <p:attrNameLst>
                                          <p:attrName>fill.on</p:attrName>
                                        </p:attrNameLst>
                                      </p:cBhvr>
                                      <p:to>
                                        <p:strVal val="true"/>
                                      </p:to>
                                    </p:set>
                                  </p:childTnLst>
                                  <p:subTnLst>
                                    <p:audio>
                                      <p:cMediaNode vol="77000">
                                        <p:cTn display="0" masterRel="sameClick">
                                          <p:stCondLst>
                                            <p:cond evt="begin" delay="0">
                                              <p:tn val="8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92" restart="whenNotActive" fill="hold" evtFilter="cancelBubble" nodeType="interactiveSeq">
                <p:stCondLst>
                  <p:cond evt="onClick" delay="0">
                    <p:tgtEl>
                      <p:spTgt spid="33"/>
                    </p:tgtEl>
                  </p:cond>
                </p:stCondLst>
                <p:endSync evt="end" delay="0">
                  <p:rtn val="all"/>
                </p:endSync>
                <p:childTnLst>
                  <p:par>
                    <p:cTn id="93" fill="hold">
                      <p:stCondLst>
                        <p:cond delay="0"/>
                      </p:stCondLst>
                      <p:childTnLst>
                        <p:par>
                          <p:cTn id="94" fill="hold">
                            <p:stCondLst>
                              <p:cond delay="0"/>
                            </p:stCondLst>
                            <p:childTnLst>
                              <p:par>
                                <p:cTn id="95" presetID="19" presetClass="emph" presetSubtype="0" fill="hold" grpId="0" nodeType="clickEffect">
                                  <p:stCondLst>
                                    <p:cond delay="0"/>
                                  </p:stCondLst>
                                  <p:childTnLst>
                                    <p:animClr clrSpc="rgb" dir="cw">
                                      <p:cBhvr override="childStyle">
                                        <p:cTn id="96" dur="1000" fill="hold"/>
                                        <p:tgtEl>
                                          <p:spTgt spid="33"/>
                                        </p:tgtEl>
                                        <p:attrNameLst>
                                          <p:attrName>style.color</p:attrName>
                                        </p:attrNameLst>
                                      </p:cBhvr>
                                      <p:to>
                                        <a:srgbClr val="00B050"/>
                                      </p:to>
                                    </p:animClr>
                                    <p:animClr clrSpc="rgb" dir="cw">
                                      <p:cBhvr>
                                        <p:cTn id="97" dur="1000" fill="hold"/>
                                        <p:tgtEl>
                                          <p:spTgt spid="33"/>
                                        </p:tgtEl>
                                        <p:attrNameLst>
                                          <p:attrName>fillcolor</p:attrName>
                                        </p:attrNameLst>
                                      </p:cBhvr>
                                      <p:to>
                                        <a:srgbClr val="00B050"/>
                                      </p:to>
                                    </p:animClr>
                                    <p:set>
                                      <p:cBhvr>
                                        <p:cTn id="98" dur="1000" fill="hold"/>
                                        <p:tgtEl>
                                          <p:spTgt spid="33"/>
                                        </p:tgtEl>
                                        <p:attrNameLst>
                                          <p:attrName>fill.type</p:attrName>
                                        </p:attrNameLst>
                                      </p:cBhvr>
                                      <p:to>
                                        <p:strVal val="solid"/>
                                      </p:to>
                                    </p:set>
                                    <p:set>
                                      <p:cBhvr>
                                        <p:cTn id="99" dur="1000" fill="hold"/>
                                        <p:tgtEl>
                                          <p:spTgt spid="33"/>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34"/>
                    </p:tgtEl>
                  </p:cond>
                </p:stCondLst>
                <p:endSync evt="end" delay="0">
                  <p:rtn val="all"/>
                </p:endSync>
                <p:childTnLst>
                  <p:par>
                    <p:cTn id="101" fill="hold">
                      <p:stCondLst>
                        <p:cond delay="0"/>
                      </p:stCondLst>
                      <p:childTnLst>
                        <p:par>
                          <p:cTn id="102" fill="hold">
                            <p:stCondLst>
                              <p:cond delay="0"/>
                            </p:stCondLst>
                            <p:childTnLst>
                              <p:par>
                                <p:cTn id="103" presetID="19" presetClass="emph" presetSubtype="0" fill="hold" grpId="0" nodeType="clickEffect">
                                  <p:stCondLst>
                                    <p:cond delay="0"/>
                                  </p:stCondLst>
                                  <p:childTnLst>
                                    <p:animClr clrSpc="rgb" dir="cw">
                                      <p:cBhvr override="childStyle">
                                        <p:cTn id="104" dur="1000" fill="hold"/>
                                        <p:tgtEl>
                                          <p:spTgt spid="34"/>
                                        </p:tgtEl>
                                        <p:attrNameLst>
                                          <p:attrName>style.color</p:attrName>
                                        </p:attrNameLst>
                                      </p:cBhvr>
                                      <p:to>
                                        <a:srgbClr val="FF0000"/>
                                      </p:to>
                                    </p:animClr>
                                    <p:animClr clrSpc="rgb" dir="cw">
                                      <p:cBhvr>
                                        <p:cTn id="105" dur="1000" fill="hold"/>
                                        <p:tgtEl>
                                          <p:spTgt spid="34"/>
                                        </p:tgtEl>
                                        <p:attrNameLst>
                                          <p:attrName>fillcolor</p:attrName>
                                        </p:attrNameLst>
                                      </p:cBhvr>
                                      <p:to>
                                        <a:srgbClr val="FF0000"/>
                                      </p:to>
                                    </p:animClr>
                                    <p:set>
                                      <p:cBhvr>
                                        <p:cTn id="106" dur="1000" fill="hold"/>
                                        <p:tgtEl>
                                          <p:spTgt spid="34"/>
                                        </p:tgtEl>
                                        <p:attrNameLst>
                                          <p:attrName>fill.type</p:attrName>
                                        </p:attrNameLst>
                                      </p:cBhvr>
                                      <p:to>
                                        <p:strVal val="solid"/>
                                      </p:to>
                                    </p:set>
                                    <p:set>
                                      <p:cBhvr>
                                        <p:cTn id="107" dur="1000" fill="hold"/>
                                        <p:tgtEl>
                                          <p:spTgt spid="34"/>
                                        </p:tgtEl>
                                        <p:attrNameLst>
                                          <p:attrName>fill.on</p:attrName>
                                        </p:attrNameLst>
                                      </p:cBhvr>
                                      <p:to>
                                        <p:strVal val="true"/>
                                      </p:to>
                                    </p:set>
                                  </p:childTnLst>
                                  <p:subTnLst>
                                    <p:audio>
                                      <p:cMediaNode vol="77000">
                                        <p:cTn display="0" masterRel="sameClick">
                                          <p:stCondLst>
                                            <p:cond evt="begin" delay="0">
                                              <p:tn val="10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108" restart="whenNotActive" fill="hold" evtFilter="cancelBubble" nodeType="interactiveSeq">
                <p:stCondLst>
                  <p:cond evt="onClick" delay="0">
                    <p:tgtEl>
                      <p:spTgt spid="35"/>
                    </p:tgtEl>
                  </p:cond>
                </p:stCondLst>
                <p:endSync evt="end" delay="0">
                  <p:rtn val="all"/>
                </p:endSync>
                <p:childTnLst>
                  <p:par>
                    <p:cTn id="109" fill="hold">
                      <p:stCondLst>
                        <p:cond delay="0"/>
                      </p:stCondLst>
                      <p:childTnLst>
                        <p:par>
                          <p:cTn id="110" fill="hold">
                            <p:stCondLst>
                              <p:cond delay="0"/>
                            </p:stCondLst>
                            <p:childTnLst>
                              <p:par>
                                <p:cTn id="111" presetID="19" presetClass="emph" presetSubtype="0" fill="hold" grpId="0" nodeType="clickEffect">
                                  <p:stCondLst>
                                    <p:cond delay="0"/>
                                  </p:stCondLst>
                                  <p:childTnLst>
                                    <p:animClr clrSpc="rgb" dir="cw">
                                      <p:cBhvr override="childStyle">
                                        <p:cTn id="112" dur="1000" fill="hold"/>
                                        <p:tgtEl>
                                          <p:spTgt spid="35"/>
                                        </p:tgtEl>
                                        <p:attrNameLst>
                                          <p:attrName>style.color</p:attrName>
                                        </p:attrNameLst>
                                      </p:cBhvr>
                                      <p:to>
                                        <a:srgbClr val="FF0000"/>
                                      </p:to>
                                    </p:animClr>
                                    <p:animClr clrSpc="rgb" dir="cw">
                                      <p:cBhvr>
                                        <p:cTn id="113" dur="1000" fill="hold"/>
                                        <p:tgtEl>
                                          <p:spTgt spid="35"/>
                                        </p:tgtEl>
                                        <p:attrNameLst>
                                          <p:attrName>fillcolor</p:attrName>
                                        </p:attrNameLst>
                                      </p:cBhvr>
                                      <p:to>
                                        <a:srgbClr val="FF0000"/>
                                      </p:to>
                                    </p:animClr>
                                    <p:set>
                                      <p:cBhvr>
                                        <p:cTn id="114" dur="1000" fill="hold"/>
                                        <p:tgtEl>
                                          <p:spTgt spid="35"/>
                                        </p:tgtEl>
                                        <p:attrNameLst>
                                          <p:attrName>fill.type</p:attrName>
                                        </p:attrNameLst>
                                      </p:cBhvr>
                                      <p:to>
                                        <p:strVal val="solid"/>
                                      </p:to>
                                    </p:set>
                                    <p:set>
                                      <p:cBhvr>
                                        <p:cTn id="115" dur="1000" fill="hold"/>
                                        <p:tgtEl>
                                          <p:spTgt spid="35"/>
                                        </p:tgtEl>
                                        <p:attrNameLst>
                                          <p:attrName>fill.on</p:attrName>
                                        </p:attrNameLst>
                                      </p:cBhvr>
                                      <p:to>
                                        <p:strVal val="true"/>
                                      </p:to>
                                    </p:set>
                                  </p:childTnLst>
                                  <p:subTnLst>
                                    <p:audio>
                                      <p:cMediaNode vol="100000">
                                        <p:cTn display="0" masterRel="sameClick">
                                          <p:stCondLst>
                                            <p:cond evt="begin" delay="0">
                                              <p:tn val="11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16" restart="whenNotActive" fill="hold" evtFilter="cancelBubble" nodeType="interactiveSeq">
                <p:stCondLst>
                  <p:cond evt="onClick" delay="0">
                    <p:tgtEl>
                      <p:spTgt spid="36"/>
                    </p:tgtEl>
                  </p:cond>
                </p:stCondLst>
                <p:endSync evt="end" delay="0">
                  <p:rtn val="all"/>
                </p:endSync>
                <p:childTnLst>
                  <p:par>
                    <p:cTn id="117" fill="hold">
                      <p:stCondLst>
                        <p:cond delay="0"/>
                      </p:stCondLst>
                      <p:childTnLst>
                        <p:par>
                          <p:cTn id="118" fill="hold">
                            <p:stCondLst>
                              <p:cond delay="0"/>
                            </p:stCondLst>
                            <p:childTnLst>
                              <p:par>
                                <p:cTn id="119" presetID="19" presetClass="emph" presetSubtype="0" fill="hold" grpId="0" nodeType="clickEffect">
                                  <p:stCondLst>
                                    <p:cond delay="0"/>
                                  </p:stCondLst>
                                  <p:childTnLst>
                                    <p:animClr clrSpc="rgb" dir="cw">
                                      <p:cBhvr override="childStyle">
                                        <p:cTn id="120" dur="1000" fill="hold"/>
                                        <p:tgtEl>
                                          <p:spTgt spid="36"/>
                                        </p:tgtEl>
                                        <p:attrNameLst>
                                          <p:attrName>style.color</p:attrName>
                                        </p:attrNameLst>
                                      </p:cBhvr>
                                      <p:to>
                                        <a:srgbClr val="FF0000"/>
                                      </p:to>
                                    </p:animClr>
                                    <p:animClr clrSpc="rgb" dir="cw">
                                      <p:cBhvr>
                                        <p:cTn id="121" dur="1000" fill="hold"/>
                                        <p:tgtEl>
                                          <p:spTgt spid="36"/>
                                        </p:tgtEl>
                                        <p:attrNameLst>
                                          <p:attrName>fillcolor</p:attrName>
                                        </p:attrNameLst>
                                      </p:cBhvr>
                                      <p:to>
                                        <a:srgbClr val="FF0000"/>
                                      </p:to>
                                    </p:animClr>
                                    <p:set>
                                      <p:cBhvr>
                                        <p:cTn id="122" dur="1000" fill="hold"/>
                                        <p:tgtEl>
                                          <p:spTgt spid="36"/>
                                        </p:tgtEl>
                                        <p:attrNameLst>
                                          <p:attrName>fill.type</p:attrName>
                                        </p:attrNameLst>
                                      </p:cBhvr>
                                      <p:to>
                                        <p:strVal val="solid"/>
                                      </p:to>
                                    </p:set>
                                    <p:set>
                                      <p:cBhvr>
                                        <p:cTn id="123" dur="1000" fill="hold"/>
                                        <p:tgtEl>
                                          <p:spTgt spid="36"/>
                                        </p:tgtEl>
                                        <p:attrNameLst>
                                          <p:attrName>fill.on</p:attrName>
                                        </p:attrNameLst>
                                      </p:cBhvr>
                                      <p:to>
                                        <p:strVal val="true"/>
                                      </p:to>
                                    </p:set>
                                  </p:childTnLst>
                                  <p:subTnLst>
                                    <p:audio>
                                      <p:cMediaNode vol="100000">
                                        <p:cTn display="0" masterRel="sameClick">
                                          <p:stCondLst>
                                            <p:cond evt="begin" delay="0">
                                              <p:tn val="11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24" restart="whenNotActive" fill="hold" evtFilter="cancelBubble" nodeType="interactiveSeq">
                <p:stCondLst>
                  <p:cond evt="onClick" delay="0">
                    <p:tgtEl>
                      <p:spTgt spid="37"/>
                    </p:tgtEl>
                  </p:cond>
                </p:stCondLst>
                <p:endSync evt="end" delay="0">
                  <p:rtn val="all"/>
                </p:endSync>
                <p:childTnLst>
                  <p:par>
                    <p:cTn id="125" fill="hold">
                      <p:stCondLst>
                        <p:cond delay="0"/>
                      </p:stCondLst>
                      <p:childTnLst>
                        <p:par>
                          <p:cTn id="126" fill="hold">
                            <p:stCondLst>
                              <p:cond delay="0"/>
                            </p:stCondLst>
                            <p:childTnLst>
                              <p:par>
                                <p:cTn id="127" presetID="19" presetClass="emph" presetSubtype="0" fill="hold" grpId="0" nodeType="clickEffect">
                                  <p:stCondLst>
                                    <p:cond delay="0"/>
                                  </p:stCondLst>
                                  <p:childTnLst>
                                    <p:animClr clrSpc="rgb" dir="cw">
                                      <p:cBhvr override="childStyle">
                                        <p:cTn id="128" dur="1000" fill="hold"/>
                                        <p:tgtEl>
                                          <p:spTgt spid="37"/>
                                        </p:tgtEl>
                                        <p:attrNameLst>
                                          <p:attrName>style.color</p:attrName>
                                        </p:attrNameLst>
                                      </p:cBhvr>
                                      <p:to>
                                        <a:srgbClr val="FF0000"/>
                                      </p:to>
                                    </p:animClr>
                                    <p:animClr clrSpc="rgb" dir="cw">
                                      <p:cBhvr>
                                        <p:cTn id="129" dur="1000" fill="hold"/>
                                        <p:tgtEl>
                                          <p:spTgt spid="37"/>
                                        </p:tgtEl>
                                        <p:attrNameLst>
                                          <p:attrName>fillcolor</p:attrName>
                                        </p:attrNameLst>
                                      </p:cBhvr>
                                      <p:to>
                                        <a:srgbClr val="FF0000"/>
                                      </p:to>
                                    </p:animClr>
                                    <p:set>
                                      <p:cBhvr>
                                        <p:cTn id="130" dur="1000" fill="hold"/>
                                        <p:tgtEl>
                                          <p:spTgt spid="37"/>
                                        </p:tgtEl>
                                        <p:attrNameLst>
                                          <p:attrName>fill.type</p:attrName>
                                        </p:attrNameLst>
                                      </p:cBhvr>
                                      <p:to>
                                        <p:strVal val="solid"/>
                                      </p:to>
                                    </p:set>
                                    <p:set>
                                      <p:cBhvr>
                                        <p:cTn id="131" dur="1000" fill="hold"/>
                                        <p:tgtEl>
                                          <p:spTgt spid="37"/>
                                        </p:tgtEl>
                                        <p:attrNameLst>
                                          <p:attrName>fill.on</p:attrName>
                                        </p:attrNameLst>
                                      </p:cBhvr>
                                      <p:to>
                                        <p:strVal val="true"/>
                                      </p:to>
                                    </p:set>
                                  </p:childTnLst>
                                  <p:subTnLst>
                                    <p:audio>
                                      <p:cMediaNode vol="77000">
                                        <p:cTn display="0" masterRel="sameClick">
                                          <p:stCondLst>
                                            <p:cond evt="begin" delay="0">
                                              <p:tn val="12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7"/>
                  </p:tgtEl>
                </p:cond>
              </p:nextCondLst>
            </p:seq>
            <p:seq concurrent="1" nextAc="seek">
              <p:cTn id="132" restart="whenNotActive" fill="hold" evtFilter="cancelBubble" nodeType="interactiveSeq">
                <p:stCondLst>
                  <p:cond evt="onClick" delay="0">
                    <p:tgtEl>
                      <p:spTgt spid="38"/>
                    </p:tgtEl>
                  </p:cond>
                </p:stCondLst>
                <p:endSync evt="end" delay="0">
                  <p:rtn val="all"/>
                </p:endSync>
                <p:childTnLst>
                  <p:par>
                    <p:cTn id="133" fill="hold">
                      <p:stCondLst>
                        <p:cond delay="0"/>
                      </p:stCondLst>
                      <p:childTnLst>
                        <p:par>
                          <p:cTn id="134" fill="hold">
                            <p:stCondLst>
                              <p:cond delay="0"/>
                            </p:stCondLst>
                            <p:childTnLst>
                              <p:par>
                                <p:cTn id="135" presetID="19" presetClass="emph" presetSubtype="0" fill="hold" grpId="0" nodeType="clickEffect">
                                  <p:stCondLst>
                                    <p:cond delay="0"/>
                                  </p:stCondLst>
                                  <p:childTnLst>
                                    <p:animClr clrSpc="rgb" dir="cw">
                                      <p:cBhvr override="childStyle">
                                        <p:cTn id="136" dur="1000" fill="hold"/>
                                        <p:tgtEl>
                                          <p:spTgt spid="38"/>
                                        </p:tgtEl>
                                        <p:attrNameLst>
                                          <p:attrName>style.color</p:attrName>
                                        </p:attrNameLst>
                                      </p:cBhvr>
                                      <p:to>
                                        <a:srgbClr val="FF0000"/>
                                      </p:to>
                                    </p:animClr>
                                    <p:animClr clrSpc="rgb" dir="cw">
                                      <p:cBhvr>
                                        <p:cTn id="137" dur="1000" fill="hold"/>
                                        <p:tgtEl>
                                          <p:spTgt spid="38"/>
                                        </p:tgtEl>
                                        <p:attrNameLst>
                                          <p:attrName>fillcolor</p:attrName>
                                        </p:attrNameLst>
                                      </p:cBhvr>
                                      <p:to>
                                        <a:srgbClr val="FF0000"/>
                                      </p:to>
                                    </p:animClr>
                                    <p:set>
                                      <p:cBhvr>
                                        <p:cTn id="138" dur="1000" fill="hold"/>
                                        <p:tgtEl>
                                          <p:spTgt spid="38"/>
                                        </p:tgtEl>
                                        <p:attrNameLst>
                                          <p:attrName>fill.type</p:attrName>
                                        </p:attrNameLst>
                                      </p:cBhvr>
                                      <p:to>
                                        <p:strVal val="solid"/>
                                      </p:to>
                                    </p:set>
                                    <p:set>
                                      <p:cBhvr>
                                        <p:cTn id="139" dur="1000" fill="hold"/>
                                        <p:tgtEl>
                                          <p:spTgt spid="38"/>
                                        </p:tgtEl>
                                        <p:attrNameLst>
                                          <p:attrName>fill.on</p:attrName>
                                        </p:attrNameLst>
                                      </p:cBhvr>
                                      <p:to>
                                        <p:strVal val="true"/>
                                      </p:to>
                                    </p:set>
                                  </p:childTnLst>
                                  <p:subTnLst>
                                    <p:audio>
                                      <p:cMediaNode vol="77000">
                                        <p:cTn display="0" masterRel="sameClick">
                                          <p:stCondLst>
                                            <p:cond evt="begin" delay="0">
                                              <p:tn val="13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8"/>
                  </p:tgtEl>
                </p:cond>
              </p:nextCondLst>
            </p:seq>
            <p:seq concurrent="1" nextAc="seek">
              <p:cTn id="140" restart="whenNotActive" fill="hold" evtFilter="cancelBubble" nodeType="interactiveSeq">
                <p:stCondLst>
                  <p:cond evt="onClick" delay="0">
                    <p:tgtEl>
                      <p:spTgt spid="39"/>
                    </p:tgtEl>
                  </p:cond>
                </p:stCondLst>
                <p:endSync evt="end" delay="0">
                  <p:rtn val="all"/>
                </p:endSync>
                <p:childTnLst>
                  <p:par>
                    <p:cTn id="141" fill="hold">
                      <p:stCondLst>
                        <p:cond delay="0"/>
                      </p:stCondLst>
                      <p:childTnLst>
                        <p:par>
                          <p:cTn id="142" fill="hold">
                            <p:stCondLst>
                              <p:cond delay="0"/>
                            </p:stCondLst>
                            <p:childTnLst>
                              <p:par>
                                <p:cTn id="143" presetID="19" presetClass="emph" presetSubtype="0" fill="hold" grpId="0" nodeType="clickEffect">
                                  <p:stCondLst>
                                    <p:cond delay="0"/>
                                  </p:stCondLst>
                                  <p:childTnLst>
                                    <p:animClr clrSpc="rgb" dir="cw">
                                      <p:cBhvr override="childStyle">
                                        <p:cTn id="144" dur="1000" fill="hold"/>
                                        <p:tgtEl>
                                          <p:spTgt spid="39"/>
                                        </p:tgtEl>
                                        <p:attrNameLst>
                                          <p:attrName>style.color</p:attrName>
                                        </p:attrNameLst>
                                      </p:cBhvr>
                                      <p:to>
                                        <a:srgbClr val="FF0000"/>
                                      </p:to>
                                    </p:animClr>
                                    <p:animClr clrSpc="rgb" dir="cw">
                                      <p:cBhvr>
                                        <p:cTn id="145" dur="1000" fill="hold"/>
                                        <p:tgtEl>
                                          <p:spTgt spid="39"/>
                                        </p:tgtEl>
                                        <p:attrNameLst>
                                          <p:attrName>fillcolor</p:attrName>
                                        </p:attrNameLst>
                                      </p:cBhvr>
                                      <p:to>
                                        <a:srgbClr val="FF0000"/>
                                      </p:to>
                                    </p:animClr>
                                    <p:set>
                                      <p:cBhvr>
                                        <p:cTn id="146" dur="1000" fill="hold"/>
                                        <p:tgtEl>
                                          <p:spTgt spid="39"/>
                                        </p:tgtEl>
                                        <p:attrNameLst>
                                          <p:attrName>fill.type</p:attrName>
                                        </p:attrNameLst>
                                      </p:cBhvr>
                                      <p:to>
                                        <p:strVal val="solid"/>
                                      </p:to>
                                    </p:set>
                                    <p:set>
                                      <p:cBhvr>
                                        <p:cTn id="147" dur="1000" fill="hold"/>
                                        <p:tgtEl>
                                          <p:spTgt spid="39"/>
                                        </p:tgtEl>
                                        <p:attrNameLst>
                                          <p:attrName>fill.on</p:attrName>
                                        </p:attrNameLst>
                                      </p:cBhvr>
                                      <p:to>
                                        <p:strVal val="true"/>
                                      </p:to>
                                    </p:set>
                                  </p:childTnLst>
                                  <p:subTnLst>
                                    <p:audio>
                                      <p:cMediaNode vol="77000">
                                        <p:cTn display="0" masterRel="sameClick">
                                          <p:stCondLst>
                                            <p:cond evt="begin" delay="0">
                                              <p:tn val="14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9"/>
                  </p:tgtEl>
                </p:cond>
              </p:nextCondLst>
            </p:seq>
            <p:seq concurrent="1" nextAc="seek">
              <p:cTn id="148" restart="whenNotActive" fill="hold" evtFilter="cancelBubble" nodeType="interactiveSeq">
                <p:stCondLst>
                  <p:cond evt="onClick" delay="0">
                    <p:tgtEl>
                      <p:spTgt spid="40"/>
                    </p:tgtEl>
                  </p:cond>
                </p:stCondLst>
                <p:endSync evt="end" delay="0">
                  <p:rtn val="all"/>
                </p:endSync>
                <p:childTnLst>
                  <p:par>
                    <p:cTn id="149" fill="hold">
                      <p:stCondLst>
                        <p:cond delay="0"/>
                      </p:stCondLst>
                      <p:childTnLst>
                        <p:par>
                          <p:cTn id="150" fill="hold">
                            <p:stCondLst>
                              <p:cond delay="0"/>
                            </p:stCondLst>
                            <p:childTnLst>
                              <p:par>
                                <p:cTn id="151" presetID="19" presetClass="emph" presetSubtype="0" fill="hold" grpId="0" nodeType="clickEffect">
                                  <p:stCondLst>
                                    <p:cond delay="0"/>
                                  </p:stCondLst>
                                  <p:childTnLst>
                                    <p:animClr clrSpc="rgb" dir="cw">
                                      <p:cBhvr override="childStyle">
                                        <p:cTn id="152" dur="1000" fill="hold"/>
                                        <p:tgtEl>
                                          <p:spTgt spid="40"/>
                                        </p:tgtEl>
                                        <p:attrNameLst>
                                          <p:attrName>style.color</p:attrName>
                                        </p:attrNameLst>
                                      </p:cBhvr>
                                      <p:to>
                                        <a:srgbClr val="FF0000"/>
                                      </p:to>
                                    </p:animClr>
                                    <p:animClr clrSpc="rgb" dir="cw">
                                      <p:cBhvr>
                                        <p:cTn id="153" dur="1000" fill="hold"/>
                                        <p:tgtEl>
                                          <p:spTgt spid="40"/>
                                        </p:tgtEl>
                                        <p:attrNameLst>
                                          <p:attrName>fillcolor</p:attrName>
                                        </p:attrNameLst>
                                      </p:cBhvr>
                                      <p:to>
                                        <a:srgbClr val="FF0000"/>
                                      </p:to>
                                    </p:animClr>
                                    <p:set>
                                      <p:cBhvr>
                                        <p:cTn id="154" dur="1000" fill="hold"/>
                                        <p:tgtEl>
                                          <p:spTgt spid="40"/>
                                        </p:tgtEl>
                                        <p:attrNameLst>
                                          <p:attrName>fill.type</p:attrName>
                                        </p:attrNameLst>
                                      </p:cBhvr>
                                      <p:to>
                                        <p:strVal val="solid"/>
                                      </p:to>
                                    </p:set>
                                    <p:set>
                                      <p:cBhvr>
                                        <p:cTn id="155" dur="1000" fill="hold"/>
                                        <p:tgtEl>
                                          <p:spTgt spid="40"/>
                                        </p:tgtEl>
                                        <p:attrNameLst>
                                          <p:attrName>fill.on</p:attrName>
                                        </p:attrNameLst>
                                      </p:cBhvr>
                                      <p:to>
                                        <p:strVal val="true"/>
                                      </p:to>
                                    </p:set>
                                  </p:childTnLst>
                                  <p:subTnLst>
                                    <p:audio>
                                      <p:cMediaNode vol="77000">
                                        <p:cTn display="0" masterRel="sameClick">
                                          <p:stCondLst>
                                            <p:cond evt="begin" delay="0">
                                              <p:tn val="15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0"/>
                  </p:tgtEl>
                </p:cond>
              </p:nextCondLst>
            </p:seq>
            <p:seq concurrent="1" nextAc="seek">
              <p:cTn id="156" restart="whenNotActive" fill="hold" evtFilter="cancelBubble" nodeType="interactiveSeq">
                <p:stCondLst>
                  <p:cond evt="onClick" delay="0">
                    <p:tgtEl>
                      <p:spTgt spid="41"/>
                    </p:tgtEl>
                  </p:cond>
                </p:stCondLst>
                <p:endSync evt="end" delay="0">
                  <p:rtn val="all"/>
                </p:endSync>
                <p:childTnLst>
                  <p:par>
                    <p:cTn id="157" fill="hold">
                      <p:stCondLst>
                        <p:cond delay="0"/>
                      </p:stCondLst>
                      <p:childTnLst>
                        <p:par>
                          <p:cTn id="158" fill="hold">
                            <p:stCondLst>
                              <p:cond delay="0"/>
                            </p:stCondLst>
                            <p:childTnLst>
                              <p:par>
                                <p:cTn id="159" presetID="19" presetClass="emph" presetSubtype="0" fill="hold" grpId="0" nodeType="clickEffect">
                                  <p:stCondLst>
                                    <p:cond delay="0"/>
                                  </p:stCondLst>
                                  <p:childTnLst>
                                    <p:animClr clrSpc="rgb" dir="cw">
                                      <p:cBhvr override="childStyle">
                                        <p:cTn id="160" dur="1000" fill="hold"/>
                                        <p:tgtEl>
                                          <p:spTgt spid="41"/>
                                        </p:tgtEl>
                                        <p:attrNameLst>
                                          <p:attrName>style.color</p:attrName>
                                        </p:attrNameLst>
                                      </p:cBhvr>
                                      <p:to>
                                        <a:srgbClr val="FF0000"/>
                                      </p:to>
                                    </p:animClr>
                                    <p:animClr clrSpc="rgb" dir="cw">
                                      <p:cBhvr>
                                        <p:cTn id="161" dur="1000" fill="hold"/>
                                        <p:tgtEl>
                                          <p:spTgt spid="41"/>
                                        </p:tgtEl>
                                        <p:attrNameLst>
                                          <p:attrName>fillcolor</p:attrName>
                                        </p:attrNameLst>
                                      </p:cBhvr>
                                      <p:to>
                                        <a:srgbClr val="FF0000"/>
                                      </p:to>
                                    </p:animClr>
                                    <p:set>
                                      <p:cBhvr>
                                        <p:cTn id="162" dur="1000" fill="hold"/>
                                        <p:tgtEl>
                                          <p:spTgt spid="41"/>
                                        </p:tgtEl>
                                        <p:attrNameLst>
                                          <p:attrName>fill.type</p:attrName>
                                        </p:attrNameLst>
                                      </p:cBhvr>
                                      <p:to>
                                        <p:strVal val="solid"/>
                                      </p:to>
                                    </p:set>
                                    <p:set>
                                      <p:cBhvr>
                                        <p:cTn id="163" dur="1000" fill="hold"/>
                                        <p:tgtEl>
                                          <p:spTgt spid="41"/>
                                        </p:tgtEl>
                                        <p:attrNameLst>
                                          <p:attrName>fill.on</p:attrName>
                                        </p:attrNameLst>
                                      </p:cBhvr>
                                      <p:to>
                                        <p:strVal val="true"/>
                                      </p:to>
                                    </p:set>
                                  </p:childTnLst>
                                  <p:subTnLst>
                                    <p:audio>
                                      <p:cMediaNode vol="77000">
                                        <p:cTn display="0" masterRel="sameClick">
                                          <p:stCondLst>
                                            <p:cond evt="begin" delay="0">
                                              <p:tn val="15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1"/>
                  </p:tgtEl>
                </p:cond>
              </p:nextCondLst>
            </p:seq>
            <p:seq concurrent="1" nextAc="seek">
              <p:cTn id="164" restart="whenNotActive" fill="hold" evtFilter="cancelBubble" nodeType="interactiveSeq">
                <p:stCondLst>
                  <p:cond evt="onClick" delay="0">
                    <p:tgtEl>
                      <p:spTgt spid="42"/>
                    </p:tgtEl>
                  </p:cond>
                </p:stCondLst>
                <p:endSync evt="end" delay="0">
                  <p:rtn val="all"/>
                </p:endSync>
                <p:childTnLst>
                  <p:par>
                    <p:cTn id="165" fill="hold">
                      <p:stCondLst>
                        <p:cond delay="0"/>
                      </p:stCondLst>
                      <p:childTnLst>
                        <p:par>
                          <p:cTn id="166" fill="hold">
                            <p:stCondLst>
                              <p:cond delay="0"/>
                            </p:stCondLst>
                            <p:childTnLst>
                              <p:par>
                                <p:cTn id="167" presetID="19" presetClass="emph" presetSubtype="0" fill="hold" grpId="0" nodeType="clickEffect">
                                  <p:stCondLst>
                                    <p:cond delay="0"/>
                                  </p:stCondLst>
                                  <p:childTnLst>
                                    <p:animClr clrSpc="rgb" dir="cw">
                                      <p:cBhvr override="childStyle">
                                        <p:cTn id="168" dur="1000" fill="hold"/>
                                        <p:tgtEl>
                                          <p:spTgt spid="42"/>
                                        </p:tgtEl>
                                        <p:attrNameLst>
                                          <p:attrName>style.color</p:attrName>
                                        </p:attrNameLst>
                                      </p:cBhvr>
                                      <p:to>
                                        <a:srgbClr val="FF0000"/>
                                      </p:to>
                                    </p:animClr>
                                    <p:animClr clrSpc="rgb" dir="cw">
                                      <p:cBhvr>
                                        <p:cTn id="169" dur="1000" fill="hold"/>
                                        <p:tgtEl>
                                          <p:spTgt spid="42"/>
                                        </p:tgtEl>
                                        <p:attrNameLst>
                                          <p:attrName>fillcolor</p:attrName>
                                        </p:attrNameLst>
                                      </p:cBhvr>
                                      <p:to>
                                        <a:srgbClr val="FF0000"/>
                                      </p:to>
                                    </p:animClr>
                                    <p:set>
                                      <p:cBhvr>
                                        <p:cTn id="170" dur="1000" fill="hold"/>
                                        <p:tgtEl>
                                          <p:spTgt spid="42"/>
                                        </p:tgtEl>
                                        <p:attrNameLst>
                                          <p:attrName>fill.type</p:attrName>
                                        </p:attrNameLst>
                                      </p:cBhvr>
                                      <p:to>
                                        <p:strVal val="solid"/>
                                      </p:to>
                                    </p:set>
                                    <p:set>
                                      <p:cBhvr>
                                        <p:cTn id="171" dur="1000" fill="hold"/>
                                        <p:tgtEl>
                                          <p:spTgt spid="42"/>
                                        </p:tgtEl>
                                        <p:attrNameLst>
                                          <p:attrName>fill.on</p:attrName>
                                        </p:attrNameLst>
                                      </p:cBhvr>
                                      <p:to>
                                        <p:strVal val="true"/>
                                      </p:to>
                                    </p:set>
                                  </p:childTnLst>
                                  <p:subTnLst>
                                    <p:audio>
                                      <p:cMediaNode vol="77000">
                                        <p:cTn display="0" masterRel="sameClick">
                                          <p:stCondLst>
                                            <p:cond evt="begin" delay="0">
                                              <p:tn val="16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2"/>
                  </p:tgtEl>
                </p:cond>
              </p:nextCondLst>
            </p:seq>
            <p:seq concurrent="1" nextAc="seek">
              <p:cTn id="172" restart="whenNotActive" fill="hold" evtFilter="cancelBubble" nodeType="interactiveSeq">
                <p:stCondLst>
                  <p:cond evt="onClick" delay="0">
                    <p:tgtEl>
                      <p:spTgt spid="43"/>
                    </p:tgtEl>
                  </p:cond>
                </p:stCondLst>
                <p:endSync evt="end" delay="0">
                  <p:rtn val="all"/>
                </p:endSync>
                <p:childTnLst>
                  <p:par>
                    <p:cTn id="173" fill="hold">
                      <p:stCondLst>
                        <p:cond delay="0"/>
                      </p:stCondLst>
                      <p:childTnLst>
                        <p:par>
                          <p:cTn id="174" fill="hold">
                            <p:stCondLst>
                              <p:cond delay="0"/>
                            </p:stCondLst>
                            <p:childTnLst>
                              <p:par>
                                <p:cTn id="175" presetID="19" presetClass="emph" presetSubtype="0" fill="hold" grpId="0" nodeType="clickEffect">
                                  <p:stCondLst>
                                    <p:cond delay="0"/>
                                  </p:stCondLst>
                                  <p:childTnLst>
                                    <p:animClr clrSpc="rgb" dir="cw">
                                      <p:cBhvr override="childStyle">
                                        <p:cTn id="176" dur="1000" fill="hold"/>
                                        <p:tgtEl>
                                          <p:spTgt spid="43"/>
                                        </p:tgtEl>
                                        <p:attrNameLst>
                                          <p:attrName>style.color</p:attrName>
                                        </p:attrNameLst>
                                      </p:cBhvr>
                                      <p:to>
                                        <a:srgbClr val="FF0000"/>
                                      </p:to>
                                    </p:animClr>
                                    <p:animClr clrSpc="rgb" dir="cw">
                                      <p:cBhvr>
                                        <p:cTn id="177" dur="1000" fill="hold"/>
                                        <p:tgtEl>
                                          <p:spTgt spid="43"/>
                                        </p:tgtEl>
                                        <p:attrNameLst>
                                          <p:attrName>fillcolor</p:attrName>
                                        </p:attrNameLst>
                                      </p:cBhvr>
                                      <p:to>
                                        <a:srgbClr val="FF0000"/>
                                      </p:to>
                                    </p:animClr>
                                    <p:set>
                                      <p:cBhvr>
                                        <p:cTn id="178" dur="1000" fill="hold"/>
                                        <p:tgtEl>
                                          <p:spTgt spid="43"/>
                                        </p:tgtEl>
                                        <p:attrNameLst>
                                          <p:attrName>fill.type</p:attrName>
                                        </p:attrNameLst>
                                      </p:cBhvr>
                                      <p:to>
                                        <p:strVal val="solid"/>
                                      </p:to>
                                    </p:set>
                                    <p:set>
                                      <p:cBhvr>
                                        <p:cTn id="179" dur="1000" fill="hold"/>
                                        <p:tgtEl>
                                          <p:spTgt spid="43"/>
                                        </p:tgtEl>
                                        <p:attrNameLst>
                                          <p:attrName>fill.on</p:attrName>
                                        </p:attrNameLst>
                                      </p:cBhvr>
                                      <p:to>
                                        <p:strVal val="true"/>
                                      </p:to>
                                    </p:set>
                                  </p:childTnLst>
                                  <p:subTnLst>
                                    <p:audio>
                                      <p:cMediaNode vol="77000">
                                        <p:cTn display="0" masterRel="sameClick">
                                          <p:stCondLst>
                                            <p:cond evt="begin" delay="0">
                                              <p:tn val="17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3"/>
                  </p:tgtEl>
                </p:cond>
              </p:nextCondLst>
            </p:seq>
            <p:seq concurrent="1" nextAc="seek">
              <p:cTn id="180" restart="whenNotActive" fill="hold" evtFilter="cancelBubble" nodeType="interactiveSeq">
                <p:stCondLst>
                  <p:cond evt="onClick" delay="0">
                    <p:tgtEl>
                      <p:spTgt spid="44"/>
                    </p:tgtEl>
                  </p:cond>
                </p:stCondLst>
                <p:endSync evt="end" delay="0">
                  <p:rtn val="all"/>
                </p:endSync>
                <p:childTnLst>
                  <p:par>
                    <p:cTn id="181" fill="hold">
                      <p:stCondLst>
                        <p:cond delay="0"/>
                      </p:stCondLst>
                      <p:childTnLst>
                        <p:par>
                          <p:cTn id="182" fill="hold">
                            <p:stCondLst>
                              <p:cond delay="0"/>
                            </p:stCondLst>
                            <p:childTnLst>
                              <p:par>
                                <p:cTn id="183" presetID="19" presetClass="emph" presetSubtype="0" fill="hold" grpId="0" nodeType="clickEffect">
                                  <p:stCondLst>
                                    <p:cond delay="0"/>
                                  </p:stCondLst>
                                  <p:childTnLst>
                                    <p:animClr clrSpc="rgb" dir="cw">
                                      <p:cBhvr override="childStyle">
                                        <p:cTn id="184" dur="1000" fill="hold"/>
                                        <p:tgtEl>
                                          <p:spTgt spid="44"/>
                                        </p:tgtEl>
                                        <p:attrNameLst>
                                          <p:attrName>style.color</p:attrName>
                                        </p:attrNameLst>
                                      </p:cBhvr>
                                      <p:to>
                                        <a:srgbClr val="00B050"/>
                                      </p:to>
                                    </p:animClr>
                                    <p:animClr clrSpc="rgb" dir="cw">
                                      <p:cBhvr>
                                        <p:cTn id="185" dur="1000" fill="hold"/>
                                        <p:tgtEl>
                                          <p:spTgt spid="44"/>
                                        </p:tgtEl>
                                        <p:attrNameLst>
                                          <p:attrName>fillcolor</p:attrName>
                                        </p:attrNameLst>
                                      </p:cBhvr>
                                      <p:to>
                                        <a:srgbClr val="00B050"/>
                                      </p:to>
                                    </p:animClr>
                                    <p:set>
                                      <p:cBhvr>
                                        <p:cTn id="186" dur="1000" fill="hold"/>
                                        <p:tgtEl>
                                          <p:spTgt spid="44"/>
                                        </p:tgtEl>
                                        <p:attrNameLst>
                                          <p:attrName>fill.type</p:attrName>
                                        </p:attrNameLst>
                                      </p:cBhvr>
                                      <p:to>
                                        <p:strVal val="solid"/>
                                      </p:to>
                                    </p:set>
                                    <p:set>
                                      <p:cBhvr>
                                        <p:cTn id="187" dur="1000" fill="hold"/>
                                        <p:tgtEl>
                                          <p:spTgt spid="44"/>
                                        </p:tgtEl>
                                        <p:attrNameLst>
                                          <p:attrName>fill.on</p:attrName>
                                        </p:attrNameLst>
                                      </p:cBhvr>
                                      <p:to>
                                        <p:strVal val="true"/>
                                      </p:to>
                                    </p:set>
                                  </p:childTnLst>
                                  <p:subTnLst>
                                    <p:audio>
                                      <p:cMediaNode>
                                        <p:cTn display="0" masterRel="sameClick">
                                          <p:stCondLst>
                                            <p:cond evt="begin" delay="0">
                                              <p:tn val="18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44"/>
                  </p:tgtEl>
                </p:cond>
              </p:nextCondLst>
            </p:seq>
            <p:seq concurrent="1" nextAc="seek">
              <p:cTn id="188" restart="whenNotActive" fill="hold" evtFilter="cancelBubble" nodeType="interactiveSeq">
                <p:stCondLst>
                  <p:cond evt="onClick" delay="0">
                    <p:tgtEl>
                      <p:spTgt spid="28"/>
                    </p:tgtEl>
                  </p:cond>
                </p:stCondLst>
                <p:endSync evt="end" delay="0">
                  <p:rtn val="all"/>
                </p:endSync>
                <p:childTnLst>
                  <p:par>
                    <p:cTn id="189" fill="hold">
                      <p:stCondLst>
                        <p:cond delay="0"/>
                      </p:stCondLst>
                      <p:childTnLst>
                        <p:par>
                          <p:cTn id="190" fill="hold">
                            <p:stCondLst>
                              <p:cond delay="0"/>
                            </p:stCondLst>
                            <p:childTnLst>
                              <p:par>
                                <p:cTn id="191" presetID="0" presetClass="path" presetSubtype="0" accel="50000" decel="50000" fill="hold" grpId="1" nodeType="withEffect">
                                  <p:stCondLst>
                                    <p:cond delay="0"/>
                                  </p:stCondLst>
                                  <p:childTnLst>
                                    <p:animMotion origin="layout" path="M 0 0 L 0 0 C -0.04739 0.00833 -0.01901 0.00371 -0.12122 0.0088 C -0.14544 0.00996 -0.16953 0.01019 -0.19375 0.01088 C -0.20508 0.01597 -0.19114 0.00972 -0.20742 0.01759 C -0.20911 0.01852 -0.21081 0.01921 -0.2125 0.01991 C -0.21992 0.03634 -0.222 0.03866 -0.225 0.06644 C -0.23607 0.17014 -0.22096 0.09329 -0.23125 0.14213 C -0.23242 0.17107 -0.23333 0.2 -0.23502 0.22871 C -0.23581 0.24283 -0.23893 0.25671 -0.23867 0.27107 C -0.23815 0.3081 -0.23698 0.3456 -0.23242 0.38218 C -0.22982 0.40324 -0.21601 0.44121 -0.20872 0.46204 C -0.20794 0.46875 -0.20638 0.47523 -0.20625 0.48218 C -0.20508 0.54213 -0.2069 0.60208 -0.20495 0.66204 C -0.20482 0.66621 -0.20234 0.67083 -0.2 0.67083 C -0.1513 0.67523 -0.10247 0.67384 -0.05377 0.67546 C -0.04544 0.67685 -0.03698 0.67778 -0.02877 0.67986 C 0.01472 0.69005 -0.01146 0.68866 0.01758 0.68866 L 0.01758 0.68426 " pathEditMode="relative" ptsTypes="AAAAAAAAAAAAAAAAAAA">
                                      <p:cBhvr>
                                        <p:cTn id="192" dur="5000" fill="hold"/>
                                        <p:tgtEl>
                                          <p:spTgt spid="42"/>
                                        </p:tgtEl>
                                        <p:attrNameLst>
                                          <p:attrName>ppt_x</p:attrName>
                                          <p:attrName>ppt_y</p:attrName>
                                        </p:attrNameLst>
                                      </p:cBhvr>
                                    </p:animMotion>
                                  </p:childTnLst>
                                </p:cTn>
                              </p:par>
                              <p:par>
                                <p:cTn id="193" presetID="0" presetClass="path" presetSubtype="0" accel="50000" decel="50000" fill="hold" grpId="2" nodeType="withEffect">
                                  <p:stCondLst>
                                    <p:cond delay="0"/>
                                  </p:stCondLst>
                                  <p:childTnLst>
                                    <p:animMotion origin="layout" path="M 0 0 L 0 0 C 0.00755 -0.07547 0.00481 -0.04121 0.00872 -0.10232 C 0.0095 -0.13102 0.00455 -0.1625 0.01119 -0.18889 C 0.0138 -0.19908 0.02369 -0.1882 0.02994 -0.18658 C 0.03333 -0.18588 0.03645 -0.18288 0.03997 -0.18218 C 0.04817 -0.18056 0.05664 -0.18079 0.06497 -0.1801 C 0.06119 -0.12593 0.05729 -0.072 0.05364 -0.01783 C 0.05143 0.0162 0.05026 0.05046 0.04739 0.08449 C 0.04687 0.09143 0.04479 0.09768 0.04362 0.10439 C 0.04062 0.12291 0.03737 0.1412 0.03489 0.15995 C 0.03372 0.16944 0.03372 0.17939 0.03242 0.18888 C 0.03112 0.19861 0.02903 0.2081 0.02747 0.21759 C 0.02643 0.22361 0.02565 0.22939 0.02487 0.23541 C 0.02395 0.24282 0.02382 0.25046 0.02239 0.25763 C 0.022 0.25995 0.02174 0.26226 0.02122 0.26435 C 0.01875 0.27476 0.01367 0.29537 0.01367 0.29537 C 0.01328 0.3 0.01185 0.30439 0.01237 0.30879 C 0.01315 0.31458 0.01744 0.31643 0.01992 0.31759 C 0.02773 0.32175 0.02903 0.32083 0.03997 0.32222 C 0.047 0.32291 0.05403 0.32361 0.06119 0.3243 C 0.07031 0.3324 0.06224 0.32638 0.07617 0.33101 C 0.07864 0.33171 0.0845 0.33703 0.08619 0.33773 C 0.08906 0.33888 0.09205 0.33912 0.09492 0.33981 C 0.09908 0.34282 0.10312 0.34606 0.10742 0.34884 C 0.10898 0.34976 0.1108 0.34976 0.11237 0.35092 C 0.11966 0.35717 0.12643 0.36481 0.13372 0.37106 C 0.14049 0.37662 0.13737 0.36875 0.13997 0.37777 L 0.13737 0.37106 " pathEditMode="relative" ptsTypes="AAAAAAAAAAAAAAAAAAAAAAAAAAAAA">
                                      <p:cBhvr>
                                        <p:cTn id="194" dur="5000" fill="hold"/>
                                        <p:tgtEl>
                                          <p:spTgt spid="33"/>
                                        </p:tgtEl>
                                        <p:attrNameLst>
                                          <p:attrName>ppt_x</p:attrName>
                                          <p:attrName>ppt_y</p:attrName>
                                        </p:attrNameLst>
                                      </p:cBhvr>
                                    </p:animMotion>
                                  </p:childTnLst>
                                </p:cTn>
                              </p:par>
                              <p:par>
                                <p:cTn id="195" presetID="0" presetClass="path" presetSubtype="0" accel="50000" decel="50000" fill="hold" grpId="1" nodeType="withEffect">
                                  <p:stCondLst>
                                    <p:cond delay="0"/>
                                  </p:stCondLst>
                                  <p:childTnLst>
                                    <p:animMotion origin="layout" path="M 0 0 L 0 0 C -0.00247 0.00602 -0.0056 0.01134 -0.00755 0.01782 C -0.01745 0.05069 0.01471 -0.00625 -0.01875 0.05787 C -0.03268 0.08449 -0.03568 0.09352 -0.05247 0.11342 C -0.06198 0.12454 -0.07044 0.12755 -0.08125 0.13333 C -0.08945 0.14329 -0.07982 0.13264 -0.09505 0.14236 C -0.09883 0.14467 -0.1026 0.14792 -0.10625 0.15116 C -0.12969 0.17106 -0.11862 0.16551 -0.13125 0.1713 C -0.13997 0.15972 -0.13698 0.16713 -0.1375 0.13796 C -0.13815 0.10463 -0.13802 0.07106 -0.1388 0.03796 C -0.13919 0.01782 -0.1401 -0.00208 -0.14128 -0.02222 C -0.14141 -0.02454 -0.14206 -0.02662 -0.14245 -0.0287 C -0.14531 -0.04144 -0.14818 -0.05417 -0.1513 -0.06667 C -0.15182 -0.06898 -0.15286 -0.07107 -0.15378 -0.07315 C -0.1582 -0.10833 -0.15495 -0.07801 -0.15755 -0.11991 C -0.16172 -0.18658 -0.15872 -0.12014 -0.1612 -0.18658 C -0.1612 -0.1882 -0.1612 -0.25718 -0.15872 -0.27986 C -0.1582 -0.28519 -0.15703 -0.29028 -0.15625 -0.29537 C -0.10937 -0.28357 -0.17344 -0.29908 -0.0375 -0.29097 C -0.01589 -0.28982 -0.00768 -0.28704 0.00872 -0.28218 C 0.01003 -0.27986 0.01107 -0.27755 0.0125 -0.27546 C 0.01367 -0.27384 0.01589 -0.27361 0.01628 -0.27107 C 0.02135 -0.23495 0.01172 -0.24514 0.02005 -0.23773 L 0.02005 -0.23773 " pathEditMode="relative" ptsTypes="AAAAAAAAAAAAAAAAAAAAAAAAA">
                                      <p:cBhvr>
                                        <p:cTn id="196" dur="5000" fill="hold"/>
                                        <p:tgtEl>
                                          <p:spTgt spid="36"/>
                                        </p:tgtEl>
                                        <p:attrNameLst>
                                          <p:attrName>ppt_x</p:attrName>
                                          <p:attrName>ppt_y</p:attrName>
                                        </p:attrNameLst>
                                      </p:cBhvr>
                                    </p:animMotion>
                                  </p:childTnLst>
                                </p:cTn>
                              </p:par>
                              <p:par>
                                <p:cTn id="197" presetID="0" presetClass="path" presetSubtype="0" accel="50000" decel="50000" fill="hold" grpId="1" nodeType="withEffect">
                                  <p:stCondLst>
                                    <p:cond delay="0"/>
                                  </p:stCondLst>
                                  <p:childTnLst>
                                    <p:animMotion origin="layout" path="M 0 0 L 0 0 C 0.03594 0.01412 -0.00573 -0.00116 0.08008 0.00879 C 0.08932 0.00995 0.09844 0.01319 0.10755 0.01551 C 0.10925 0.0169 0.11172 0.0169 0.1125 0.01991 C 0.11328 0.02268 0.11237 0.02639 0.11133 0.0287 C 0.10977 0.03217 0.09922 0.04491 0.09753 0.04653 C 0.08972 0.0544 0.08164 0.06111 0.07383 0.06875 C 0.07253 0.07014 0.07136 0.07199 0.07005 0.07315 C 0.06263 0.08079 0.05521 0.08866 0.04753 0.09537 C 0.04597 0.09676 0.04414 0.09653 0.04258 0.09768 C 0.03659 0.10185 0.03073 0.10625 0.025 0.11111 C 0.0237 0.11227 0.02266 0.11412 0.02123 0.11551 C 0.0125 0.12407 0.01393 0.12268 0.00755 0.12662 C 0.00378 0.13194 -0.00208 0.13958 -0.00495 0.14653 C -0.00664 0.15069 -0.00703 0.15602 -0.00872 0.15995 C -0.01081 0.16504 -0.0138 0.16875 -0.01627 0.17315 C -0.01927 0.17893 -0.02213 0.18495 -0.025 0.19097 C -0.02591 0.19305 -0.02669 0.19537 -0.02747 0.19768 C -0.03008 0.20509 -0.03255 0.2125 -0.03502 0.21991 C -0.03594 0.22292 -0.03633 0.22616 -0.0375 0.22893 C -0.04062 0.23657 -0.04414 0.24375 -0.04752 0.25116 C -0.04791 0.25324 -0.04831 0.25555 -0.0487 0.25764 C -0.05117 0.26967 -0.05429 0.28102 -0.05625 0.29329 C -0.05703 0.29838 -0.05742 0.30393 -0.05872 0.30879 C -0.0612 0.31805 -0.06497 0.32616 -0.06745 0.33542 C -0.07786 0.37407 -0.06627 0.34653 -0.07995 0.38449 C -0.08099 0.38704 -0.08268 0.38866 -0.08372 0.3912 C -0.08554 0.39537 -0.08724 0.39977 -0.08867 0.4044 C -0.08971 0.40717 -0.09036 0.41042 -0.09127 0.41342 C -0.09284 0.41852 -0.09479 0.42361 -0.09622 0.42893 C -0.09687 0.43102 -0.09661 0.43379 -0.09752 0.43565 C -0.09961 0.44051 -0.10247 0.44444 -0.10495 0.44884 C -0.10872 0.46852 -0.10651 0.45 -0.08502 0.45995 C -0.08203 0.46134 -0.08021 0.4669 -0.07747 0.46898 C -0.05508 0.48565 -0.0582 0.48333 -0.03997 0.48657 C -0.02708 0.49629 -0.01354 0.5037 -0.00117 0.51551 C 0.00222 0.51875 0.00274 0.5287 0.00625 0.53102 C 0.01615 0.53796 0.02709 0.53842 0.0375 0.54213 C 0.0405 0.54444 0.04323 0.54722 0.04636 0.54884 C 0.05248 0.55231 0.05886 0.55463 0.06511 0.55787 C 0.06888 0.55972 0.07253 0.56227 0.0763 0.56458 C 0.07761 0.55486 0.07761 0.55856 0.07761 0.55324 L 0.07761 0.55324 " pathEditMode="relative" ptsTypes="AAAAAAAAAAAAAAAAAAAAAAAAAAAAAAAAAAAAAAAAAAAA">
                                      <p:cBhvr>
                                        <p:cTn id="198" dur="5000" fill="hold"/>
                                        <p:tgtEl>
                                          <p:spTgt spid="34"/>
                                        </p:tgtEl>
                                        <p:attrNameLst>
                                          <p:attrName>ppt_x</p:attrName>
                                          <p:attrName>ppt_y</p:attrName>
                                        </p:attrNameLst>
                                      </p:cBhvr>
                                    </p:animMotion>
                                  </p:childTnLst>
                                </p:cTn>
                              </p:par>
                              <p:par>
                                <p:cTn id="199" presetID="0" presetClass="path" presetSubtype="0" accel="50000" decel="50000" fill="hold" grpId="1" nodeType="withEffect">
                                  <p:stCondLst>
                                    <p:cond delay="0"/>
                                  </p:stCondLst>
                                  <p:childTnLst>
                                    <p:animMotion origin="layout" path="M 0 0 L 0 0 C -0.02917 -0.05579 -0.10951 -0.10162 -0.08737 -0.1669 C -0.04805 -0.28287 0.11757 -0.34676 0.11757 -0.34676 C 0.17317 -0.46551 0.16276 -0.40741 0.02877 -0.59121 C 0.01106 -0.61551 -0.03243 -0.64005 -0.03243 -0.64005 L -0.03243 -0.64005 " pathEditMode="relative" ptsTypes="AAAAAAA">
                                      <p:cBhvr>
                                        <p:cTn id="200" dur="5000" fill="hold"/>
                                        <p:tgtEl>
                                          <p:spTgt spid="78"/>
                                        </p:tgtEl>
                                        <p:attrNameLst>
                                          <p:attrName>ppt_x</p:attrName>
                                          <p:attrName>ppt_y</p:attrName>
                                        </p:attrNameLst>
                                      </p:cBhvr>
                                    </p:animMotion>
                                  </p:childTnLst>
                                </p:cTn>
                              </p:par>
                              <p:par>
                                <p:cTn id="201" presetID="0" presetClass="path" presetSubtype="0" accel="50000" decel="50000" fill="hold" grpId="2" nodeType="withEffect">
                                  <p:stCondLst>
                                    <p:cond delay="0"/>
                                  </p:stCondLst>
                                  <p:childTnLst>
                                    <p:animMotion origin="layout" path="M 0 0 L 0 0 L 0.4724 -0.03773 C 0.48711 -0.03889 0.5306 -0.04931 0.51615 -0.04445 L 0.0112 0.12453 C -0.01823 0.13426 -0.07747 0.15139 -0.07747 0.15139 L -0.07747 0.15139 " pathEditMode="relative" ptsTypes="AAAAAAA">
                                      <p:cBhvr>
                                        <p:cTn id="202" dur="5000" fill="hold"/>
                                        <p:tgtEl>
                                          <p:spTgt spid="76"/>
                                        </p:tgtEl>
                                        <p:attrNameLst>
                                          <p:attrName>ppt_x</p:attrName>
                                          <p:attrName>ppt_y</p:attrName>
                                        </p:attrNameLst>
                                      </p:cBhvr>
                                    </p:animMotion>
                                  </p:childTnLst>
                                </p:cTn>
                              </p:par>
                              <p:par>
                                <p:cTn id="203" presetID="0" presetClass="path" presetSubtype="0" accel="50000" decel="50000" fill="hold" grpId="2" nodeType="withEffect">
                                  <p:stCondLst>
                                    <p:cond delay="0"/>
                                  </p:stCondLst>
                                  <p:childTnLst>
                                    <p:animMotion origin="layout" path="M 0 0 L 0 0 C -0.00169 0.00648 -0.00312 0.01342 -0.00508 0.01991 C -0.00651 0.02454 -0.00872 0.02847 -0.01003 0.0331 C -0.02331 0.08055 -0.01146 0.04074 -0.03125 0.09768 C -0.03229 0.10046 -0.03294 0.1037 -0.03385 0.10648 C -0.03828 0.1206 -0.0431 0.13449 -0.04753 0.14884 C -0.04844 0.15162 -0.04909 0.15486 -0.05 0.15764 C -0.05365 0.16759 -0.05755 0.17685 -0.06133 0.18657 C -0.06562 0.20926 -0.06081 0.18403 -0.07253 0.23773 C -0.07865 0.26528 -0.05911 0.19467 -0.08255 0.28217 C -0.08346 0.28541 -0.08529 0.28773 -0.08633 0.29097 C -0.08906 0.29954 -0.09154 0.30856 -0.09375 0.31759 C -0.09453 0.32037 -0.09479 0.32361 -0.09505 0.32662 C -0.09609 0.3368 -0.09635 0.34745 -0.09753 0.35764 C -0.09935 0.37268 -0.10169 0.38727 -0.10378 0.40208 C -0.10417 0.4044 -0.10456 0.40648 -0.10508 0.40879 C -0.10742 0.41852 -0.11003 0.42801 -0.1125 0.43773 C -0.11341 0.44791 -0.11406 0.45833 -0.1151 0.46875 C -0.11576 0.47616 -0.11458 0.48565 -0.11758 0.49097 C -0.11966 0.49467 -0.11784 0.48032 -0.11875 0.47546 C -0.11953 0.47129 -0.12148 0.46805 -0.12253 0.46435 C -0.12318 0.46227 -0.12305 0.45949 -0.12383 0.45764 C -0.12721 0.44907 -0.13151 0.44166 -0.13503 0.4331 C -0.13737 0.42754 -0.1388 0.42083 -0.14128 0.41551 C -0.1513 0.39329 -0.1625 0.37291 -0.17253 0.35092 C -0.1737 0.34838 -0.17383 0.34467 -0.175 0.34213 C -0.17969 0.33194 -0.18529 0.32315 -0.1901 0.31319 C -0.19284 0.30764 -0.19492 0.30116 -0.19753 0.29537 C -0.1987 0.29305 -0.19987 0.29051 -0.2013 0.28866 C -0.21836 0.26643 -0.2151 0.26991 -0.2263 0.25995 C -0.24232 0.22662 -0.23711 0.24004 -0.24375 0.22199 C -0.25651 0.24028 -0.24362 0.21991 -0.25755 0.25092 C -0.26315 0.26319 -0.26914 0.27477 -0.275 0.28657 C -0.27669 0.28958 -0.27826 0.29282 -0.28008 0.29537 C -0.28737 0.30555 -0.29518 0.31458 -0.3026 0.3243 C -0.30469 0.32708 -0.30651 0.33102 -0.30885 0.3331 C -0.31901 0.34282 -0.32956 0.35116 -0.3401 0.35995 C -0.34128 0.36088 -0.34271 0.36088 -0.34375 0.36204 C -0.34857 0.3669 -0.35273 0.37315 -0.35755 0.37754 C -0.35911 0.37916 -0.36094 0.3787 -0.3625 0.37986 C -0.36849 0.38403 -0.37435 0.38842 -0.38008 0.39329 C -0.38138 0.39421 -0.38242 0.39653 -0.38385 0.39768 C -0.38659 0.4 -0.38672 0.39977 -0.3888 0.39977 L -0.38503 0.39977 L -0.38503 0.39977 L -0.4 0.39329 " pathEditMode="relative" ptsTypes="AAAAAAAAAAAAAAAAAAAAAAAAAAAAAAAAAAAAAAAAAAAAAAA">
                                      <p:cBhvr>
                                        <p:cTn id="204" dur="5000" fill="hold"/>
                                        <p:tgtEl>
                                          <p:spTgt spid="44"/>
                                        </p:tgtEl>
                                        <p:attrNameLst>
                                          <p:attrName>ppt_x</p:attrName>
                                          <p:attrName>ppt_y</p:attrName>
                                        </p:attrNameLst>
                                      </p:cBhvr>
                                    </p:animMotion>
                                  </p:childTnLst>
                                </p:cTn>
                              </p:par>
                              <p:par>
                                <p:cTn id="205" presetID="0" presetClass="path" presetSubtype="0" accel="50000" decel="50000" fill="hold" grpId="1" nodeType="withEffect">
                                  <p:stCondLst>
                                    <p:cond delay="0"/>
                                  </p:stCondLst>
                                  <p:childTnLst>
                                    <p:animMotion origin="layout" path="M 0 0 L 0 0 C 0.00378 0.00277 0.00743 0.00601 0.0112 0.00879 C 0.01237 0.00972 0.01394 0.00949 0.01498 0.01088 C 0.01615 0.01273 0.01628 0.01597 0.01745 0.01759 C 0.01888 0.01967 0.02097 0.02014 0.02253 0.02199 C 0.02631 0.02685 0.0293 0.03449 0.03373 0.03773 C 0.05378 0.05208 0.07149 0.05231 0.09245 0.05764 C 0.12006 0.06481 0.14753 0.07129 0.175 0.07986 C 0.19297 0.08541 0.21081 0.09305 0.22878 0.09976 C 0.23243 0.10139 0.2362 0.10347 0.23998 0.10439 C 0.24662 0.10578 0.25339 0.10694 0.26003 0.10879 C 0.26667 0.11064 0.27331 0.11296 0.27995 0.11551 C 0.30339 0.12407 0.24922 0.1074 0.29128 0.1199 C 0.29076 0.12199 0.29102 0.125 0.28998 0.12662 C 0.28868 0.12847 0.28672 0.12824 0.28503 0.1287 C 0.28125 0.12986 0.27748 0.13009 0.2737 0.13101 C 0.26784 0.1324 0.26198 0.13379 0.25625 0.13541 L 0.1875 0.15532 C 0.15899 0.17222 0.18711 0.15694 0.12748 0.17314 C 0.12448 0.17407 0.12175 0.17685 0.11875 0.17754 C 0.10586 0.18125 0.09284 0.18356 0.07995 0.18657 C 0.05808 0.19768 0.07865 0.18842 0.03373 0.19537 C 0.03204 0.1956 0.03047 0.19745 0.02878 0.19768 L -0.1388 0.20439 C -0.14622 0.20578 -0.1539 0.20625 -0.16132 0.20879 C -0.16315 0.20926 -0.16445 0.21226 -0.16627 0.21319 C -0.17148 0.21551 -0.17356 0.21527 -0.17747 0.21527 L -0.17747 0.21527 " pathEditMode="relative" ptsTypes="AAAAAAAAAAAAAAAAAAAAAAAAAAAAA">
                                      <p:cBhvr>
                                        <p:cTn id="206" dur="5000" fill="hold"/>
                                        <p:tgtEl>
                                          <p:spTgt spid="22"/>
                                        </p:tgtEl>
                                        <p:attrNameLst>
                                          <p:attrName>ppt_x</p:attrName>
                                          <p:attrName>ppt_y</p:attrName>
                                        </p:attrNameLst>
                                      </p:cBhvr>
                                    </p:animMotion>
                                  </p:childTnLst>
                                </p:cTn>
                              </p:par>
                              <p:par>
                                <p:cTn id="207" presetID="0" presetClass="path" presetSubtype="0" accel="50000" decel="50000" fill="hold" grpId="1" nodeType="withEffect">
                                  <p:stCondLst>
                                    <p:cond delay="0"/>
                                  </p:stCondLst>
                                  <p:childTnLst>
                                    <p:animMotion origin="layout" path="M 0 0 L 0 0 C 0.00339 0.00347 0.00704 0.00648 0.01003 0.01088 C 0.0155 0.01921 0.02006 0.02871 0.025 0.03773 C 0.02709 0.04144 0.0293 0.04491 0.03125 0.04884 L 0.07761 0.13542 C 0.08099 0.1419 0.08412 0.14884 0.0875 0.15533 C 0.09545 0.17037 0.10339 0.18496 0.11133 0.19977 C 0.1125 0.20208 0.11407 0.20394 0.11511 0.20648 C 0.11967 0.21829 0.12305 0.23195 0.12878 0.2419 C 0.13542 0.25394 0.14232 0.26528 0.14883 0.27755 C 0.14987 0.2794 0.15026 0.28241 0.15131 0.28426 C 0.16068 0.30023 0.17071 0.31482 0.18008 0.33079 C 0.19115 0.35 0.18295 0.35903 0.20625 0.37755 C 0.21888 0.3875 0.21407 0.38241 0.22136 0.39074 L 0.08125 0.39306 C 0.07826 0.39329 0.07552 0.39722 0.07253 0.39746 C 0.04636 0.40093 0.02006 0.40162 -0.00625 0.40417 C -0.01914 0.40533 -0.03203 0.40718 -0.04492 0.40857 C -0.047 0.41088 -0.04882 0.41528 -0.05117 0.41528 C -0.26601 0.42361 -0.20416 0.46597 -0.27864 0.41296 C -0.27955 0.41088 -0.28073 0.40903 -0.28112 0.40648 C -0.28411 0.3882 -0.28867 0.35093 -0.28867 0.35093 C -0.28906 0.34121 -0.28906 0.33148 -0.28997 0.32199 C -0.29075 0.3125 -0.29231 0.30787 -0.29362 0.29977 C -0.29414 0.29676 -0.29453 0.29375 -0.29492 0.29097 C -0.2957 0.26574 -0.29648 0.24051 -0.29739 0.21528 C -0.29778 0.20579 -0.29843 0.19607 -0.29869 0.18658 C -0.30013 0.12546 -0.29987 0.12292 -0.29987 0.07755 L -0.29987 0.07755 " pathEditMode="relative" ptsTypes="AAAAAAAAAAAAAAAAAAAAAAAAAAAAAA">
                                      <p:cBhvr>
                                        <p:cTn id="208" dur="5000" fill="hold"/>
                                        <p:tgtEl>
                                          <p:spTgt spid="38"/>
                                        </p:tgtEl>
                                        <p:attrNameLst>
                                          <p:attrName>ppt_x</p:attrName>
                                          <p:attrName>ppt_y</p:attrName>
                                        </p:attrNameLst>
                                      </p:cBhvr>
                                    </p:animMotion>
                                  </p:childTnLst>
                                </p:cTn>
                              </p:par>
                              <p:par>
                                <p:cTn id="209" presetID="0" presetClass="path" presetSubtype="0" accel="50000" decel="50000" fill="hold" grpId="1" nodeType="withEffect">
                                  <p:stCondLst>
                                    <p:cond delay="0"/>
                                  </p:stCondLst>
                                  <p:childTnLst>
                                    <p:animMotion origin="layout" path="M 0 0 L 0 0 C 0.00625 -0.00115 0.01171 -0.00092 0.01744 -0.0044 C 0.02851 -0.01088 0.02838 -0.0169 0.04505 -0.0199 C 0.13841 -0.0375 0.39895 -0.0331 0.41888 -0.03333 C 0.42825 -0.03889 0.41666 -0.03125 0.4263 -0.04004 C 0.42747 -0.04097 0.4289 -0.04143 0.43007 -0.04213 C 0.43216 -0.04352 0.43424 -0.04514 0.43632 -0.04652 C 0.44101 -0.02152 0.43854 -0.0419 0.43632 -0.00208 C 0.43528 0.01852 0.43489 0.03935 0.43385 0.05996 C 0.43242 0.08889 0.43046 0.11783 0.4289 0.14676 C 0.42799 0.1956 0.42734 0.24468 0.4263 0.29352 C 0.42604 0.30973 0.43424 0.34028 0.42513 0.34236 C 0.37382 0.35417 0.32174 0.33357 0.27005 0.32917 C 0.24336 0.31482 0.26731 0.32593 0.21875 0.31574 C 0.20377 0.3125 0.17382 0.30463 0.17382 0.30463 C 0.17291 0.30232 0.17252 0.29954 0.17122 0.29792 C 0.16601 0.29167 0.16198 0.29098 0.15625 0.28912 C 0.14713 0.28241 0.13763 0.27685 0.12877 0.26898 C 0.1263 0.2669 0.12395 0.26389 0.12122 0.26227 C 0.10846 0.2551 0.09531 0.24931 0.08255 0.24236 C 0.06692 0.2338 0.08541 0.24121 0.07005 0.23565 L 0.05247 0.23797 C 0.04752 0.23866 0.04257 0.24005 0.0375 0.24005 C 0.00703 0.24005 -0.02331 0.23866 -0.05378 0.23797 C -0.05925 0.20834 -0.05873 0.2206 -0.05873 0.20232 L -0.05873 0.20232 " pathEditMode="relative" ptsTypes="AAAAAAAAAAAAAAAAAAAAAAAAAAA">
                                      <p:cBhvr>
                                        <p:cTn id="210" dur="5000" fill="hold"/>
                                        <p:tgtEl>
                                          <p:spTgt spid="39"/>
                                        </p:tgtEl>
                                        <p:attrNameLst>
                                          <p:attrName>ppt_x</p:attrName>
                                          <p:attrName>ppt_y</p:attrName>
                                        </p:attrNameLst>
                                      </p:cBhvr>
                                    </p:animMotion>
                                  </p:childTnLst>
                                </p:cTn>
                              </p:par>
                              <p:par>
                                <p:cTn id="211" presetID="0" presetClass="path" presetSubtype="0" accel="50000" decel="50000" fill="hold" grpId="1" nodeType="withEffect">
                                  <p:stCondLst>
                                    <p:cond delay="0"/>
                                  </p:stCondLst>
                                  <p:childTnLst>
                                    <p:animMotion origin="layout" path="M 0 0 L 0 0 C 0.00365 -0.0051 0.00977 -0.01482 0.01498 -0.01783 C 0.01693 -0.01899 0.01914 -0.01945 0.02123 -0.02014 C 0.02748 -0.03125 0.02279 -0.02477 0.03373 -0.03334 C 0.03542 -0.03473 0.03685 -0.03704 0.03868 -0.03797 C 0.06316 -0.04885 0.0875 -0.06158 0.1125 -0.06899 C 0.17097 -0.08658 0.18685 -0.08774 0.23998 -0.11574 C 0.2448 -0.11829 0.24896 -0.12338 0.25365 -0.12686 C 0.26784 -0.13681 0.28217 -0.14561 0.29623 -0.15556 C 0.33217 -0.18149 0.31316 -0.1757 0.3375 -0.1801 L 0.37865 -0.20463 C 0.38073 -0.20556 0.38295 -0.20533 0.3849 -0.20672 C 0.39675 -0.21574 0.40847 -0.22547 0.41993 -0.23565 C 0.42409 -0.23936 0.42813 -0.24352 0.43243 -0.24676 C 0.46029 -0.26783 0.41927 -0.2338 0.44115 -0.25116 C 0.44375 -0.25324 0.44623 -0.25556 0.4487 -0.25787 C 0.44948 -0.26227 0.45092 -0.26899 0.45118 -0.27338 C 0.45183 -0.28218 0.45222 -0.29121 0.45248 -0.3 C 0.453 -0.31783 0.45326 -0.33565 0.45365 -0.35348 C 0.45443 -0.38449 0.45534 -0.41551 0.45612 -0.44676 C 0.45573 -0.47037 0.45651 -0.49422 0.45495 -0.51783 C 0.45469 -0.52084 0.453 -0.52431 0.45118 -0.52454 C 0.42331 -0.52524 0.39532 -0.52153 0.36745 -0.51991 L 0.34623 -0.51551 L 0.3224 -0.51111 C 0.32032 -0.51065 0.31823 -0.50949 0.31615 -0.5088 C 0.30365 -0.5051 0.29128 -0.50024 0.27865 -0.49769 C 0.26446 -0.49491 0.27123 -0.49653 0.25873 -0.49329 C 0.23789 -0.49399 0.21706 -0.49352 0.19623 -0.49561 C 0.17904 -0.49723 0.16563 -0.50649 0.1487 -0.51111 C 0.11745 -0.51968 0.14805 -0.51042 0.1125 -0.52454 C 0.10365 -0.52801 0.06068 -0.5426 0.05495 -0.54445 C 0.05039 -0.54607 0.04571 -0.54699 0.04115 -0.54885 L -0.02877 -0.57778 C -0.05273 -0.59908 -0.02083 -0.57223 -0.0638 -0.59769 C -0.06627 -0.59931 -0.06875 -0.60093 -0.07135 -0.60232 C -0.07291 -0.60301 -0.07461 -0.60348 -0.0763 -0.6044 C -0.07968 -0.60649 -0.08281 -0.60949 -0.08632 -0.61111 C -0.08919 -0.6125 -0.09218 -0.6125 -0.09505 -0.61343 C -0.09635 -0.61412 -0.09765 -0.61436 -0.09882 -0.61551 C -0.10143 -0.61806 -0.10625 -0.62454 -0.10625 -0.62454 C -0.11106 -0.63727 -0.10612 -0.6257 -0.1125 -0.63565 C -0.11432 -0.6382 -0.11562 -0.6419 -0.11757 -0.64445 C -0.11862 -0.64584 -0.12122 -0.64653 -0.12122 -0.64653 L -0.12122 -0.64653 " pathEditMode="relative" ptsTypes="AAAAAAAAAAAAAAAAAAAAAAAAAAAAAAAAAAAAAAAAAAAAAA">
                                      <p:cBhvr>
                                        <p:cTn id="212" dur="5000" fill="hold"/>
                                        <p:tgtEl>
                                          <p:spTgt spid="80"/>
                                        </p:tgtEl>
                                        <p:attrNameLst>
                                          <p:attrName>ppt_x</p:attrName>
                                          <p:attrName>ppt_y</p:attrName>
                                        </p:attrNameLst>
                                      </p:cBhvr>
                                    </p:animMotion>
                                  </p:childTnLst>
                                </p:cTn>
                              </p:par>
                              <p:par>
                                <p:cTn id="213" presetID="0" presetClass="path" presetSubtype="0" accel="50000" decel="50000" fill="hold" grpId="1" nodeType="withEffect">
                                  <p:stCondLst>
                                    <p:cond delay="0"/>
                                  </p:stCondLst>
                                  <p:childTnLst>
                                    <p:animMotion origin="layout" path="M 0 0 L 0 0 C -0.00469 0.00162 -0.00925 0.00324 -0.0138 0.00463 C -0.01875 0.00579 -0.03724 0.00834 -0.04128 0.00903 C -0.0655 0.01898 -0.04987 0.01412 -0.0763 0.01783 C -0.16107 0.02986 -0.08985 0.02384 -0.2237 0.02685 C -0.22656 0.02593 -0.2319 0.025 -0.23503 0.02222 C -0.25196 0.00718 -0.23151 0.02384 -0.24623 0.00903 C -0.2474 0.00787 -0.2487 0.00741 -0.25 0.00672 C -0.25117 0.00463 -0.25222 0.00185 -0.25378 0 C -0.25482 -0.00116 -0.25625 -0.00139 -0.25742 -0.00208 C -0.26446 -0.00671 -0.26224 -0.00486 -0.26745 -0.01111 C -0.26836 -0.01319 -0.2694 -0.01528 -0.26992 -0.01759 C -0.2711 -0.02199 -0.27057 -0.02778 -0.27253 -0.03102 L -0.27617 -0.03773 C -0.27774 -0.04815 -0.27669 -0.04375 -0.27865 -0.05092 L -0.27865 -0.05092 " pathEditMode="relative" ptsTypes="AAAAAAAAAAAAAAAAA">
                                      <p:cBhvr>
                                        <p:cTn id="214" dur="5000" fill="hold"/>
                                        <p:tgtEl>
                                          <p:spTgt spid="79"/>
                                        </p:tgtEl>
                                        <p:attrNameLst>
                                          <p:attrName>ppt_x</p:attrName>
                                          <p:attrName>ppt_y</p:attrName>
                                        </p:attrNameLst>
                                      </p:cBhvr>
                                    </p:animMotion>
                                  </p:childTnLst>
                                </p:cTn>
                              </p:par>
                              <p:par>
                                <p:cTn id="215" presetID="0" presetClass="path" presetSubtype="0" accel="50000" decel="50000" fill="hold" grpId="1" nodeType="withEffect">
                                  <p:stCondLst>
                                    <p:cond delay="0"/>
                                  </p:stCondLst>
                                  <p:childTnLst>
                                    <p:animMotion origin="layout" path="M 0 0 L 0 0 C 0.00417 0.03495 -0.00716 0.09861 0.0125 0.10463 C 0.0336 0.11088 0.04453 0.05092 0.05248 0.01574 C 0.075 -0.0838 0.08581 -0.19028 0.10261 -0.29329 C 0.09922 -0.35926 0.10156 -0.42686 0.09258 -0.49098 C 0.08906 -0.51551 0.0806 -0.55093 0.06628 -0.55093 C 0.05117 -0.55093 0.04623 -0.51112 0.03633 -0.49098 C 0.02748 -0.44584 0.03255 -0.38172 0.01003 -0.35556 C -0.01679 -0.32408 -0.12044 -0.32871 -0.1625 -0.32871 L -0.16367 -0.32871 " pathEditMode="relative" ptsTypes="AAAAAAAAAAA">
                                      <p:cBhvr>
                                        <p:cTn id="216" dur="5000" fill="hold"/>
                                        <p:tgtEl>
                                          <p:spTgt spid="77"/>
                                        </p:tgtEl>
                                        <p:attrNameLst>
                                          <p:attrName>ppt_x</p:attrName>
                                          <p:attrName>ppt_y</p:attrName>
                                        </p:attrNameLst>
                                      </p:cBhvr>
                                    </p:animMotion>
                                  </p:childTnLst>
                                </p:cTn>
                              </p:par>
                              <p:par>
                                <p:cTn id="217" presetID="0" presetClass="path" presetSubtype="0" accel="50000" decel="50000" fill="hold" grpId="1" nodeType="withEffect">
                                  <p:stCondLst>
                                    <p:cond delay="0"/>
                                  </p:stCondLst>
                                  <p:childTnLst>
                                    <p:animMotion origin="layout" path="M 0 0 L 0 0 C 0.00209 0.00579 0.00469 0.01111 0.00625 0.01759 C 0.0073 0.02245 0.00651 0.02824 0.00743 0.0331 C 0.0086 0.03958 0.01107 0.04491 0.0125 0.05093 C 0.01316 0.0537 0.01276 0.05718 0.01368 0.05995 C 0.01993 0.07824 0.02605 0.09676 0.03373 0.11319 C 0.05339 0.15532 0.04701 0.13866 0.05495 0.15995 C 0.05664 0.17107 0.05795 0.18241 0.0599 0.19329 C 0.06042 0.19583 0.06185 0.19745 0.0625 0.19977 C 0.06589 0.21319 0.06941 0.22755 0.07123 0.24213 C 0.07344 0.26065 0.07383 0.27986 0.07748 0.29769 C 0.08829 0.35069 0.08243 0.33171 0.09128 0.35764 C 0.08998 0.35903 0.08881 0.36111 0.0875 0.36204 C 0.08594 0.36319 0.08412 0.36389 0.08243 0.36435 C 0.07461 0.3662 0.06667 0.36736 0.05873 0.36875 C 0.05704 0.37014 0.0556 0.37269 0.05365 0.37315 C 0.03295 0.38009 -0.00885 0.39097 -0.00885 0.39097 C -0.02343 0.40833 -0.00937 0.39491 -0.03502 0.40208 C -0.03684 0.40255 -0.03828 0.40556 -0.0401 0.40648 C -0.047 0.41019 -0.05429 0.41227 -0.06132 0.41551 C -0.06263 0.41597 -0.0638 0.41713 -0.0651 0.41759 C -0.07382 0.42153 -0.08255 0.425 -0.09127 0.4287 C -0.10273 0.43889 -0.09283 0.43148 -0.11627 0.43773 C -0.11796 0.43819 -0.11966 0.43935 -0.12135 0.43982 C -0.13086 0.44236 -0.14049 0.44398 -0.15 0.44653 C -0.16002 0.44907 -0.17005 0.45255 -0.18007 0.45532 L -0.19635 0.45995 C -0.27434 0.48218 -0.22851 0.46644 -0.26002 0.47986 C -0.26549 0.48218 -0.27083 0.48449 -0.2763 0.48657 C -0.27838 0.48727 -0.28046 0.48773 -0.28255 0.48866 C -0.28932 0.49213 -0.29583 0.4963 -0.3026 0.49977 C -0.30416 0.50069 -0.30586 0.50116 -0.30755 0.50208 C -0.32096 0.50857 -0.33372 0.52014 -0.34752 0.52199 C -0.35794 0.52361 -0.36849 0.52384 -0.37877 0.52662 C -0.38463 0.52801 -0.39036 0.53032 -0.39635 0.53102 C -0.4125 0.53264 -0.42877 0.53241 -0.44505 0.5331 C -0.47252 0.53935 -0.43841 0.53009 -0.4638 0.54213 C -0.46705 0.54352 -0.47044 0.54352 -0.47382 0.54421 C -0.48658 0.55463 -0.48971 0.55671 -0.5026 0.56875 C -0.50638 0.57222 -0.51041 0.57523 -0.5138 0.57986 C -0.51666 0.58357 -0.51809 0.59028 -0.52135 0.59329 C -0.52552 0.59699 -0.52968 0.60023 -0.53385 0.6044 C -0.53919 0.60972 -0.54752 0.61968 -0.5526 0.62639 C -0.5552 0.63009 -0.55755 0.6338 -0.56002 0.6375 C -0.56054 0.63982 -0.56341 0.65139 -0.56002 0.65324 C -0.55755 0.6544 -0.5526 0.64861 -0.5526 0.64861 C -0.54388 0.62569 -0.55781 0.66019 -0.54505 0.6375 C -0.54296 0.6338 -0.54179 0.6287 -0.5401 0.62431 L -0.53763 0.61759 C -0.5388 0.6169 -0.54023 0.61667 -0.54127 0.61528 C -0.54635 0.60903 -0.547 0.60301 -0.5513 0.59537 C -0.55273 0.59282 -0.55468 0.59097 -0.55638 0.58866 C -0.55677 0.58796 -0.55716 0.58727 -0.55755 0.58657 L -0.55755 0.57986 " pathEditMode="relative" ptsTypes="AAAAAAAAAAAAAAAAAAAAAAAAAAAAAAAAAAAAAAAAAAAAAAAAAAAAAAA">
                                      <p:cBhvr>
                                        <p:cTn id="218" dur="5000" fill="hold"/>
                                        <p:tgtEl>
                                          <p:spTgt spid="21"/>
                                        </p:tgtEl>
                                        <p:attrNameLst>
                                          <p:attrName>ppt_x</p:attrName>
                                          <p:attrName>ppt_y</p:attrName>
                                        </p:attrNameLst>
                                      </p:cBhvr>
                                    </p:animMotion>
                                  </p:childTnLst>
                                </p:cTn>
                              </p:par>
                              <p:par>
                                <p:cTn id="219" presetID="0" presetClass="path" presetSubtype="0" accel="50000" decel="50000" fill="hold" grpId="1" nodeType="withEffect">
                                  <p:stCondLst>
                                    <p:cond delay="0"/>
                                  </p:stCondLst>
                                  <p:childTnLst>
                                    <p:animMotion origin="layout" path="M 0 0 L 0 0 C -0.00169 0.00579 -0.00273 0.0125 -0.00507 0.01782 C -0.00781 0.02384 -0.01132 0.02893 -0.0151 0.03333 C -0.03724 0.05949 -0.03958 0.0544 -0.06757 0.07315 C -0.07226 0.07639 -0.07669 0.08102 -0.08125 0.08426 C -0.09622 0.09514 -0.11198 0.10231 -0.1263 0.11551 C -0.20312 0.1868 -0.14648 0.15185 -0.175 0.16875 C -0.17877 0.17477 -0.18216 0.18148 -0.18632 0.18657 C -0.19974 0.20301 -0.2138 0.21782 -0.2276 0.2331 C -0.22955 0.23542 -0.23164 0.23773 -0.23385 0.23981 C -0.23919 0.24514 -0.24479 0.24954 -0.25 0.25532 C -0.25156 0.25718 -0.25234 0.26018 -0.25377 0.26204 C -0.26367 0.27523 -0.26145 0.27338 -0.26875 0.27755 C -0.27213 0.28218 -0.27539 0.28657 -0.27877 0.29097 C -0.27994 0.29259 -0.28112 0.29606 -0.28255 0.29537 C -0.28385 0.29491 -0.28333 0.29097 -0.28372 0.28866 C -0.28502 0.28287 -0.28632 0.27685 -0.2875 0.27106 C -0.29179 0.25023 -0.28398 0.27893 -0.29752 0.23102 C -0.29856 0.22708 -0.29974 0.22315 -0.3013 0.21991 C -0.30924 0.2037 -0.3177 0.18843 -0.3263 0.17315 C -0.32864 0.16921 -0.33125 0.16574 -0.33372 0.16204 C -0.34531 0.1463 -0.35703 0.13079 -0.36875 0.11551 C -0.37578 0.10625 -0.38268 0.09699 -0.38997 0.08889 C -0.39544 0.08287 -0.40104 0.07755 -0.40625 0.07106 C -0.40768 0.06921 -0.40859 0.06643 -0.41002 0.06435 C -0.42578 0.04167 -0.42005 0.04583 -0.43007 0.04005 C -0.43333 0.03403 -0.43619 0.02708 -0.43997 0.02222 C -0.44739 0.0125 -0.45455 0.00856 -0.4625 0.00208 C -0.46419 0.00069 -0.46575 -0.00139 -0.46757 -0.00232 C -0.47239 -0.00509 -0.47747 -0.00671 -0.48255 -0.00903 C -0.48541 -0.01042 -0.48841 -0.01181 -0.49127 -0.01343 C -0.49257 -0.01482 -0.49388 -0.0162 -0.49505 -0.01782 C -0.49635 -0.01991 -0.49726 -0.02292 -0.49882 -0.02454 C -0.5069 -0.03333 -0.50846 -0.0338 -0.51497 -0.03773 L -0.53007 -0.05787 C -0.53125 -0.05949 -0.53255 -0.06065 -0.53372 -0.06227 C -0.53971 -0.0706 -0.53932 -0.06991 -0.54244 -0.07546 L -0.54244 -0.07546 " pathEditMode="relative" ptsTypes="AAAAAAAAAAAAAAAAAAAAAAAAAAAAAAAAAAAAAAA">
                                      <p:cBhvr>
                                        <p:cTn id="220" dur="5000" fill="hold"/>
                                        <p:tgtEl>
                                          <p:spTgt spid="35"/>
                                        </p:tgtEl>
                                        <p:attrNameLst>
                                          <p:attrName>ppt_x</p:attrName>
                                          <p:attrName>ppt_y</p:attrName>
                                        </p:attrNameLst>
                                      </p:cBhvr>
                                    </p:animMotion>
                                  </p:childTnLst>
                                </p:cTn>
                              </p:par>
                              <p:par>
                                <p:cTn id="221" presetID="0" presetClass="path" presetSubtype="0" accel="50000" decel="50000" fill="hold" grpId="1" nodeType="withEffect">
                                  <p:stCondLst>
                                    <p:cond delay="0"/>
                                  </p:stCondLst>
                                  <p:childTnLst>
                                    <p:animMotion origin="layout" path="M 0 0 L 0 0 C -0.00338 0.00672 -0.00664 0.01343 -0.01002 0.02014 C -0.01171 0.02315 -0.01367 0.02547 -0.0151 0.02894 C -0.02018 0.04167 -0.01054 0.02986 -0.02005 0.04445 C -0.03059 0.06065 -0.0414 0.07639 -0.0526 0.09121 C -0.05481 0.09422 -0.05755 0.09584 -0.06002 0.09792 C -0.07122 0.10695 -0.08255 0.11598 -0.09375 0.12454 C -0.09713 0.12709 -0.10052 0.12871 -0.10377 0.13125 C -0.11054 0.13611 -0.11705 0.1419 -0.12382 0.14676 C -0.12539 0.14792 -0.12708 0.14838 -0.12877 0.14885 C -0.13841 0.15278 -0.14804 0.15579 -0.15755 0.15996 C -0.16093 0.16158 -0.16406 0.16598 -0.16757 0.16667 C -0.18086 0.16968 -0.19427 0.16968 -0.20755 0.1713 C -0.22955 0.16736 -0.25182 0.16574 -0.27382 0.15996 C -0.27825 0.15903 -0.2819 0.15324 -0.28632 0.15116 C -0.32708 0.13102 -0.31927 0.13357 -0.34505 0.12894 L -0.40494 0.0956 C -0.41171 0.09167 -0.41823 0.08635 -0.425 0.08218 C -0.44908 0.06783 -0.4733 0.05371 -0.49752 0.04005 C -0.50364 0.03658 -0.51015 0.03496 -0.51627 0.03125 C -0.57044 -0.0037 -0.55846 0.00718 -0.5888 -0.0243 C -0.59036 -0.02893 -0.59192 -0.03333 -0.59375 -0.03773 C -0.59622 -0.04375 -0.60117 -0.05555 -0.60117 -0.05555 C -0.60078 -0.05856 -0.60156 -0.06296 -0.6 -0.06435 C -0.59661 -0.06736 -0.59244 -0.06574 -0.5888 -0.06666 C -0.58658 -0.06713 -0.58463 -0.06828 -0.58255 -0.06875 L -0.52877 -0.08449 C -0.52421 -0.08889 -0.51979 -0.09398 -0.51497 -0.09768 C -0.50638 -0.1044 -0.49635 -0.10578 -0.4888 -0.11551 C -0.48411 -0.12152 -0.47981 -0.12777 -0.475 -0.13333 C -0.47395 -0.13449 -0.47239 -0.13449 -0.47122 -0.13541 C -0.46328 -0.14259 -0.46458 -0.14051 -0.46119 -0.14652 L -0.46119 -0.14652 " pathEditMode="relative" ptsTypes="AAAAAAAAAAAAAAAAAAAAAAAAAAAAAAAAAA">
                                      <p:cBhvr>
                                        <p:cTn id="222" dur="5000" fill="hold"/>
                                        <p:tgtEl>
                                          <p:spTgt spid="43"/>
                                        </p:tgtEl>
                                        <p:attrNameLst>
                                          <p:attrName>ppt_x</p:attrName>
                                          <p:attrName>ppt_y</p:attrName>
                                        </p:attrNameLst>
                                      </p:cBhvr>
                                    </p:animMotion>
                                  </p:childTnLst>
                                </p:cTn>
                              </p:par>
                              <p:par>
                                <p:cTn id="223" presetID="0" presetClass="path" presetSubtype="0" accel="50000" decel="50000" fill="hold" grpId="1" nodeType="withEffect">
                                  <p:stCondLst>
                                    <p:cond delay="0"/>
                                  </p:stCondLst>
                                  <p:childTnLst>
                                    <p:animMotion origin="layout" path="M 0 0 L 0 0 C -0.00417 -0.06759 -0.00092 -0.00648 0.00247 -0.16018 C 0.00312 -0.1868 0.00299 -0.21342 0.00377 -0.24004 C 0.00507 -0.2831 0.00729 -0.30092 0.01132 -0.34444 C 0.01171 -0.36319 0.01354 -0.38171 0.0125 -0.40023 C 0.01224 -0.40555 0.01041 -0.41458 0.00755 -0.41342 C 0.00468 -0.4125 0.00703 -0.40301 0.00625 -0.39791 C 0.00208 -0.36875 -0.00287 -0.34004 -0.00743 -0.31111 C -0.01081 -0.2574 -0.00612 -0.31551 -0.02878 -0.20902 C -0.02995 -0.20347 -0.0293 -0.19699 -0.02995 -0.1912 C -0.03308 -0.16504 -0.03685 -0.13935 -0.03998 -0.11342 C -0.04063 -0.10833 -0.04089 -0.10301 -0.04128 -0.09791 C -0.04219 -0.08009 -0.04271 -0.06227 -0.04375 -0.04444 C -0.04401 -0.04004 -0.04467 -0.03564 -0.04493 -0.03125 C -0.04597 -0.01643 -0.0461 -0.00139 -0.04753 0.0132 C -0.04779 0.01713 -0.04922 0.02061 -0.05 0.02431 C -0.05222 0.03681 -0.0543 0.04954 -0.05625 0.06227 C -0.0573 0.06945 -0.05691 0.07755 -0.05873 0.08449 C -0.05925 0.08658 -0.0612 0.08635 -0.0625 0.08658 C -0.07904 0.08936 -0.09584 0.09098 -0.1125 0.09329 C -0.14011 0.10417 -0.11771 0.09676 -0.1724 0.1 L -0.2362 0.1044 C -0.30013 0.125 -0.23516 0.10579 -0.28112 0.11551 C -0.28243 0.11574 -0.2836 0.11736 -0.2849 0.11783 C -0.29076 0.11968 -0.29662 0.12037 -0.30248 0.12223 C -0.30417 0.12269 -0.30573 0.12408 -0.30743 0.12431 C -0.31784 0.12639 -0.32826 0.12686 -0.33868 0.12894 C -0.3474 0.13056 -0.35612 0.13357 -0.36498 0.13542 C -0.36862 0.13635 -0.3724 0.13681 -0.37618 0.13773 C -0.40951 0.14699 -0.3948 0.14653 -0.4086 0.14653 L -0.4086 0.14653 " pathEditMode="relative" ptsTypes="AAAAAAAAAAAAAAAAAAAAAAAAAAAAAAAA">
                                      <p:cBhvr>
                                        <p:cTn id="224" dur="5000" fill="hold"/>
                                        <p:tgtEl>
                                          <p:spTgt spid="41"/>
                                        </p:tgtEl>
                                        <p:attrNameLst>
                                          <p:attrName>ppt_x</p:attrName>
                                          <p:attrName>ppt_y</p:attrName>
                                        </p:attrNameLst>
                                      </p:cBhvr>
                                    </p:animMotion>
                                  </p:childTnLst>
                                </p:cTn>
                              </p:par>
                              <p:par>
                                <p:cTn id="225" presetID="0" presetClass="path" presetSubtype="0" accel="50000" decel="50000" fill="hold" grpId="1" nodeType="withEffect">
                                  <p:stCondLst>
                                    <p:cond delay="0"/>
                                  </p:stCondLst>
                                  <p:childTnLst>
                                    <p:animMotion origin="layout" path="M 0 0 L 0 0 C -0.01003 -0.00741 -0.01966 -0.01713 -0.03008 -0.02222 C -0.03594 -0.02523 -0.04193 -0.02708 -0.04753 -0.03125 C -0.05912 -0.03981 -0.06953 -0.05254 -0.08125 -0.06018 C -0.12682 -0.08912 -0.06472 -0.04884 -0.15625 -0.11574 C -0.16029 -0.11852 -0.16472 -0.11944 -0.16875 -0.12222 C -0.1819 -0.13194 -0.19466 -0.14282 -0.20755 -0.15347 C -0.21992 -0.16366 -0.23321 -0.1794 -0.24375 -0.1912 C -0.24557 -0.19328 -0.24688 -0.19606 -0.24883 -0.19791 C -0.2974 -0.24444 -0.26393 -0.21389 -0.27995 -0.22453 C -0.31914 -0.25069 -0.30339 -0.24444 -0.32253 -0.25116 C -0.3263 -0.25486 -0.33021 -0.2581 -0.33373 -0.26227 C -0.34362 -0.27384 -0.35065 -0.28611 -0.3612 -0.2956 C -0.36393 -0.29815 -0.36706 -0.29861 -0.37005 -0.3 C -0.37123 -0.30162 -0.3724 -0.30324 -0.3737 -0.30463 C -0.37552 -0.30602 -0.38086 -0.30833 -0.38242 -0.30903 C -0.37149 -0.32199 -0.38386 -0.30926 -0.35495 -0.30903 L -0.2138 -0.31111 C -0.21081 -0.32685 -0.21472 -0.30764 -0.21003 -0.32685 C -0.20951 -0.32893 -0.20964 -0.33148 -0.20873 -0.33333 C -0.20781 -0.33541 -0.20625 -0.33634 -0.20508 -0.33796 C -0.20313 -0.3743 -0.20209 -0.37662 -0.20755 -0.42453 C -0.20821 -0.43032 -0.21185 -0.43426 -0.2125 -0.44004 C -0.21367 -0.45023 -0.2125 -0.46088 -0.2125 -0.47106 L -0.2125 -0.47106 " pathEditMode="relative" ptsTypes="AAAAAAAAAAAAAAAAAAAAAAAAAA">
                                      <p:cBhvr>
                                        <p:cTn id="226" dur="5000" fill="hold"/>
                                        <p:tgtEl>
                                          <p:spTgt spid="2"/>
                                        </p:tgtEl>
                                        <p:attrNameLst>
                                          <p:attrName>ppt_x</p:attrName>
                                          <p:attrName>ppt_y</p:attrName>
                                        </p:attrNameLst>
                                      </p:cBhvr>
                                    </p:animMotion>
                                  </p:childTnLst>
                                </p:cTn>
                              </p:par>
                              <p:par>
                                <p:cTn id="227" presetID="0" presetClass="path" presetSubtype="0" accel="50000" decel="50000" fill="hold" grpId="1" nodeType="withEffect">
                                  <p:stCondLst>
                                    <p:cond delay="0"/>
                                  </p:stCondLst>
                                  <p:childTnLst>
                                    <p:animMotion origin="layout" path="M 0 0 L 0 0 C 0.00118 0.03981 0.00222 0.07986 0.00378 0.11991 C 0.00391 0.125 0.00469 0.13032 0.00495 0.13542 C 0.01042 0.26366 0.00417 0.15417 0.0112 0.30208 C 0.01146 0.30579 0.01198 0.30949 0.0125 0.31319 C 0.02305 0.38866 0.01875 0.35069 0.02253 0.38426 C 0.02331 0.40949 0.02344 0.43472 0.025 0.45995 C 0.02513 0.46319 0.02722 0.46551 0.02748 0.46875 C 0.02774 0.47245 0.02735 0.47685 0.02618 0.47986 C 0.02552 0.48194 0.0237 0.48148 0.02253 0.48218 C 0.02084 0.48287 0.01914 0.48356 0.01745 0.48426 C -0.00833 0.51181 0.01537 0.48773 -0.05377 0.52431 C -0.10429 0.55093 -0.00807 0.51389 -0.14257 0.56435 C -0.14739 0.5662 -0.1526 0.56528 -0.15755 0.56667 C -0.18046 0.57268 -0.20338 0.57986 -0.2263 0.58657 C -0.25586 0.60417 -0.24453 0.59977 -0.29505 0.60208 C -0.35924 0.60509 -0.4233 0.60509 -0.4875 0.60648 C -0.49257 0.6081 -0.50169 0.61111 -0.50625 0.61111 C -0.51927 0.61111 -0.54505 0.6088 -0.54505 0.6088 L -0.54622 0.6044 " pathEditMode="relative" ptsTypes="AAAAAAAAAAAAAAAAAAAAA">
                                      <p:cBhvr>
                                        <p:cTn id="228" dur="5000" fill="hold"/>
                                        <p:tgtEl>
                                          <p:spTgt spid="40"/>
                                        </p:tgtEl>
                                        <p:attrNameLst>
                                          <p:attrName>ppt_x</p:attrName>
                                          <p:attrName>ppt_y</p:attrName>
                                        </p:attrNameLst>
                                      </p:cBhvr>
                                    </p:animMotion>
                                  </p:childTnLst>
                                </p:cTn>
                              </p:par>
                              <p:par>
                                <p:cTn id="229" presetID="0" presetClass="path" presetSubtype="0" accel="50000" decel="50000" fill="hold" grpId="1" nodeType="withEffect">
                                  <p:stCondLst>
                                    <p:cond delay="0"/>
                                  </p:stCondLst>
                                  <p:childTnLst>
                                    <p:animMotion origin="layout" path="M 0 0 L 0 0 C 0.00248 0.00579 0.00443 0.0125 0.00743 0.01783 C 0.00834 0.01945 0.01003 0.01898 0.0112 0.01991 C 0.01381 0.02199 0.01628 0.02408 0.01862 0.02662 C 0.02045 0.02848 0.02175 0.03172 0.0237 0.03334 C 0.03477 0.04213 0.04571 0.05255 0.05743 0.05764 C 0.05912 0.05857 0.06068 0.05973 0.06237 0.05996 C 0.06784 0.06111 0.07331 0.06158 0.07865 0.06227 L 0.0987 0.06435 C 0.09987 0.06505 0.10118 0.06667 0.10248 0.06667 C 0.2543 0.0713 0.2099 0.07199 0.3362 0.05996 C 0.33972 0.05672 0.36446 0.03542 0.36993 0.02894 C 0.37657 0.02107 0.37891 0.01783 0.38868 0.01111 C 0.39102 0.00949 0.39362 0.00949 0.39623 0.0088 C 0.40196 0.0044 0.40808 0.0007 0.41368 -0.0044 C 0.46537 -0.05208 0.39948 0.00232 0.44362 -0.03333 C 0.44649 -0.03819 0.44818 -0.04051 0.44987 -0.04676 C 0.45052 -0.04884 0.45039 -0.05162 0.45118 -0.05324 C 0.45209 -0.05532 0.45365 -0.05625 0.45495 -0.05787 C 0.45534 -0.05995 0.45625 -0.06203 0.45612 -0.06435 C 0.45586 -0.0699 0.45573 -0.07592 0.45365 -0.08009 C 0.45196 -0.08356 0.44831 -0.08194 0.44623 -0.08449 L 0.44245 -0.08889 C 0.43412 -0.08657 0.42566 -0.08541 0.41745 -0.08217 C 0.40769 -0.0787 0.38868 -0.06898 0.38868 -0.06898 C 0.38073 -0.06967 0.37279 -0.0699 0.36498 -0.07106 C 0.36368 -0.07129 0.3625 -0.07268 0.3612 -0.07338 C 0.35951 -0.0743 0.35782 -0.07477 0.35612 -0.07546 C 0.34948 -0.0875 0.35026 -0.0875 0.34362 -0.0956 C 0.34128 -0.09861 0.33894 -0.10231 0.3362 -0.1044 C 0.32071 -0.1169 0.31745 -0.11551 0.30118 -0.12222 C 0.28802 -0.12777 0.31537 -0.12083 0.2862 -0.12662 C 0.2849 -0.12731 0.28373 -0.12801 0.28243 -0.12893 C 0.27904 -0.13102 0.27579 -0.13356 0.2724 -0.13565 C 0.26914 -0.1375 0.26576 -0.13819 0.26237 -0.14004 C 0.25743 -0.14259 0.25248 -0.14606 0.2474 -0.14884 C 0.24323 -0.15115 0.23894 -0.15277 0.2349 -0.15555 C 0.21602 -0.16898 0.22865 -0.16111 0.20743 -0.17106 C 0.20677 -0.17152 0.1961 -0.17708 0.19362 -0.17777 C 0.19284 -0.17801 0.19206 -0.17777 0.19115 -0.17777 L 0.19115 -0.17777 " pathEditMode="relative" ptsTypes="AAAAAAAAAAAAAAAAAAAAAAAAAAAAAAAAAAAAAAAAAA">
                                      <p:cBhvr>
                                        <p:cTn id="230" dur="8000" fill="hold"/>
                                        <p:tgtEl>
                                          <p:spTgt spid="37"/>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3" grpId="2"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4" grpId="2"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Essen enthält.&#10;&#10;Automatisch generierte Beschreibung">
            <a:extLst>
              <a:ext uri="{FF2B5EF4-FFF2-40B4-BE49-F238E27FC236}">
                <a16:creationId xmlns:a16="http://schemas.microsoft.com/office/drawing/2014/main" id="{C82AA7DE-4105-4BFF-AB94-6A086A7065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91863" y="-3040450"/>
            <a:ext cx="362224" cy="218801"/>
          </a:xfrm>
          <a:prstGeom prst="rect">
            <a:avLst/>
          </a:prstGeom>
        </p:spPr>
      </p:pic>
      <p:sp>
        <p:nvSpPr>
          <p:cNvPr id="11" name="Textfeld 10">
            <a:extLst>
              <a:ext uri="{FF2B5EF4-FFF2-40B4-BE49-F238E27FC236}">
                <a16:creationId xmlns:a16="http://schemas.microsoft.com/office/drawing/2014/main" id="{88D1F1FD-745E-4C58-9056-474314EE220B}"/>
              </a:ext>
            </a:extLst>
          </p:cNvPr>
          <p:cNvSpPr txBox="1"/>
          <p:nvPr/>
        </p:nvSpPr>
        <p:spPr>
          <a:xfrm>
            <a:off x="1805624" y="5376793"/>
            <a:ext cx="8580753" cy="954107"/>
          </a:xfrm>
          <a:prstGeom prst="rect">
            <a:avLst/>
          </a:prstGeom>
          <a:noFill/>
        </p:spPr>
        <p:txBody>
          <a:bodyPr wrap="square" rtlCol="0">
            <a:spAutoFit/>
          </a:bodyPr>
          <a:lstStyle/>
          <a:p>
            <a:pPr algn="ctr"/>
            <a:r>
              <a:rPr lang="de-DE" sz="2800" dirty="0">
                <a:latin typeface="Segoe UI Black" panose="020B0A02040204020203" pitchFamily="34" charset="0"/>
                <a:ea typeface="Segoe UI Black" panose="020B0A02040204020203" pitchFamily="34" charset="0"/>
              </a:rPr>
              <a:t>Übersicht behalten – Level 3 beendet!</a:t>
            </a:r>
          </a:p>
          <a:p>
            <a:pPr algn="ctr"/>
            <a:endParaRPr lang="de-DE" sz="2800" dirty="0">
              <a:latin typeface="Segoe UI Black" panose="020B0A02040204020203" pitchFamily="34" charset="0"/>
              <a:ea typeface="Segoe UI Black" panose="020B0A02040204020203" pitchFamily="34" charset="0"/>
            </a:endParaRPr>
          </a:p>
        </p:txBody>
      </p:sp>
      <p:pic>
        <p:nvPicPr>
          <p:cNvPr id="3" name="Picture 2" descr="Das sagt dein Lieblings-Emoji über dich au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781" b="97477" l="9987" r="96896"/>
                    </a14:imgEffect>
                  </a14:imgLayer>
                </a14:imgProps>
              </a:ext>
              <a:ext uri="{28A0092B-C50C-407E-A947-70E740481C1C}">
                <a14:useLocalDpi xmlns:a14="http://schemas.microsoft.com/office/drawing/2010/main" val="0"/>
              </a:ext>
            </a:extLst>
          </a:blip>
          <a:srcRect/>
          <a:stretch>
            <a:fillRect/>
          </a:stretch>
        </p:blipFill>
        <p:spPr bwMode="auto">
          <a:xfrm>
            <a:off x="4029016" y="1175876"/>
            <a:ext cx="4133969" cy="420091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pieren 12"/>
          <p:cNvGrpSpPr/>
          <p:nvPr/>
        </p:nvGrpSpPr>
        <p:grpSpPr>
          <a:xfrm>
            <a:off x="10386377" y="5912096"/>
            <a:ext cx="1716254" cy="756470"/>
            <a:chOff x="10386377" y="5912096"/>
            <a:chExt cx="1716254" cy="756470"/>
          </a:xfrm>
        </p:grpSpPr>
        <p:sp>
          <p:nvSpPr>
            <p:cNvPr id="4" name="Textfeld 3">
              <a:hlinkClick r:id="rId5" action="ppaction://hlinksldjump"/>
            </p:cNvPr>
            <p:cNvSpPr txBox="1"/>
            <p:nvPr/>
          </p:nvSpPr>
          <p:spPr>
            <a:xfrm>
              <a:off x="10386377" y="6402567"/>
              <a:ext cx="1716254" cy="253916"/>
            </a:xfrm>
            <a:prstGeom prst="rect">
              <a:avLst/>
            </a:prstGeom>
            <a:noFill/>
          </p:spPr>
          <p:txBody>
            <a:bodyPr wrap="square" rtlCol="0">
              <a:spAutoFit/>
            </a:bodyPr>
            <a:lstStyle/>
            <a:p>
              <a:pPr algn="ctr"/>
              <a:r>
                <a:rPr lang="de-DE" sz="1050" dirty="0">
                  <a:latin typeface="Segoe UI" panose="020B0502040204020203" pitchFamily="34" charset="0"/>
                  <a:ea typeface="Segoe UI Black" panose="020B0A02040204020203" pitchFamily="34" charset="0"/>
                  <a:cs typeface="Segoe UI" panose="020B0502040204020203" pitchFamily="34" charset="0"/>
                </a:rPr>
                <a:t>Levelauswahl</a:t>
              </a:r>
            </a:p>
          </p:txBody>
        </p:sp>
        <p:pic>
          <p:nvPicPr>
            <p:cNvPr id="1028" name="Picture 4" descr="https://flaticons.net/icon.php?slug_category=user-interface&amp;slug_icon=double-check"/>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1084942" y="5964695"/>
              <a:ext cx="444935" cy="454203"/>
            </a:xfrm>
            <a:prstGeom prst="rect">
              <a:avLst/>
            </a:prstGeom>
            <a:noFill/>
            <a:extLst>
              <a:ext uri="{909E8E84-426E-40DD-AFC4-6F175D3DCCD1}">
                <a14:hiddenFill xmlns:a14="http://schemas.microsoft.com/office/drawing/2010/main">
                  <a:solidFill>
                    <a:srgbClr val="FFFFFF"/>
                  </a:solidFill>
                </a14:hiddenFill>
              </a:ext>
            </a:extLst>
          </p:spPr>
        </p:pic>
        <p:sp>
          <p:nvSpPr>
            <p:cNvPr id="18" name="Rechteck 17">
              <a:hlinkClick r:id="rId5" action="ppaction://hlinksldjump"/>
            </p:cNvPr>
            <p:cNvSpPr/>
            <p:nvPr/>
          </p:nvSpPr>
          <p:spPr>
            <a:xfrm>
              <a:off x="10573402" y="5912096"/>
              <a:ext cx="1414732" cy="75647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9" name="Gruppieren 8"/>
          <p:cNvGrpSpPr/>
          <p:nvPr/>
        </p:nvGrpSpPr>
        <p:grpSpPr>
          <a:xfrm>
            <a:off x="267419" y="5900013"/>
            <a:ext cx="1414732" cy="756470"/>
            <a:chOff x="267419" y="5900013"/>
            <a:chExt cx="1414732" cy="756470"/>
          </a:xfrm>
        </p:grpSpPr>
        <p:sp>
          <p:nvSpPr>
            <p:cNvPr id="12" name="Textfeld 11">
              <a:hlinkClick r:id="rId5" action="ppaction://hlinksldjump"/>
            </p:cNvPr>
            <p:cNvSpPr txBox="1"/>
            <p:nvPr/>
          </p:nvSpPr>
          <p:spPr>
            <a:xfrm>
              <a:off x="331094" y="6402567"/>
              <a:ext cx="1264793" cy="253916"/>
            </a:xfrm>
            <a:prstGeom prst="rect">
              <a:avLst/>
            </a:prstGeom>
            <a:noFill/>
          </p:spPr>
          <p:txBody>
            <a:bodyPr wrap="square" rtlCol="0">
              <a:spAutoFit/>
            </a:bodyPr>
            <a:lstStyle/>
            <a:p>
              <a:pPr algn="ctr"/>
              <a:r>
                <a:rPr lang="de-DE" sz="1050" dirty="0">
                  <a:latin typeface="Segoe UI" panose="020B0502040204020203" pitchFamily="34" charset="0"/>
                  <a:ea typeface="Segoe UI Black" panose="020B0A02040204020203" pitchFamily="34" charset="0"/>
                  <a:cs typeface="Segoe UI" panose="020B0502040204020203" pitchFamily="34" charset="0"/>
                </a:rPr>
                <a:t>Training beenden</a:t>
              </a:r>
            </a:p>
          </p:txBody>
        </p:sp>
        <p:pic>
          <p:nvPicPr>
            <p:cNvPr id="6" name="Picture 6" descr="https://flaticons.net/icon.php?slug_category=mobile-application&amp;slug_icon=logout"/>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771221" y="5942663"/>
              <a:ext cx="459904" cy="459904"/>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hlinkClick r:id="" action="ppaction://hlinkshowjump?jump=endshow"/>
            </p:cNvPr>
            <p:cNvSpPr/>
            <p:nvPr/>
          </p:nvSpPr>
          <p:spPr>
            <a:xfrm>
              <a:off x="267419" y="5900013"/>
              <a:ext cx="1414732" cy="75647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1532110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Essen enthält.&#10;&#10;Automatisch generierte Beschreibung">
            <a:extLst>
              <a:ext uri="{FF2B5EF4-FFF2-40B4-BE49-F238E27FC236}">
                <a16:creationId xmlns:a16="http://schemas.microsoft.com/office/drawing/2014/main" id="{C82AA7DE-4105-4BFF-AB94-6A086A7065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91863" y="-3040450"/>
            <a:ext cx="362224" cy="218801"/>
          </a:xfrm>
          <a:prstGeom prst="rect">
            <a:avLst/>
          </a:prstGeom>
        </p:spPr>
      </p:pic>
      <p:sp>
        <p:nvSpPr>
          <p:cNvPr id="11" name="Textfeld 10">
            <a:extLst>
              <a:ext uri="{FF2B5EF4-FFF2-40B4-BE49-F238E27FC236}">
                <a16:creationId xmlns:a16="http://schemas.microsoft.com/office/drawing/2014/main" id="{88D1F1FD-745E-4C58-9056-474314EE220B}"/>
              </a:ext>
            </a:extLst>
          </p:cNvPr>
          <p:cNvSpPr txBox="1"/>
          <p:nvPr/>
        </p:nvSpPr>
        <p:spPr>
          <a:xfrm>
            <a:off x="4011283" y="2274843"/>
            <a:ext cx="3841738" cy="369332"/>
          </a:xfrm>
          <a:prstGeom prst="rect">
            <a:avLst/>
          </a:prstGeom>
          <a:noFill/>
        </p:spPr>
        <p:txBody>
          <a:bodyPr wrap="square" rtlCol="0">
            <a:spAutoFit/>
          </a:bodyPr>
          <a:lstStyle/>
          <a:p>
            <a:pPr algn="ctr"/>
            <a:r>
              <a:rPr lang="de-DE" dirty="0">
                <a:latin typeface="Segoe UI Black" panose="020B0A02040204020203" pitchFamily="34" charset="0"/>
                <a:ea typeface="Segoe UI Black" panose="020B0A02040204020203" pitchFamily="34" charset="0"/>
              </a:rPr>
              <a:t>Übersicht behalten</a:t>
            </a:r>
            <a:endParaRPr lang="de-DE" sz="1600" dirty="0">
              <a:latin typeface="Segoe UI Black" panose="020B0A02040204020203" pitchFamily="34" charset="0"/>
              <a:ea typeface="Segoe UI Black" panose="020B0A02040204020203" pitchFamily="34" charset="0"/>
            </a:endParaRPr>
          </a:p>
        </p:txBody>
      </p:sp>
      <p:sp>
        <p:nvSpPr>
          <p:cNvPr id="2" name="Textfeld 1"/>
          <p:cNvSpPr txBox="1"/>
          <p:nvPr/>
        </p:nvSpPr>
        <p:spPr>
          <a:xfrm>
            <a:off x="3063869" y="2644175"/>
            <a:ext cx="5736566" cy="1569660"/>
          </a:xfrm>
          <a:prstGeom prst="rect">
            <a:avLst/>
          </a:prstGeom>
          <a:noFill/>
        </p:spPr>
        <p:txBody>
          <a:bodyPr wrap="square" rtlCol="0">
            <a:spAutoFit/>
          </a:bodyPr>
          <a:lstStyle/>
          <a:p>
            <a:pPr algn="ctr"/>
            <a:r>
              <a:rPr lang="de-DE" sz="9600" dirty="0">
                <a:latin typeface="Segoe UI Black" panose="020B0A02040204020203" pitchFamily="34" charset="0"/>
                <a:ea typeface="Segoe UI Black" panose="020B0A02040204020203" pitchFamily="34" charset="0"/>
              </a:rPr>
              <a:t>LEVEL 4</a:t>
            </a:r>
          </a:p>
        </p:txBody>
      </p:sp>
      <p:grpSp>
        <p:nvGrpSpPr>
          <p:cNvPr id="16" name="Gruppieren 15"/>
          <p:cNvGrpSpPr/>
          <p:nvPr/>
        </p:nvGrpSpPr>
        <p:grpSpPr>
          <a:xfrm>
            <a:off x="10386377" y="5900013"/>
            <a:ext cx="1716254" cy="756470"/>
            <a:chOff x="10386377" y="5912096"/>
            <a:chExt cx="1716254" cy="756470"/>
          </a:xfrm>
        </p:grpSpPr>
        <p:pic>
          <p:nvPicPr>
            <p:cNvPr id="19" name="Picture 4" descr="https://flaticons.net/icon.php?slug_category=user-interface&amp;slug_icon=double-check"/>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084942" y="5964695"/>
              <a:ext cx="444935" cy="454203"/>
            </a:xfrm>
            <a:prstGeom prst="rect">
              <a:avLst/>
            </a:prstGeom>
            <a:noFill/>
            <a:extLst>
              <a:ext uri="{909E8E84-426E-40DD-AFC4-6F175D3DCCD1}">
                <a14:hiddenFill xmlns:a14="http://schemas.microsoft.com/office/drawing/2010/main">
                  <a:solidFill>
                    <a:srgbClr val="FFFFFF"/>
                  </a:solidFill>
                </a14:hiddenFill>
              </a:ext>
            </a:extLst>
          </p:spPr>
        </p:pic>
        <p:sp>
          <p:nvSpPr>
            <p:cNvPr id="17" name="Rechteck 16">
              <a:hlinkClick r:id="rId4" action="ppaction://hlinksldjump"/>
            </p:cNvPr>
            <p:cNvSpPr/>
            <p:nvPr/>
          </p:nvSpPr>
          <p:spPr>
            <a:xfrm>
              <a:off x="10573402" y="5912096"/>
              <a:ext cx="1414732" cy="75647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hlinkClick r:id="rId4" action="ppaction://hlinksldjump"/>
            </p:cNvPr>
            <p:cNvSpPr txBox="1"/>
            <p:nvPr/>
          </p:nvSpPr>
          <p:spPr>
            <a:xfrm>
              <a:off x="10386377" y="6402567"/>
              <a:ext cx="1716254" cy="253916"/>
            </a:xfrm>
            <a:prstGeom prst="rect">
              <a:avLst/>
            </a:prstGeom>
            <a:noFill/>
          </p:spPr>
          <p:txBody>
            <a:bodyPr wrap="square" rtlCol="0">
              <a:spAutoFit/>
            </a:bodyPr>
            <a:lstStyle/>
            <a:p>
              <a:pPr algn="ctr"/>
              <a:r>
                <a:rPr lang="de-DE" sz="1050" dirty="0">
                  <a:latin typeface="Segoe UI" panose="020B0502040204020203" pitchFamily="34" charset="0"/>
                  <a:ea typeface="Segoe UI Black" panose="020B0A02040204020203" pitchFamily="34" charset="0"/>
                  <a:cs typeface="Segoe UI" panose="020B0502040204020203" pitchFamily="34" charset="0"/>
                </a:rPr>
                <a:t>Levelauswahl</a:t>
              </a:r>
            </a:p>
          </p:txBody>
        </p:sp>
      </p:grpSp>
      <p:grpSp>
        <p:nvGrpSpPr>
          <p:cNvPr id="20" name="Gruppieren 19"/>
          <p:cNvGrpSpPr/>
          <p:nvPr/>
        </p:nvGrpSpPr>
        <p:grpSpPr>
          <a:xfrm>
            <a:off x="267419" y="5900013"/>
            <a:ext cx="1414732" cy="756470"/>
            <a:chOff x="267419" y="5900013"/>
            <a:chExt cx="1414732" cy="756470"/>
          </a:xfrm>
        </p:grpSpPr>
        <p:sp>
          <p:nvSpPr>
            <p:cNvPr id="21" name="Textfeld 20">
              <a:hlinkClick r:id="rId4" action="ppaction://hlinksldjump"/>
            </p:cNvPr>
            <p:cNvSpPr txBox="1"/>
            <p:nvPr/>
          </p:nvSpPr>
          <p:spPr>
            <a:xfrm>
              <a:off x="331094" y="6402567"/>
              <a:ext cx="1264793" cy="253916"/>
            </a:xfrm>
            <a:prstGeom prst="rect">
              <a:avLst/>
            </a:prstGeom>
            <a:noFill/>
          </p:spPr>
          <p:txBody>
            <a:bodyPr wrap="square" rtlCol="0">
              <a:spAutoFit/>
            </a:bodyPr>
            <a:lstStyle/>
            <a:p>
              <a:pPr algn="ctr"/>
              <a:r>
                <a:rPr lang="de-DE" sz="1050" dirty="0">
                  <a:latin typeface="Segoe UI" panose="020B0502040204020203" pitchFamily="34" charset="0"/>
                  <a:ea typeface="Segoe UI Black" panose="020B0A02040204020203" pitchFamily="34" charset="0"/>
                  <a:cs typeface="Segoe UI" panose="020B0502040204020203" pitchFamily="34" charset="0"/>
                </a:rPr>
                <a:t>Training beenden</a:t>
              </a:r>
            </a:p>
          </p:txBody>
        </p:sp>
        <p:pic>
          <p:nvPicPr>
            <p:cNvPr id="22" name="Picture 6" descr="https://flaticons.net/icon.php?slug_category=mobile-application&amp;slug_icon=logout"/>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71221" y="5942663"/>
              <a:ext cx="459904" cy="459904"/>
            </a:xfrm>
            <a:prstGeom prst="rect">
              <a:avLst/>
            </a:prstGeom>
            <a:noFill/>
            <a:extLst>
              <a:ext uri="{909E8E84-426E-40DD-AFC4-6F175D3DCCD1}">
                <a14:hiddenFill xmlns:a14="http://schemas.microsoft.com/office/drawing/2010/main">
                  <a:solidFill>
                    <a:srgbClr val="FFFFFF"/>
                  </a:solidFill>
                </a14:hiddenFill>
              </a:ext>
            </a:extLst>
          </p:spPr>
        </p:pic>
        <p:sp>
          <p:nvSpPr>
            <p:cNvPr id="23" name="Rechteck 22">
              <a:hlinkClick r:id="" action="ppaction://hlinkshowjump?jump=endshow"/>
            </p:cNvPr>
            <p:cNvSpPr/>
            <p:nvPr/>
          </p:nvSpPr>
          <p:spPr>
            <a:xfrm>
              <a:off x="267419" y="5900013"/>
              <a:ext cx="1414732" cy="75647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209019922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Essen enthält.&#10;&#10;Automatisch generierte Beschreibung">
            <a:extLst>
              <a:ext uri="{FF2B5EF4-FFF2-40B4-BE49-F238E27FC236}">
                <a16:creationId xmlns:a16="http://schemas.microsoft.com/office/drawing/2014/main" id="{C82AA7DE-4105-4BFF-AB94-6A086A7065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91863" y="-3040450"/>
            <a:ext cx="362224" cy="218801"/>
          </a:xfrm>
          <a:prstGeom prst="rect">
            <a:avLst/>
          </a:prstGeom>
        </p:spPr>
      </p:pic>
      <p:sp>
        <p:nvSpPr>
          <p:cNvPr id="11" name="Textfeld 10">
            <a:extLst>
              <a:ext uri="{FF2B5EF4-FFF2-40B4-BE49-F238E27FC236}">
                <a16:creationId xmlns:a16="http://schemas.microsoft.com/office/drawing/2014/main" id="{88D1F1FD-745E-4C58-9056-474314EE220B}"/>
              </a:ext>
            </a:extLst>
          </p:cNvPr>
          <p:cNvSpPr txBox="1"/>
          <p:nvPr/>
        </p:nvSpPr>
        <p:spPr>
          <a:xfrm>
            <a:off x="4011283" y="1092906"/>
            <a:ext cx="3841738" cy="369332"/>
          </a:xfrm>
          <a:prstGeom prst="rect">
            <a:avLst/>
          </a:prstGeom>
          <a:noFill/>
        </p:spPr>
        <p:txBody>
          <a:bodyPr wrap="square" rtlCol="0">
            <a:spAutoFit/>
          </a:bodyPr>
          <a:lstStyle/>
          <a:p>
            <a:pPr algn="ctr"/>
            <a:r>
              <a:rPr lang="de-DE" dirty="0">
                <a:latin typeface="Segoe UI Black" panose="020B0A02040204020203" pitchFamily="34" charset="0"/>
                <a:ea typeface="Segoe UI Black" panose="020B0A02040204020203" pitchFamily="34" charset="0"/>
              </a:rPr>
              <a:t>Übersicht behalten – Level 4</a:t>
            </a:r>
            <a:endParaRPr lang="de-DE" sz="1600" dirty="0">
              <a:latin typeface="Segoe UI Black" panose="020B0A02040204020203" pitchFamily="34" charset="0"/>
              <a:ea typeface="Segoe UI Black" panose="020B0A02040204020203" pitchFamily="34" charset="0"/>
            </a:endParaRPr>
          </a:p>
        </p:txBody>
      </p:sp>
      <p:sp>
        <p:nvSpPr>
          <p:cNvPr id="2" name="Textfeld 1"/>
          <p:cNvSpPr txBox="1"/>
          <p:nvPr/>
        </p:nvSpPr>
        <p:spPr>
          <a:xfrm>
            <a:off x="429358" y="1685814"/>
            <a:ext cx="11333284" cy="4093428"/>
          </a:xfrm>
          <a:prstGeom prst="rect">
            <a:avLst/>
          </a:prstGeom>
          <a:noFill/>
        </p:spPr>
        <p:txBody>
          <a:bodyPr wrap="square" rtlCol="0">
            <a:spAutoFit/>
          </a:bodyPr>
          <a:lstStyle/>
          <a:p>
            <a:pPr algn="just"/>
            <a:r>
              <a:rPr lang="de-DE" sz="2000" dirty="0">
                <a:latin typeface="Segoe UI" panose="020B0502040204020203" pitchFamily="34" charset="0"/>
                <a:ea typeface="Segoe UI Black" panose="020B0A02040204020203" pitchFamily="34" charset="0"/>
                <a:cs typeface="Segoe UI" panose="020B0502040204020203" pitchFamily="34" charset="0"/>
              </a:rPr>
              <a:t>Die meisten sportlichen Situationen sind geprägt von vielfältigen dynamischen Bewegungen. Aus diesen Aktionen sammeln wir wichtige Informationen, um richtige und schnelle Entscheidungen treffen zu können. Manchmal ist es dabei aber schwierig den Überblick zu behalten. Diese Übung soll dir daher helfen deine Wahrnehmung zu verbessern, in dem du sich bewegende Objekte beobachtest.</a:t>
            </a:r>
          </a:p>
          <a:p>
            <a:pPr algn="just"/>
            <a:endParaRPr lang="de-DE" sz="2000" dirty="0">
              <a:latin typeface="Segoe UI" panose="020B0502040204020203" pitchFamily="34" charset="0"/>
              <a:ea typeface="Segoe UI Black" panose="020B0A02040204020203" pitchFamily="34" charset="0"/>
              <a:cs typeface="Segoe UI" panose="020B0502040204020203" pitchFamily="34" charset="0"/>
            </a:endParaRPr>
          </a:p>
          <a:p>
            <a:pPr algn="just"/>
            <a:r>
              <a:rPr lang="de-DE" sz="2000" dirty="0">
                <a:latin typeface="Segoe UI" panose="020B0502040204020203" pitchFamily="34" charset="0"/>
                <a:ea typeface="Segoe UI Black" panose="020B0A02040204020203" pitchFamily="34" charset="0"/>
                <a:cs typeface="Segoe UI" panose="020B0502040204020203" pitchFamily="34" charset="0"/>
              </a:rPr>
              <a:t>Wir empfehlen die Durchführung der Übung vor einem möglichst großen Bildschirm, wie z.B. deinem Fernseher, einem </a:t>
            </a:r>
            <a:r>
              <a:rPr lang="de-DE" sz="2000" dirty="0" err="1">
                <a:latin typeface="Segoe UI" panose="020B0502040204020203" pitchFamily="34" charset="0"/>
                <a:ea typeface="Segoe UI Black" panose="020B0A02040204020203" pitchFamily="34" charset="0"/>
                <a:cs typeface="Segoe UI" panose="020B0502040204020203" pitchFamily="34" charset="0"/>
              </a:rPr>
              <a:t>Beamer</a:t>
            </a:r>
            <a:r>
              <a:rPr lang="de-DE" sz="2000" dirty="0">
                <a:latin typeface="Segoe UI" panose="020B0502040204020203" pitchFamily="34" charset="0"/>
                <a:ea typeface="Segoe UI Black" panose="020B0A02040204020203" pitchFamily="34" charset="0"/>
                <a:cs typeface="Segoe UI" panose="020B0502040204020203" pitchFamily="34" charset="0"/>
              </a:rPr>
              <a:t> oder einem großen PC-Bildschirm. Je größer der Bildschirm, desto schwieriger wird es, alles im Blick zu behalten.  </a:t>
            </a:r>
          </a:p>
          <a:p>
            <a:pPr algn="just"/>
            <a:endParaRPr lang="de-DE" sz="2000" i="1" dirty="0">
              <a:latin typeface="Segoe UI" panose="020B0502040204020203" pitchFamily="34" charset="0"/>
              <a:ea typeface="Segoe UI Black" panose="020B0A02040204020203" pitchFamily="34" charset="0"/>
              <a:cs typeface="Segoe UI" panose="020B0502040204020203" pitchFamily="34" charset="0"/>
            </a:endParaRPr>
          </a:p>
          <a:p>
            <a:pPr algn="just"/>
            <a:r>
              <a:rPr lang="de-DE" sz="2000" dirty="0">
                <a:latin typeface="Segoe UI" panose="020B0502040204020203" pitchFamily="34" charset="0"/>
                <a:ea typeface="Segoe UI Black" panose="020B0A02040204020203" pitchFamily="34" charset="0"/>
                <a:cs typeface="Segoe UI" panose="020B0502040204020203" pitchFamily="34" charset="0"/>
              </a:rPr>
              <a:t>Du kannst übrigens jedes Level an deine Anforderungen anpassen, in dem du dir selber körperliche Aufgaben überlegst, die du während der Wahrnehmungsaufgabe oder nach der Aufgabe als Belohnung/Bestrafung ausführen kannst. In dieser Übungssammlung verzichten wir nämlich auf solche Vorgaben.</a:t>
            </a:r>
          </a:p>
        </p:txBody>
      </p:sp>
    </p:spTree>
    <p:extLst>
      <p:ext uri="{BB962C8B-B14F-4D97-AF65-F5344CB8AC3E}">
        <p14:creationId xmlns:p14="http://schemas.microsoft.com/office/powerpoint/2010/main" val="3650326900"/>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8715868" y="1986477"/>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4" name="bomb.wav"/>
            </a:hlinkClick>
          </p:cNvPr>
          <p:cNvSpPr/>
          <p:nvPr/>
        </p:nvSpPr>
        <p:spPr>
          <a:xfrm>
            <a:off x="2080692" y="662535"/>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4" name="bomb.wav"/>
            </a:hlinkClick>
          </p:cNvPr>
          <p:cNvSpPr/>
          <p:nvPr/>
        </p:nvSpPr>
        <p:spPr>
          <a:xfrm>
            <a:off x="4304007" y="412195"/>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3886106" y="2173316"/>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4" name="bomb.wav"/>
            </a:hlinkClick>
          </p:cNvPr>
          <p:cNvSpPr/>
          <p:nvPr/>
        </p:nvSpPr>
        <p:spPr>
          <a:xfrm>
            <a:off x="6923705" y="406834"/>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4" name="bomb.wav"/>
            </a:hlinkClick>
          </p:cNvPr>
          <p:cNvSpPr/>
          <p:nvPr/>
        </p:nvSpPr>
        <p:spPr>
          <a:xfrm>
            <a:off x="10652797" y="406834"/>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2" name="Textfeld 21"/>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1 von 6</a:t>
            </a:r>
          </a:p>
        </p:txBody>
      </p:sp>
      <p:sp>
        <p:nvSpPr>
          <p:cNvPr id="23" name="Rechteck 22"/>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3082" r:id="rId2" imgW="739080" imgH="830520"/>
        </mc:Choice>
        <mc:Fallback>
          <p:control r:id="rId2" imgW="739080" imgH="830520">
            <p:pic>
              <p:nvPicPr>
                <p:cNvPr id="9"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18911152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withEffect">
                                  <p:stCondLst>
                                    <p:cond delay="0"/>
                                  </p:stCondLst>
                                  <p:childTnLst>
                                    <p:animClr clrSpc="rgb" dir="cw">
                                      <p:cBhvr override="childStyle">
                                        <p:cTn id="6" dur="500" autoRev="1" fill="remove"/>
                                        <p:tgtEl>
                                          <p:spTgt spid="2"/>
                                        </p:tgtEl>
                                        <p:attrNameLst>
                                          <p:attrName>style.color</p:attrName>
                                        </p:attrNameLst>
                                      </p:cBhvr>
                                      <p:to>
                                        <a:srgbClr val="B4C6E7"/>
                                      </p:to>
                                    </p:animClr>
                                    <p:animClr clrSpc="rgb" dir="cw">
                                      <p:cBhvr>
                                        <p:cTn id="7" dur="500" autoRev="1" fill="remove"/>
                                        <p:tgtEl>
                                          <p:spTgt spid="2"/>
                                        </p:tgtEl>
                                        <p:attrNameLst>
                                          <p:attrName>fillcolor</p:attrName>
                                        </p:attrNameLst>
                                      </p:cBhvr>
                                      <p:to>
                                        <a:srgbClr val="B4C6E7"/>
                                      </p:to>
                                    </p:animClr>
                                    <p:set>
                                      <p:cBhvr>
                                        <p:cTn id="8" dur="500" autoRev="1" fill="remove"/>
                                        <p:tgtEl>
                                          <p:spTgt spid="2"/>
                                        </p:tgtEl>
                                        <p:attrNameLst>
                                          <p:attrName>fill.type</p:attrName>
                                        </p:attrNameLst>
                                      </p:cBhvr>
                                      <p:to>
                                        <p:strVal val="solid"/>
                                      </p:to>
                                    </p:set>
                                    <p:set>
                                      <p:cBhvr>
                                        <p:cTn id="9" dur="500" autoRev="1" fill="remove"/>
                                        <p:tgtEl>
                                          <p:spTgt spid="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0" restart="whenNotActive" fill="hold" evtFilter="cancelBubble" nodeType="interactiveSeq">
                <p:stCondLst>
                  <p:cond evt="onClick" delay="0">
                    <p:tgtEl>
                      <p:spTgt spid="78"/>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1000" fill="hold"/>
                                        <p:tgtEl>
                                          <p:spTgt spid="78"/>
                                        </p:tgtEl>
                                        <p:attrNameLst>
                                          <p:attrName>fillcolor</p:attrName>
                                        </p:attrNameLst>
                                      </p:cBhvr>
                                      <p:to>
                                        <a:srgbClr val="FF0000"/>
                                      </p:to>
                                    </p:animClr>
                                    <p:set>
                                      <p:cBhvr>
                                        <p:cTn id="15" dur="1000" fill="hold"/>
                                        <p:tgtEl>
                                          <p:spTgt spid="78"/>
                                        </p:tgtEl>
                                        <p:attrNameLst>
                                          <p:attrName>fill.type</p:attrName>
                                        </p:attrNameLst>
                                      </p:cBhvr>
                                      <p:to>
                                        <p:strVal val="solid"/>
                                      </p:to>
                                    </p:set>
                                    <p:set>
                                      <p:cBhvr>
                                        <p:cTn id="16" dur="1000" fill="hold"/>
                                        <p:tgtEl>
                                          <p:spTgt spid="78"/>
                                        </p:tgtEl>
                                        <p:attrNameLst>
                                          <p:attrName>fill.on</p:attrName>
                                        </p:attrNameLst>
                                      </p:cBhvr>
                                      <p:to>
                                        <p:strVal val="true"/>
                                      </p:to>
                                    </p:set>
                                  </p:childTnLst>
                                  <p:subTnLst>
                                    <p:audio>
                                      <p:cMediaNode vol="100000">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8"/>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1000" fill="hold"/>
                                        <p:tgtEl>
                                          <p:spTgt spid="2"/>
                                        </p:tgtEl>
                                        <p:attrNameLst>
                                          <p:attrName>fillcolor</p:attrName>
                                        </p:attrNameLst>
                                      </p:cBhvr>
                                      <p:to>
                                        <a:srgbClr val="00B050"/>
                                      </p:to>
                                    </p:animClr>
                                    <p:set>
                                      <p:cBhvr>
                                        <p:cTn id="22" dur="1000" fill="hold"/>
                                        <p:tgtEl>
                                          <p:spTgt spid="2"/>
                                        </p:tgtEl>
                                        <p:attrNameLst>
                                          <p:attrName>fill.type</p:attrName>
                                        </p:attrNameLst>
                                      </p:cBhvr>
                                      <p:to>
                                        <p:strVal val="solid"/>
                                      </p:to>
                                    </p:set>
                                    <p:set>
                                      <p:cBhvr>
                                        <p:cTn id="23" dur="1000" fill="hold"/>
                                        <p:tgtEl>
                                          <p:spTgt spid="2"/>
                                        </p:tgtEl>
                                        <p:attrNameLst>
                                          <p:attrName>fill.on</p:attrName>
                                        </p:attrNameLst>
                                      </p:cBhvr>
                                      <p:to>
                                        <p:strVal val="true"/>
                                      </p:to>
                                    </p:set>
                                  </p:childTnLst>
                                  <p:subTnLst>
                                    <p:audio>
                                      <p:cMediaNode vol="41000">
                                        <p:cTn display="0" masterRel="sameClick">
                                          <p:stCondLst>
                                            <p:cond evt="begin" delay="0">
                                              <p:tn val="20"/>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
                  </p:tgtEl>
                </p:cond>
              </p:nextCondLst>
            </p:seq>
            <p:seq concurrent="1" nextAc="seek">
              <p:cTn id="24" restart="whenNotActive" fill="hold" evtFilter="cancelBubble" nodeType="interactiveSeq">
                <p:stCondLst>
                  <p:cond evt="onClick" delay="0">
                    <p:tgtEl>
                      <p:spTgt spid="76"/>
                    </p:tgtEl>
                  </p:cond>
                </p:stCondLst>
                <p:endSync evt="end" delay="0">
                  <p:rtn val="all"/>
                </p:endSync>
                <p:childTnLst>
                  <p:par>
                    <p:cTn id="25" fill="hold">
                      <p:stCondLst>
                        <p:cond delay="0"/>
                      </p:stCondLst>
                      <p:childTnLst>
                        <p:par>
                          <p:cTn id="26" fill="hold">
                            <p:stCondLst>
                              <p:cond delay="0"/>
                            </p:stCondLst>
                            <p:childTnLst>
                              <p:par>
                                <p:cTn id="27" presetID="19" presetClass="emph" presetSubtype="0" fill="hold" grpId="1" nodeType="withEffect">
                                  <p:stCondLst>
                                    <p:cond delay="0"/>
                                  </p:stCondLst>
                                  <p:childTnLst>
                                    <p:animClr clrSpc="rgb" dir="cw">
                                      <p:cBhvr override="childStyle">
                                        <p:cTn id="28" dur="1000" fill="hold"/>
                                        <p:tgtEl>
                                          <p:spTgt spid="76"/>
                                        </p:tgtEl>
                                        <p:attrNameLst>
                                          <p:attrName>style.color</p:attrName>
                                        </p:attrNameLst>
                                      </p:cBhvr>
                                      <p:to>
                                        <a:srgbClr val="FF0000"/>
                                      </p:to>
                                    </p:animClr>
                                    <p:animClr clrSpc="rgb" dir="cw">
                                      <p:cBhvr>
                                        <p:cTn id="29" dur="1000" fill="hold"/>
                                        <p:tgtEl>
                                          <p:spTgt spid="76"/>
                                        </p:tgtEl>
                                        <p:attrNameLst>
                                          <p:attrName>fillcolor</p:attrName>
                                        </p:attrNameLst>
                                      </p:cBhvr>
                                      <p:to>
                                        <a:srgbClr val="FF0000"/>
                                      </p:to>
                                    </p:animClr>
                                    <p:set>
                                      <p:cBhvr>
                                        <p:cTn id="30" dur="1000" fill="hold"/>
                                        <p:tgtEl>
                                          <p:spTgt spid="76"/>
                                        </p:tgtEl>
                                        <p:attrNameLst>
                                          <p:attrName>fill.type</p:attrName>
                                        </p:attrNameLst>
                                      </p:cBhvr>
                                      <p:to>
                                        <p:strVal val="solid"/>
                                      </p:to>
                                    </p:set>
                                    <p:set>
                                      <p:cBhvr>
                                        <p:cTn id="31" dur="1000" fill="hold"/>
                                        <p:tgtEl>
                                          <p:spTgt spid="76"/>
                                        </p:tgtEl>
                                        <p:attrNameLst>
                                          <p:attrName>fill.on</p:attrName>
                                        </p:attrNameLst>
                                      </p:cBhvr>
                                      <p:to>
                                        <p:strVal val="true"/>
                                      </p:to>
                                    </p:set>
                                  </p:childTnLst>
                                  <p:subTnLst>
                                    <p:audio>
                                      <p:cMediaNode vol="77000">
                                        <p:cTn display="0" masterRel="sameClick">
                                          <p:stCondLst>
                                            <p:cond evt="begin" delay="0">
                                              <p:tn val="2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6"/>
                  </p:tgtEl>
                </p:cond>
              </p:nextCondLst>
            </p:seq>
            <p:seq concurrent="1" nextAc="seek">
              <p:cTn id="32" restart="whenNotActive" fill="hold" evtFilter="cancelBubble" nodeType="interactiveSeq">
                <p:stCondLst>
                  <p:cond evt="onClick" delay="0">
                    <p:tgtEl>
                      <p:spTgt spid="80"/>
                    </p:tgtEl>
                  </p:cond>
                </p:stCondLst>
                <p:endSync evt="end" delay="0">
                  <p:rtn val="all"/>
                </p:endSync>
                <p:childTnLst>
                  <p:par>
                    <p:cTn id="33" fill="hold">
                      <p:stCondLst>
                        <p:cond delay="0"/>
                      </p:stCondLst>
                      <p:childTnLst>
                        <p:par>
                          <p:cTn id="34" fill="hold">
                            <p:stCondLst>
                              <p:cond delay="0"/>
                            </p:stCondLst>
                            <p:childTnLst>
                              <p:par>
                                <p:cTn id="35" presetID="19" presetClass="emph" presetSubtype="0" fill="hold" grpId="1" nodeType="clickEffect">
                                  <p:stCondLst>
                                    <p:cond delay="0"/>
                                  </p:stCondLst>
                                  <p:childTnLst>
                                    <p:animClr clrSpc="rgb" dir="cw">
                                      <p:cBhvr override="childStyle">
                                        <p:cTn id="36" dur="1000" fill="hold"/>
                                        <p:tgtEl>
                                          <p:spTgt spid="80"/>
                                        </p:tgtEl>
                                        <p:attrNameLst>
                                          <p:attrName>style.color</p:attrName>
                                        </p:attrNameLst>
                                      </p:cBhvr>
                                      <p:to>
                                        <a:srgbClr val="FF0000"/>
                                      </p:to>
                                    </p:animClr>
                                    <p:animClr clrSpc="rgb" dir="cw">
                                      <p:cBhvr>
                                        <p:cTn id="37" dur="1000" fill="hold"/>
                                        <p:tgtEl>
                                          <p:spTgt spid="80"/>
                                        </p:tgtEl>
                                        <p:attrNameLst>
                                          <p:attrName>fillcolor</p:attrName>
                                        </p:attrNameLst>
                                      </p:cBhvr>
                                      <p:to>
                                        <a:srgbClr val="FF0000"/>
                                      </p:to>
                                    </p:animClr>
                                    <p:set>
                                      <p:cBhvr>
                                        <p:cTn id="38" dur="1000" fill="hold"/>
                                        <p:tgtEl>
                                          <p:spTgt spid="80"/>
                                        </p:tgtEl>
                                        <p:attrNameLst>
                                          <p:attrName>fill.type</p:attrName>
                                        </p:attrNameLst>
                                      </p:cBhvr>
                                      <p:to>
                                        <p:strVal val="solid"/>
                                      </p:to>
                                    </p:set>
                                    <p:set>
                                      <p:cBhvr>
                                        <p:cTn id="39" dur="1000" fill="hold"/>
                                        <p:tgtEl>
                                          <p:spTgt spid="80"/>
                                        </p:tgtEl>
                                        <p:attrNameLst>
                                          <p:attrName>fill.on</p:attrName>
                                        </p:attrNameLst>
                                      </p:cBhvr>
                                      <p:to>
                                        <p:strVal val="true"/>
                                      </p:to>
                                    </p:set>
                                  </p:childTnLst>
                                  <p:subTnLst>
                                    <p:audio>
                                      <p:cMediaNode vol="77000">
                                        <p:cTn display="0" masterRel="sameClick">
                                          <p:stCondLst>
                                            <p:cond evt="begin" delay="0">
                                              <p:tn val="3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80"/>
                  </p:tgtEl>
                </p:cond>
              </p:nextCondLst>
            </p:seq>
            <p:seq concurrent="1" nextAc="seek">
              <p:cTn id="40" restart="whenNotActive" fill="hold" evtFilter="cancelBubble" nodeType="interactiveSeq">
                <p:stCondLst>
                  <p:cond evt="onClick" delay="0">
                    <p:tgtEl>
                      <p:spTgt spid="79"/>
                    </p:tgtEl>
                  </p:cond>
                </p:stCondLst>
                <p:endSync evt="end" delay="0">
                  <p:rtn val="all"/>
                </p:endSync>
                <p:childTnLst>
                  <p:par>
                    <p:cTn id="41" fill="hold">
                      <p:stCondLst>
                        <p:cond delay="0"/>
                      </p:stCondLst>
                      <p:childTnLst>
                        <p:par>
                          <p:cTn id="42" fill="hold">
                            <p:stCondLst>
                              <p:cond delay="0"/>
                            </p:stCondLst>
                            <p:childTnLst>
                              <p:par>
                                <p:cTn id="43" presetID="19" presetClass="emph" presetSubtype="0" fill="hold" grpId="1" nodeType="clickEffect">
                                  <p:stCondLst>
                                    <p:cond delay="0"/>
                                  </p:stCondLst>
                                  <p:childTnLst>
                                    <p:animClr clrSpc="rgb" dir="cw">
                                      <p:cBhvr override="childStyle">
                                        <p:cTn id="44" dur="1000" fill="hold"/>
                                        <p:tgtEl>
                                          <p:spTgt spid="79"/>
                                        </p:tgtEl>
                                        <p:attrNameLst>
                                          <p:attrName>style.color</p:attrName>
                                        </p:attrNameLst>
                                      </p:cBhvr>
                                      <p:to>
                                        <a:srgbClr val="FF0000"/>
                                      </p:to>
                                    </p:animClr>
                                    <p:animClr clrSpc="rgb" dir="cw">
                                      <p:cBhvr>
                                        <p:cTn id="45" dur="1000" fill="hold"/>
                                        <p:tgtEl>
                                          <p:spTgt spid="79"/>
                                        </p:tgtEl>
                                        <p:attrNameLst>
                                          <p:attrName>fillcolor</p:attrName>
                                        </p:attrNameLst>
                                      </p:cBhvr>
                                      <p:to>
                                        <a:srgbClr val="FF0000"/>
                                      </p:to>
                                    </p:animClr>
                                    <p:set>
                                      <p:cBhvr>
                                        <p:cTn id="46" dur="1000" fill="hold"/>
                                        <p:tgtEl>
                                          <p:spTgt spid="79"/>
                                        </p:tgtEl>
                                        <p:attrNameLst>
                                          <p:attrName>fill.type</p:attrName>
                                        </p:attrNameLst>
                                      </p:cBhvr>
                                      <p:to>
                                        <p:strVal val="solid"/>
                                      </p:to>
                                    </p:set>
                                    <p:set>
                                      <p:cBhvr>
                                        <p:cTn id="47" dur="1000" fill="hold"/>
                                        <p:tgtEl>
                                          <p:spTgt spid="79"/>
                                        </p:tgtEl>
                                        <p:attrNameLst>
                                          <p:attrName>fill.on</p:attrName>
                                        </p:attrNameLst>
                                      </p:cBhvr>
                                      <p:to>
                                        <p:strVal val="true"/>
                                      </p:to>
                                    </p:set>
                                  </p:childTnLst>
                                  <p:subTnLst>
                                    <p:audio>
                                      <p:cMediaNode vol="77000">
                                        <p:cTn display="0" masterRel="sameClick">
                                          <p:stCondLst>
                                            <p:cond evt="begin" delay="0">
                                              <p:tn val="4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9"/>
                  </p:tgtEl>
                </p:cond>
              </p:nextCondLst>
            </p:seq>
            <p:seq concurrent="1" nextAc="seek">
              <p:cTn id="48" restart="whenNotActive" fill="hold" evtFilter="cancelBubble" nodeType="interactiveSeq">
                <p:stCondLst>
                  <p:cond evt="onClick" delay="0">
                    <p:tgtEl>
                      <p:spTgt spid="77"/>
                    </p:tgtEl>
                  </p:cond>
                </p:stCondLst>
                <p:endSync evt="end" delay="0">
                  <p:rtn val="all"/>
                </p:endSync>
                <p:childTnLst>
                  <p:par>
                    <p:cTn id="49" fill="hold">
                      <p:stCondLst>
                        <p:cond delay="0"/>
                      </p:stCondLst>
                      <p:childTnLst>
                        <p:par>
                          <p:cTn id="50" fill="hold">
                            <p:stCondLst>
                              <p:cond delay="0"/>
                            </p:stCondLst>
                            <p:childTnLst>
                              <p:par>
                                <p:cTn id="51" presetID="19" presetClass="emph" presetSubtype="0" fill="hold" grpId="1" nodeType="clickEffect">
                                  <p:stCondLst>
                                    <p:cond delay="0"/>
                                  </p:stCondLst>
                                  <p:childTnLst>
                                    <p:animClr clrSpc="rgb" dir="cw">
                                      <p:cBhvr override="childStyle">
                                        <p:cTn id="52" dur="1000" fill="hold"/>
                                        <p:tgtEl>
                                          <p:spTgt spid="77"/>
                                        </p:tgtEl>
                                        <p:attrNameLst>
                                          <p:attrName>style.color</p:attrName>
                                        </p:attrNameLst>
                                      </p:cBhvr>
                                      <p:to>
                                        <a:srgbClr val="FF0000"/>
                                      </p:to>
                                    </p:animClr>
                                    <p:animClr clrSpc="rgb" dir="cw">
                                      <p:cBhvr>
                                        <p:cTn id="53" dur="1000" fill="hold"/>
                                        <p:tgtEl>
                                          <p:spTgt spid="77"/>
                                        </p:tgtEl>
                                        <p:attrNameLst>
                                          <p:attrName>fillcolor</p:attrName>
                                        </p:attrNameLst>
                                      </p:cBhvr>
                                      <p:to>
                                        <a:srgbClr val="FF0000"/>
                                      </p:to>
                                    </p:animClr>
                                    <p:set>
                                      <p:cBhvr>
                                        <p:cTn id="54" dur="1000" fill="hold"/>
                                        <p:tgtEl>
                                          <p:spTgt spid="77"/>
                                        </p:tgtEl>
                                        <p:attrNameLst>
                                          <p:attrName>fill.type</p:attrName>
                                        </p:attrNameLst>
                                      </p:cBhvr>
                                      <p:to>
                                        <p:strVal val="solid"/>
                                      </p:to>
                                    </p:set>
                                    <p:set>
                                      <p:cBhvr>
                                        <p:cTn id="55" dur="1000" fill="hold"/>
                                        <p:tgtEl>
                                          <p:spTgt spid="77"/>
                                        </p:tgtEl>
                                        <p:attrNameLst>
                                          <p:attrName>fill.on</p:attrName>
                                        </p:attrNameLst>
                                      </p:cBhvr>
                                      <p:to>
                                        <p:strVal val="true"/>
                                      </p:to>
                                    </p:set>
                                  </p:childTnLst>
                                  <p:subTnLst>
                                    <p:audio>
                                      <p:cMediaNode vol="77000">
                                        <p:cTn display="0" masterRel="sameClick">
                                          <p:stCondLst>
                                            <p:cond evt="begin" delay="0">
                                              <p:tn val="51"/>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7"/>
                  </p:tgtEl>
                </p:cond>
              </p:nextCondLst>
            </p:seq>
            <p:seq concurrent="1" nextAc="seek">
              <p:cTn id="56" restart="whenNotActive" fill="hold" evtFilter="cancelBubble" nodeType="interactiveSeq">
                <p:stCondLst>
                  <p:cond evt="onClick" delay="0">
                    <p:tgtEl>
                      <p:spTgt spid="28"/>
                    </p:tgtEl>
                  </p:cond>
                </p:stCondLst>
                <p:endSync evt="end" delay="0">
                  <p:rtn val="all"/>
                </p:endSync>
                <p:childTnLst>
                  <p:par>
                    <p:cTn id="57" fill="hold">
                      <p:stCondLst>
                        <p:cond delay="0"/>
                      </p:stCondLst>
                      <p:childTnLst>
                        <p:par>
                          <p:cTn id="58" fill="hold">
                            <p:stCondLst>
                              <p:cond delay="0"/>
                            </p:stCondLst>
                            <p:childTnLst>
                              <p:par>
                                <p:cTn id="59" presetID="0" presetClass="path" presetSubtype="0" accel="50000" decel="50000" fill="hold" grpId="1" nodeType="withEffect">
                                  <p:stCondLst>
                                    <p:cond delay="0"/>
                                  </p:stCondLst>
                                  <p:childTnLst>
                                    <p:animMotion origin="layout" path="M 0 0 L 0 0 C 0.00364 0.00209 0.00768 0.00325 0.01119 0.00672 C 0.0125 0.00788 0.0125 0.01158 0.01367 0.0132 C 0.0151 0.01551 0.01718 0.01575 0.01875 0.01783 C 0.02382 0.02454 0.02604 0.03334 0.02994 0.04213 C 0.05442 0.09792 0.03099 0.04051 0.04739 0.0845 C 0.04948 0.08982 0.05143 0.09514 0.05364 0.1 C 0.0595 0.11274 0.06302 0.11713 0.06744 0.12894 C 0.08073 0.16436 0.06901 0.13334 0.07617 0.15556 C 0.07864 0.16297 0.08151 0.17014 0.08372 0.17778 C 0.08528 0.18334 0.0858 0.18982 0.0875 0.19561 C 0.09049 0.20625 0.09414 0.21621 0.09752 0.22663 C 0.09661 0.24584 0.09778 0.26575 0.09492 0.2845 C 0.09114 0.31019 0.08815 0.30602 0.08125 0.31551 C 0.07695 0.3213 0.07304 0.32801 0.06875 0.33334 C 0.06757 0.33473 0.06614 0.3345 0.06497 0.33565 C 0.04713 0.35278 0.05573 0.3544 0.025 0.36436 C 0.01224 0.36852 -0.00092 0.36737 -0.01381 0.36899 C -0.19297 0.36505 -0.12839 0.36482 -0.39258 0.37338 C -0.39388 0.37338 -0.39506 0.37477 -0.39636 0.37547 C -0.41198 0.38635 -0.40391 0.38218 -0.41381 0.38681 C -0.4155 0.38519 -0.41706 0.38311 -0.41888 0.38218 C -0.43021 0.37709 -0.43907 0.38195 -0.45131 0.3845 C -0.45456 0.38426 -0.50834 0.38704 -0.52383 0.37547 C -0.52787 0.37246 -0.5306 0.36528 -0.53386 0.35996 C -0.53516 0.35788 -0.53594 0.35463 -0.53763 0.35325 C -0.54232 0.34931 -0.54753 0.34746 -0.55261 0.34445 C -0.56055 0.32547 -0.55456 0.33727 -0.57513 0.31783 L -0.57513 0.31783 C -0.59024 0.29075 -0.603 0.26968 -0.61381 0.23102 C -0.61472 0.22825 -0.61563 0.22524 -0.61628 0.22223 C -0.62019 0.20741 -0.6237 0.19237 -0.62761 0.17778 C -0.62826 0.17547 -0.62956 0.17362 -0.63008 0.17107 C -0.64766 0.08681 -0.63607 0.12315 -0.64753 0.08889 C -0.65235 0.05047 -0.65039 0.06968 -0.65391 0.00672 C -0.65482 -0.01111 -0.65495 -0.02893 -0.65638 -0.04675 C -0.65704 -0.05648 -0.65899 -0.06597 -0.66016 -0.07569 C -0.66524 -0.11921 -0.66146 -0.09861 -0.66511 -0.11782 C -0.66381 -0.14814 -0.66784 -0.18078 -0.66133 -0.20902 C -0.65704 -0.228 -0.64597 -0.24212 -0.63503 -0.24884 L -0.55261 -0.3 C -0.55092 -0.30115 -0.54922 -0.30185 -0.54753 -0.30231 C -0.54388 -0.30324 -0.54011 -0.3037 -0.53633 -0.30439 L -0.30508 -0.29791 L -0.20261 -0.2956 C -0.19714 -0.29537 -0.1918 -0.29143 -0.18633 -0.2912 C -0.15261 -0.28935 -0.11875 -0.28958 -0.08503 -0.28888 C -0.08125 -0.28819 -0.07748 -0.28773 -0.07383 -0.2868 C -0.07253 -0.28634 -0.07136 -0.28472 -0.07006 -0.28449 C -0.06511 -0.28333 -0.06003 -0.28333 -0.05508 -0.28217 C -0.05 -0.28125 -0.04506 -0.27939 -0.04011 -0.27777 C -0.02969 -0.2655 -0.03842 -0.27824 -0.03386 -0.23333 C -0.03334 -0.22847 -0.03021 -0.22222 -0.02878 -0.21782 C -0.02631 -0.21018 -0.02644 -0.20972 -0.025 -0.20231 C -0.02552 -0.1993 -0.02579 -0.19629 -0.02631 -0.19328 C -0.0267 -0.1912 -0.02644 -0.18773 -0.02761 -0.1868 C -0.03099 -0.18356 -0.03503 -0.18356 -0.03881 -0.18217 C -0.04675 -0.17986 -0.05469 -0.1787 -0.0625 -0.17569 C -0.07019 -0.17268 -0.07761 -0.16898 -0.08503 -0.16458 L -0.10378 -0.15347 C -0.11615 -0.13587 -0.10612 -0.14814 -0.13008 -0.13125 C -0.13177 -0.12986 -0.13321 -0.12754 -0.13503 -0.12662 C -0.14375 -0.12291 -0.15261 -0.12083 -0.16133 -0.11782 C -0.16302 -0.11712 -0.16459 -0.11643 -0.16628 -0.1155 C -0.17084 -0.11712 -0.17539 -0.12013 -0.18008 -0.12013 C -0.2155 -0.12013 -0.19675 -0.10995 -0.21003 -0.11782 C -0.21381 -0.11643 -0.21758 -0.11458 -0.22136 -0.11342 C -0.22422 -0.1125 -0.22735 -0.11319 -0.23008 -0.11111 C -0.23164 -0.10995 -0.2323 -0.10625 -0.23386 -0.10439 C -0.24245 -0.09421 -0.23477 -0.1074 -0.23881 -0.1 L -0.23881 -0.1 L -0.23881 -0.1 C -0.22709 -0.09768 -0.22383 -0.09791 -0.22878 -0.09791 L -0.34258 0.2088 " pathEditMode="relative" ptsTypes="AAAAAAAAAAAAAAAAAAAAAAAAAAAAAAAAAAAAAAAAAAAAAAAAAAAAAAAAAAAAAAAAAAAAAAAAAAA">
                                      <p:cBhvr>
                                        <p:cTn id="60" dur="8000" fill="hold"/>
                                        <p:tgtEl>
                                          <p:spTgt spid="2"/>
                                        </p:tgtEl>
                                        <p:attrNameLst>
                                          <p:attrName>ppt_x</p:attrName>
                                          <p:attrName>ppt_y</p:attrName>
                                        </p:attrNameLst>
                                      </p:cBhvr>
                                    </p:animMotion>
                                  </p:childTnLst>
                                </p:cTn>
                              </p:par>
                              <p:par>
                                <p:cTn id="61" presetID="0" presetClass="path" presetSubtype="0" accel="50000" decel="50000" fill="hold" grpId="2" nodeType="withEffect">
                                  <p:stCondLst>
                                    <p:cond delay="0"/>
                                  </p:stCondLst>
                                  <p:childTnLst>
                                    <p:animMotion origin="layout" path="M 0 0 L 0 0 L -0.06614 -0.00232 C -0.0901 -0.00579 -0.11341 -0.01806 -0.13737 -0.02014 C -0.17734 -0.02338 -0.21744 -0.01852 -0.25742 -0.01783 C -0.26367 -0.01713 -0.26992 -0.01713 -0.27617 -0.01551 C -0.27955 -0.01482 -0.28268 -0.01181 -0.28619 -0.01112 C -0.2957 -0.0095 -0.30533 -0.00973 -0.31484 -0.00903 C -0.32955 0.00416 -0.31302 -0.01088 -0.34492 0.02222 C -0.34648 0.02384 -0.3483 0.025 -0.34987 0.02662 C -0.35533 0.0324 -0.36054 0.03888 -0.36614 0.04444 C -0.3681 0.04629 -0.37031 0.04722 -0.37239 0.04884 C -0.375 0.05092 -0.37734 0.05347 -0.37994 0.05555 C -0.38398 0.05879 -0.38815 0.0618 -0.39244 0.06435 C -0.39401 0.0655 -0.3957 0.06597 -0.39739 0.06666 C -0.40364 0.06898 -0.40976 0.07222 -0.41614 0.07338 C -0.42903 0.07523 -0.44192 0.075 -0.45494 0.07546 L -0.54869 0.07777 C -0.55442 0.07847 -0.56028 0.07847 -0.56614 0.07986 C -0.56875 0.08055 -0.57096 0.08379 -0.57369 0.08449 C -0.58281 0.08611 -0.59192 0.08588 -0.60117 0.08657 C -0.60533 0.08819 -0.6095 0.08888 -0.61367 0.09097 C -0.6151 0.09189 -0.61601 0.09467 -0.61731 0.0956 C -0.61979 0.09699 -0.62239 0.09699 -0.62487 0.09768 C -0.62864 0.10069 -0.63281 0.10231 -0.63606 0.10671 C -0.65351 0.12824 -0.65286 0.13888 -0.66367 0.17546 L -0.67239 0.23541 C -0.67278 0.23842 -0.67317 0.24143 -0.67356 0.24444 L -0.67617 0.26226 C -0.67565 0.30578 -0.67656 0.34976 -0.67487 0.39328 C -0.67448 0.40509 -0.66992 0.42893 -0.66484 0.44004 C -0.66354 0.44282 -0.66171 0.44513 -0.65989 0.44652 C -0.65416 0.45115 -0.64817 0.4537 -0.64231 0.45763 C -0.63854 0.46041 -0.63489 0.46388 -0.63112 0.46666 C -0.62057 0.4743 -0.61145 0.4787 -0.59987 0.48449 C -0.59778 0.48541 -0.5957 0.48588 -0.59362 0.48657 C -0.57643 0.50486 -0.59023 0.49143 -0.55117 0.51319 C -0.52721 0.52662 -0.55963 0.51365 -0.49987 0.5287 C -0.48698 0.528 -0.47408 0.52824 -0.46119 0.52662 C -0.45651 0.52592 -0.45195 0.52384 -0.44739 0.52222 C -0.44609 0.52175 -0.44492 0.52013 -0.44362 0.5199 C -0.43789 0.51875 -0.43203 0.51851 -0.42617 0.51782 C -0.4 0.50671 -0.41211 0.50995 -0.38984 0.50671 C -0.37877 0.5 -0.39765 0.51088 -0.37239 0.5 C -0.35026 0.49027 -0.33815 0.48541 -0.31862 0.46875 C -0.3151 0.46574 -0.31198 0.46134 -0.30859 0.45763 C -0.3039 0.44583 -0.29987 0.44004 -0.29987 0.4243 C -0.29987 0.39838 -0.30039 0.37222 -0.30234 0.34652 C -0.30364 0.33148 -0.30937 0.32986 -0.31484 0.32222 C -0.31796 0.31805 -0.32031 0.31203 -0.32369 0.30879 C -0.32942 0.30347 -0.34856 0.29143 -0.35742 0.28657 C -0.36028 0.28495 -0.36341 0.28425 -0.36614 0.28217 C -0.37213 0.27754 -0.37747 0.2706 -0.38359 0.26666 C -0.39336 0.26018 -0.40364 0.25648 -0.41367 0.25115 C -0.41575 0.24976 -0.4177 0.24768 -0.41992 0.24652 C -0.43645 0.23773 -0.44049 0.23703 -0.45742 0.23101 L -0.57617 0.23541 C -0.58203 0.23588 -0.58359 0.24143 -0.58867 0.24444 C -0.5944 0.24768 -0.60013 0.25115 -0.60612 0.25324 C -0.61432 0.25625 -0.61406 0.25555 -0.62356 0.26226 C -0.62539 0.26342 -0.62708 0.26458 -0.62864 0.26666 C -0.63007 0.26851 -0.63099 0.27152 -0.63242 0.27338 C -0.63685 0.27893 -0.64153 0.28356 -0.64609 0.28888 L -0.65612 0.3 C -0.65742 0.30138 -0.65846 0.3037 -0.65989 0.30439 C -0.66276 0.30578 -0.66562 0.30787 -0.66862 0.30879 C -0.67135 0.30972 -0.68763 0.31273 -0.68984 0.31319 C -0.69531 0.31458 -0.70065 0.3162 -0.70612 0.31782 C -0.73073 0.3155 -0.75533 0.31504 -0.77981 0.31111 C -0.78268 0.31064 -0.78476 0.30648 -0.78737 0.30439 C -0.79023 0.30208 -0.79323 0.3 -0.79609 0.29768 C -0.79817 0.29328 -0.80013 0.28865 -0.80234 0.28449 C -0.80586 0.27754 -0.80768 0.27638 -0.80989 0.26875 C -0.81211 0.26088 -0.81406 0.25254 -0.81614 0.24444 C -0.81979 0.21527 -0.82187 0.20925 -0.81484 0.17106 C -0.81198 0.15509 -0.79713 0.14976 -0.79114 0.14444 C -0.78424 0.13819 -0.77786 0.13078 -0.77109 0.1243 C -0.76705 0.12037 -0.76276 0.11689 -0.75859 0.11319 C -0.75442 0.10949 -0.74987 0.10717 -0.74609 0.10208 C -0.74283 0.09768 -0.73945 0.09328 -0.73606 0.08888 C -0.73489 0.08726 -0.73372 0.08564 -0.73242 0.08449 C -0.72968 0.08194 -0.71744 0.07199 -0.71237 0.06875 C -0.70494 0.06412 -0.69739 0.05995 -0.68984 0.05555 C -0.67161 0.03101 -0.68658 0.0493 -0.63606 0.02893 L -0.61367 0.0199 C -0.61237 0.01782 -0.61132 0.01504 -0.60989 0.01319 C -0.60872 0.01203 -0.60612 0.01111 -0.60612 0.01111 L -0.60612 0.01111 " pathEditMode="relative" ptsTypes="AAAAAAAAAAAAAAAAAAAAAAAAAAAAAAAAAAAAAAAAAAAAAAAAAAAAAAAAAAAAAAAAAAAAAAAAAAAAAAAAAAAAAAAA">
                                      <p:cBhvr>
                                        <p:cTn id="62" dur="8000" fill="hold"/>
                                        <p:tgtEl>
                                          <p:spTgt spid="80"/>
                                        </p:tgtEl>
                                        <p:attrNameLst>
                                          <p:attrName>ppt_x</p:attrName>
                                          <p:attrName>ppt_y</p:attrName>
                                        </p:attrNameLst>
                                      </p:cBhvr>
                                    </p:animMotion>
                                  </p:childTnLst>
                                </p:cTn>
                              </p:par>
                              <p:par>
                                <p:cTn id="63" presetID="0" presetClass="path" presetSubtype="0" accel="50000" decel="50000" fill="hold" grpId="0" nodeType="withEffect">
                                  <p:stCondLst>
                                    <p:cond delay="0"/>
                                  </p:stCondLst>
                                  <p:childTnLst>
                                    <p:animMotion origin="layout" path="M 0 0 L 0 0 C -0.00378 0.00278 -0.00794 0.00463 -0.0112 0.0088 C -0.02227 0.02292 -0.02018 0.05787 -0.0388 0.05995 L -0.06003 0.06204 C -0.0763 0.07778 -0.09154 0.09676 -0.10873 0.1088 C -0.14362 0.1331 -0.13763 0.13102 -0.17878 0.14884 C -0.23646 0.17384 -0.2125 0.16898 -0.25 0.17315 C -0.25716 0.19028 -0.25052 0.17315 -0.25755 0.19537 C -0.27018 0.23542 -0.2612 0.20417 -0.26745 0.22662 C -0.26836 0.23611 -0.26953 0.24583 -0.27005 0.25533 C -0.27266 0.30787 -0.26719 0.28542 -0.2737 0.3088 C -0.26354 0.33287 -0.27188 0.31852 -0.2375 0.3132 C -0.22917 0.31181 -0.22084 0.31019 -0.2125 0.3088 C -0.20755 0.30787 -0.20248 0.30718 -0.19753 0.30648 C -0.18581 0.30278 -0.17435 0.2956 -0.1625 0.29537 C 0.34518 0.28796 0.2263 0.33843 0.46002 0.28658 C 0.4625 0.28588 0.46497 0.28495 0.46745 0.28426 C 0.47161 0.28125 0.4763 0.27986 0.47995 0.27546 C 0.48346 0.27153 0.48568 0.26482 0.4888 0.25995 C 0.48984 0.2581 0.49127 0.25718 0.49245 0.25533 C 0.49713 0.24884 0.50195 0.24259 0.50625 0.23542 C 0.50742 0.23357 0.5082 0.23125 0.50872 0.2287 C 0.51185 0.21644 0.51458 0.20347 0.51745 0.19097 C 0.52786 0.08079 0.52226 0.14468 0.51627 -0.12222 C 0.51601 -0.1331 0.51302 -0.14305 0.5112 -0.15347 C 0.5095 -0.16366 0.50508 -0.18241 0.50247 -0.1868 C 0.49388 -0.20139 0.48216 -0.20949 0.47122 -0.21782 C 0.45338 -0.21713 0.43515 -0.22083 0.41745 -0.21551 C 0.40443 -0.2118 0.39245 -0.19977 0.37995 -0.1912 C 0.36901 -0.18356 0.35833 -0.17477 0.34752 -0.16667 C 0.34258 -0.16296 0.33711 -0.16088 0.33255 -0.15555 L 0.31497 -0.13565 C 0.30963 -0.11111 0.30377 -0.08704 0.2987 -0.06227 C 0.29791 -0.0581 0.29844 -0.05324 0.29752 -0.04907 C 0.29544 -0.03958 0.29232 -0.03125 0.28997 -0.02222 C 0.28945 -0.02014 0.28932 -0.01759 0.2888 -0.01574 C 0.28554 -0.00509 0.28177 0.00486 0.27877 0.01551 C 0.2776 0.01968 0.2776 0.02477 0.2763 0.0287 C 0.27044 0.04699 0.26432 0.06505 0.25755 0.08218 C 0.25547 0.08727 0.25221 0.09051 0.25 0.09537 C 0.24193 0.11273 0.22747 0.1507 0.21627 0.16875 C 0.2112 0.17685 0.20521 0.1831 0.2 0.19097 C 0.18763 0.20926 0.20026 0.1963 0.1862 0.2088 L 0.1513 0.2044 C 0.14713 0.2037 0.14284 0.20394 0.1388 0.20208 C 0.11771 0.19213 0.09661 0.18218 0.0763 0.16875 C 0.05156 0.15255 0.02734 0.13426 0.00377 0.1132 C 0.0013 0.11111 -0.0013 0.10903 -0.00378 0.10648 C -0.01888 0.09051 -0.00977 0.0956 -0.02005 0.09097 C -0.02331 0.08519 -0.02709 0.07963 -0.02995 0.07315 C -0.03086 0.07153 -0.03099 0.06898 -0.03125 0.06667 C -0.03307 0.05116 -0.03464 0.03542 -0.0362 0.01991 C -0.03294 -0.00231 -0.03008 -0.02477 -0.0263 -0.04676 C -0.02539 -0.05139 -0.02487 -0.05741 -0.02253 -0.05995 C 0.03125 -0.11736 0.0276 -0.10046 0.09752 -0.10903 C 0.12578 -0.09699 0.15456 -0.0875 0.18255 -0.07338 C 0.18841 -0.07037 0.19375 -0.06412 0.1987 -0.05787 C 0.21289 -0.04028 0.22617 -0.0206 0.23997 -0.00231 C 0.25247 0.01435 0.27122 0.02778 0.28255 0.03982 C 0.28502 0.04259 0.28659 0.04745 0.2888 0.05093 C 0.29362 0.05857 0.29883 0.06551 0.30377 0.07315 C 0.30547 0.07593 0.30703 0.0794 0.30872 0.08218 C 0.30937 0.0831 0.3207 0.10023 0.3237 0.10648 C 0.32799 0.11528 0.33203 0.12454 0.3362 0.13333 C 0.33776 0.13634 0.33984 0.13866 0.34127 0.14213 C 0.34492 0.1507 0.34778 0.15995 0.3513 0.16875 C 0.35755 0.18449 0.3707 0.21551 0.37877 0.22662 C 0.3875 0.23843 0.39596 0.25093 0.40495 0.26204 C 0.40807 0.26574 0.41146 0.26875 0.41497 0.27107 C 0.42278 0.27616 0.43073 0.28033 0.4388 0.28426 C 0.44245 0.28611 0.44622 0.28843 0.45 0.28866 C 0.47877 0.29074 0.50755 0.29028 0.5362 0.29097 C 0.54049 0.29352 0.54062 0.29329 0.54505 0.29769 C 0.54635 0.29908 0.54883 0.30208 0.54883 0.30208 L 0.54883 0.30208 " pathEditMode="relative" ptsTypes="AAAAAAAAAAAAAAAAAAAAAAAAAAAAAAAAAAAAAAAAAAAAAAAAAAAAAAAAAAAAAAAAAAAAAAAAAAAA">
                                      <p:cBhvr>
                                        <p:cTn id="64" dur="8000" fill="hold"/>
                                        <p:tgtEl>
                                          <p:spTgt spid="78"/>
                                        </p:tgtEl>
                                        <p:attrNameLst>
                                          <p:attrName>ppt_x</p:attrName>
                                          <p:attrName>ppt_y</p:attrName>
                                        </p:attrNameLst>
                                      </p:cBhvr>
                                    </p:animMotion>
                                  </p:childTnLst>
                                </p:cTn>
                              </p:par>
                              <p:par>
                                <p:cTn id="65" presetID="0" presetClass="path" presetSubtype="0" accel="50000" decel="50000" fill="hold" grpId="2" nodeType="withEffect">
                                  <p:stCondLst>
                                    <p:cond delay="0"/>
                                  </p:stCondLst>
                                  <p:childTnLst>
                                    <p:animMotion origin="layout" path="M 0 0 L 0 0 L 0.15625 -0.00209 C 0.16041 -0.00209 0.14791 -0.00093 0.14375 0 C 0.13437 0.00231 0.13828 0.0037 0.1263 0.00902 C 0.12291 0.01041 0.11953 0.01157 0.11627 0.01342 C 0.0763 0.03703 0.11393 0.01551 0.09622 0.02453 C 0.07083 0.0375 0.08281 0.03333 0.06745 0.03796 L 0.02617 0.07129 C 0.00208 0.09004 0.04414 0.05092 0.00495 0.08912 C 0.03385 0.10185 -0.01511 0.08125 0.04622 0.09791 C 0.05221 0.09953 0.05768 0.10532 0.06367 0.10671 C 0.07695 0.10995 0.10377 0.11134 0.10377 0.11134 L 0.15625 0.12453 C 0.15755 0.125 0.15377 0.12268 0.15247 0.12245 C 0.14713 0.12129 0.14166 0.1206 0.1362 0.12013 C 0.11797 0.11898 0.09961 0.11875 0.08125 0.11782 L 0.03867 0.12013 C 0.0345 0.1206 0.03034 0.12129 0.02617 0.12245 C 0.02409 0.12291 0.02213 0.1243 0.01992 0.12453 C 0.01367 0.12546 -0.02682 0.1287 -0.03125 0.12916 C -0.03086 0.0875 -0.03164 0.04583 -0.03008 0.00463 C -0.02995 0.00208 -0.02748 0.00347 -0.0263 0.00231 C -0.01641 -0.0088 -0.01797 -0.0051 -0.01511 -0.01551 L -0.01511 -0.0176 " pathEditMode="relative" ptsTypes="AAAAAAAAAAAAAAAAAAAAAAAAA">
                                      <p:cBhvr>
                                        <p:cTn id="66" dur="8000" fill="hold"/>
                                        <p:tgtEl>
                                          <p:spTgt spid="77"/>
                                        </p:tgtEl>
                                        <p:attrNameLst>
                                          <p:attrName>ppt_x</p:attrName>
                                          <p:attrName>ppt_y</p:attrName>
                                        </p:attrNameLst>
                                      </p:cBhvr>
                                    </p:animMotion>
                                  </p:childTnLst>
                                </p:cTn>
                              </p:par>
                              <p:par>
                                <p:cTn id="67" presetID="0" presetClass="path" presetSubtype="0" accel="50000" decel="50000" fill="hold" grpId="2" nodeType="withEffect">
                                  <p:stCondLst>
                                    <p:cond delay="0"/>
                                  </p:stCondLst>
                                  <p:childTnLst>
                                    <p:animMotion origin="layout" path="M 0 0 L 0 0 C -0.00495 0.01389 -0.01315 0.0257 -0.01497 0.04213 C -0.01784 0.0669 -0.01562 0.05556 -0.03125 0.09098 C -0.03346 0.09584 -0.03554 0.10139 -0.03867 0.1044 C -0.04622 0.11135 -0.05416 0.11713 -0.0625 0.11991 C -0.07734 0.12454 -0.09245 0.12431 -0.10742 0.12662 C -0.1556 0.16065 -0.11328 0.13195 -0.23125 0.17986 C -0.25169 0.1882 -0.18216 0.16945 -0.25377 0.18658 C -0.2612 0.19098 -0.26862 0.1963 -0.2763 0.19977 C -0.30677 0.21389 -0.34232 0.22176 -0.37252 0.23102 C -0.41224 0.24306 -0.32669 0.2257 -0.42252 0.24213 C -0.44414 0.24051 -0.46588 0.24121 -0.4875 0.23773 C -0.48906 0.23727 -0.49114 0.23287 -0.48997 0.23102 C -0.48828 0.22778 -0.48502 0.2294 -0.48255 0.22871 C -0.48372 0.22801 -0.48502 0.22593 -0.48633 0.22662 C -0.48828 0.22755 -0.48997 0.23033 -0.49127 0.23311 C -0.49583 0.24306 -0.49961 0.25394 -0.50377 0.26436 C -0.50547 0.26875 -0.50872 0.27755 -0.50872 0.27755 C -0.51002 0.28658 -0.51536 0.32107 -0.51497 0.33102 C -0.51445 0.34977 -0.51185 0.36806 -0.51002 0.38658 C -0.50976 0.38889 -0.5095 0.39121 -0.50872 0.39306 C -0.5082 0.39468 -0.50156 0.40718 -0.49883 0.4088 C -0.43893 0.44005 -0.47903 0.42037 -0.44622 0.42871 C -0.42747 0.43357 -0.40872 0.43912 -0.38997 0.44422 L -0.05872 0.44213 C -0.05117 0.4419 -0.04375 0.43866 -0.0362 0.4375 C -0.01914 0.43496 -0.00195 0.43426 0.01498 0.43102 C 0.03516 0.42686 0.05508 0.42084 0.075 0.41528 C 0.07669 0.41482 0.07839 0.41366 0.08008 0.4132 C 0.0888 0.41065 0.09753 0.4088 0.10625 0.40648 C 0.12227 0.39699 0.10091 0.40926 0.14505 0.39098 C 0.14766 0.38982 0.15 0.38773 0.15261 0.38658 C 0.16667 0.37963 0.19505 0.36644 0.19505 0.36644 C 0.20508 0.35695 0.21524 0.34792 0.225 0.3375 C 0.22656 0.33611 0.22774 0.33334 0.22878 0.33102 C 0.24011 0.30648 0.2418 0.29584 0.25261 0.26204 C 0.25534 0.2419 0.25182 0.26621 0.25755 0.23311 C 0.25807 0.23033 0.25755 0.22639 0.25886 0.22431 C 0.26003 0.22223 0.26211 0.22292 0.2638 0.22199 C 0.27865 0.23079 0.26654 0.22199 0.28633 0.24885 C 0.28828 0.25139 0.29089 0.25232 0.29258 0.25533 C 0.3013 0.27176 0.30964 0.28889 0.31758 0.30648 C 0.3237 0.32014 0.32917 0.33473 0.33503 0.34861 C 0.33633 0.35162 0.3388 0.35764 0.3388 0.35764 C 0.34427 0.38449 0.34688 0.38936 0.34636 0.4176 C 0.3461 0.42732 0.34753 0.43936 0.34388 0.44653 C 0.32917 0.47454 0.3056 0.48264 0.28633 0.49306 C 0.28386 0.49607 0.28164 0.50023 0.27878 0.50209 C 0.27357 0.50533 0.2681 0.50695 0.2625 0.5088 C 0.24883 0.51297 0.23516 0.5176 0.22136 0.51991 C 0.16185 0.5294 0.19388 0.52593 0.125 0.52871 C 0.11758 0.5294 0.11003 0.53056 0.10261 0.53102 C 0.08503 0.53195 0.06745 0.53056 0.05 0.53311 C 0.04727 0.53357 0.04505 0.53773 0.04258 0.53982 C 0.04128 0.54074 0.0388 0.54213 0.0388 0.54213 L 0.0388 0.54213 " pathEditMode="relative" ptsTypes="AAAAAAAAAAAAAAAAAAAAAAAAAAAAAAAAAAAAAAAAAAAAAAAAAAAAAAAAA">
                                      <p:cBhvr>
                                        <p:cTn id="68" dur="8000" fill="hold"/>
                                        <p:tgtEl>
                                          <p:spTgt spid="79"/>
                                        </p:tgtEl>
                                        <p:attrNameLst>
                                          <p:attrName>ppt_x</p:attrName>
                                          <p:attrName>ppt_y</p:attrName>
                                        </p:attrNameLst>
                                      </p:cBhvr>
                                    </p:animMotion>
                                  </p:childTnLst>
                                </p:cTn>
                              </p:par>
                              <p:par>
                                <p:cTn id="69" presetID="0" presetClass="path" presetSubtype="0" accel="50000" decel="50000" fill="hold" grpId="2" nodeType="withEffect">
                                  <p:stCondLst>
                                    <p:cond delay="0"/>
                                  </p:stCondLst>
                                  <p:childTnLst>
                                    <p:animMotion origin="layout" path="M 0 0 L 0 0 C -0.00131 0.0081 -0.00274 0.01597 -0.00378 0.02431 C -0.00443 0.0294 -0.00404 0.03495 -0.00508 0.03981 C -0.00951 0.06134 -0.0155 0.07269 -0.02136 0.09329 C -0.02253 0.09745 -0.02305 0.10208 -0.02383 0.10648 C -0.02631 0.1213 -0.02878 0.13611 -0.03125 0.15093 C -0.03008 0.24144 -0.02917 0.33171 -0.02761 0.42222 C -0.02748 0.42662 -0.02644 0.43102 -0.02631 0.43542 C -0.02526 0.46296 -0.02461 0.49028 -0.02383 0.51759 C -0.0224 0.56667 -0.03086 0.55949 -0.01875 0.56667 C 0.03164 0.56435 0.08229 0.56875 0.13242 0.55995 C 0.13619 0.55926 0.13372 0.54653 0.13372 0.53981 C 0.13372 0.45625 0.1332 0.37245 0.13242 0.28889 C 0.13242 0.27755 0.13216 0.26644 0.13125 0.25556 C 0.13086 0.25162 0.13033 0.24722 0.12864 0.24444 C 0.12747 0.24213 0.1289 0.25093 0.12994 0.25324 C 0.13073 0.25509 0.13255 0.2544 0.13372 0.25556 C 0.13502 0.25671 0.13619 0.25856 0.1375 0.25995 C 0.14257 0.26528 0.14557 0.26991 0.15117 0.27106 C 0.21028 0.28287 0.2026 0.28102 0.25364 0.28657 C 0.25742 0.28773 0.26224 0.28727 0.26497 0.29329 C 0.26575 0.29514 0.26575 0.29769 0.26614 0.3 C 0.26666 0.30509 0.26666 0.31042 0.26744 0.31551 C 0.27395 0.35787 0.27304 0.33542 0.275 0.36435 C 0.27708 0.39769 0.27903 0.43102 0.28125 0.46435 C 0.28476 0.51968 0.28294 0.50231 0.28619 0.53102 C 0.2858 0.55185 0.29557 0.58449 0.28489 0.59329 C 0.28281 0.59491 0.17408 0.58102 0.16497 0.57986 C 0.16119 0.57778 0.15755 0.57477 0.15364 0.57315 C 0.14961 0.57176 0.14544 0.5713 0.14114 0.57106 L 0.03242 0.56875 C 0.02369 0.56736 0.01497 0.5662 0.00625 0.56435 C 0.00403 0.56389 0.00208 0.56204 0 0.56204 C -0.0405 0.56204 -0.08086 0.56366 -0.12123 0.56435 C -0.12006 0.56134 -0.11875 0.55856 -0.11758 0.55556 C -0.11381 0.54583 -0.11042 0.53565 -0.10625 0.52662 L -0.07253 0.45324 C -0.0698 0.43634 -0.06706 0.43773 -0.07253 0.43773 L -0.07253 0.43773 " pathEditMode="relative" ptsTypes="AAAAAAAAAAAAAAAAAAAAAAAAAAAAAAAAAAAAAAAA">
                                      <p:cBhvr>
                                        <p:cTn id="70" dur="8000" fill="hold"/>
                                        <p:tgtEl>
                                          <p:spTgt spid="76"/>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1" animBg="1"/>
      <p:bldP spid="76" grpId="2" animBg="1"/>
      <p:bldP spid="77" grpId="1" animBg="1"/>
      <p:bldP spid="77" grpId="2" animBg="1"/>
      <p:bldP spid="78" grpId="0" animBg="1"/>
      <p:bldP spid="79" grpId="1" animBg="1"/>
      <p:bldP spid="79" grpId="2" animBg="1"/>
      <p:bldP spid="80" grpId="1" animBg="1"/>
      <p:bldP spid="80" grpId="2"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Essen enthält.&#10;&#10;Automatisch generierte Beschreibung">
            <a:extLst>
              <a:ext uri="{FF2B5EF4-FFF2-40B4-BE49-F238E27FC236}">
                <a16:creationId xmlns:a16="http://schemas.microsoft.com/office/drawing/2014/main" id="{C82AA7DE-4105-4BFF-AB94-6A086A7065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91863" y="-3040450"/>
            <a:ext cx="362224" cy="218801"/>
          </a:xfrm>
          <a:prstGeom prst="rect">
            <a:avLst/>
          </a:prstGeom>
        </p:spPr>
      </p:pic>
      <p:sp>
        <p:nvSpPr>
          <p:cNvPr id="11" name="Textfeld 10">
            <a:extLst>
              <a:ext uri="{FF2B5EF4-FFF2-40B4-BE49-F238E27FC236}">
                <a16:creationId xmlns:a16="http://schemas.microsoft.com/office/drawing/2014/main" id="{88D1F1FD-745E-4C58-9056-474314EE220B}"/>
              </a:ext>
            </a:extLst>
          </p:cNvPr>
          <p:cNvSpPr txBox="1"/>
          <p:nvPr/>
        </p:nvSpPr>
        <p:spPr>
          <a:xfrm>
            <a:off x="4011283" y="1092906"/>
            <a:ext cx="3841738" cy="369332"/>
          </a:xfrm>
          <a:prstGeom prst="rect">
            <a:avLst/>
          </a:prstGeom>
          <a:noFill/>
        </p:spPr>
        <p:txBody>
          <a:bodyPr wrap="square" rtlCol="0">
            <a:spAutoFit/>
          </a:bodyPr>
          <a:lstStyle/>
          <a:p>
            <a:pPr algn="ctr"/>
            <a:r>
              <a:rPr lang="de-DE" dirty="0">
                <a:latin typeface="Segoe UI Black" panose="020B0A02040204020203" pitchFamily="34" charset="0"/>
                <a:ea typeface="Segoe UI Black" panose="020B0A02040204020203" pitchFamily="34" charset="0"/>
              </a:rPr>
              <a:t>Übersicht behalten – Level 4</a:t>
            </a:r>
            <a:endParaRPr lang="de-DE" sz="1600" dirty="0">
              <a:latin typeface="Segoe UI Black" panose="020B0A02040204020203" pitchFamily="34" charset="0"/>
              <a:ea typeface="Segoe UI Black" panose="020B0A02040204020203" pitchFamily="34" charset="0"/>
            </a:endParaRPr>
          </a:p>
        </p:txBody>
      </p:sp>
      <p:sp>
        <p:nvSpPr>
          <p:cNvPr id="2" name="Textfeld 1"/>
          <p:cNvSpPr txBox="1"/>
          <p:nvPr/>
        </p:nvSpPr>
        <p:spPr>
          <a:xfrm>
            <a:off x="429358" y="1685814"/>
            <a:ext cx="11333284" cy="5324535"/>
          </a:xfrm>
          <a:prstGeom prst="rect">
            <a:avLst/>
          </a:prstGeom>
          <a:noFill/>
        </p:spPr>
        <p:txBody>
          <a:bodyPr wrap="square" rtlCol="0">
            <a:spAutoFit/>
          </a:bodyPr>
          <a:lstStyle/>
          <a:p>
            <a:pPr algn="just"/>
            <a:r>
              <a:rPr lang="de-DE" sz="2000" dirty="0">
                <a:latin typeface="Segoe UI" panose="020B0502040204020203" pitchFamily="34" charset="0"/>
                <a:ea typeface="Segoe UI Black" panose="020B0A02040204020203" pitchFamily="34" charset="0"/>
                <a:cs typeface="Segoe UI" panose="020B0502040204020203" pitchFamily="34" charset="0"/>
              </a:rPr>
              <a:t>Der Aufgabenbildschirm besteht in dieser Übung aus einem Beobachtungsfeld und einem unteren Bereich mit drei Schaltflächen. Im Feld werden dir mehrere Kreise dargeboten, von denen du einige im Auge behalten sollst, während sie sich bewegen. Über die Schaltflächen unter dem Feld wirst du die Übung mit der Maus steuern. </a:t>
            </a:r>
          </a:p>
          <a:p>
            <a:pPr algn="just"/>
            <a:endParaRPr lang="de-DE" sz="1000" dirty="0">
              <a:latin typeface="Segoe UI" panose="020B0502040204020203" pitchFamily="34" charset="0"/>
              <a:ea typeface="Segoe UI Black" panose="020B0A02040204020203" pitchFamily="34" charset="0"/>
              <a:cs typeface="Segoe UI" panose="020B0502040204020203" pitchFamily="34" charset="0"/>
            </a:endParaRPr>
          </a:p>
          <a:p>
            <a:pPr algn="just"/>
            <a:r>
              <a:rPr lang="de-DE" sz="2000" dirty="0">
                <a:latin typeface="Segoe UI" panose="020B0502040204020203" pitchFamily="34" charset="0"/>
                <a:ea typeface="Segoe UI Black" panose="020B0A02040204020203" pitchFamily="34" charset="0"/>
                <a:cs typeface="Segoe UI" panose="020B0502040204020203" pitchFamily="34" charset="0"/>
              </a:rPr>
              <a:t>Gehe bei der Übung, wie folgt vor:</a:t>
            </a:r>
          </a:p>
          <a:p>
            <a:pPr marL="457200" indent="-457200" algn="just">
              <a:buAutoNum type="arabicPeriod"/>
            </a:pPr>
            <a:r>
              <a:rPr lang="de-DE" sz="2000" dirty="0">
                <a:latin typeface="Segoe UI" panose="020B0502040204020203" pitchFamily="34" charset="0"/>
                <a:ea typeface="Segoe UI Black" panose="020B0A02040204020203" pitchFamily="34" charset="0"/>
                <a:cs typeface="Segoe UI" panose="020B0502040204020203" pitchFamily="34" charset="0"/>
              </a:rPr>
              <a:t>Klicke auf die Schaltfläche </a:t>
            </a:r>
            <a:r>
              <a:rPr lang="de-DE" sz="2000" b="1" dirty="0">
                <a:latin typeface="Segoe UI" panose="020B0502040204020203" pitchFamily="34" charset="0"/>
                <a:ea typeface="Segoe UI Black" panose="020B0A02040204020203" pitchFamily="34" charset="0"/>
                <a:cs typeface="Segoe UI" panose="020B0502040204020203" pitchFamily="34" charset="0"/>
              </a:rPr>
              <a:t>„Ziel“</a:t>
            </a:r>
            <a:r>
              <a:rPr lang="de-DE" sz="2000" dirty="0">
                <a:latin typeface="Segoe UI" panose="020B0502040204020203" pitchFamily="34" charset="0"/>
                <a:ea typeface="Segoe UI Black" panose="020B0A02040204020203" pitchFamily="34" charset="0"/>
                <a:cs typeface="Segoe UI" panose="020B0502040204020203" pitchFamily="34" charset="0"/>
              </a:rPr>
              <a:t>, um die </a:t>
            </a:r>
            <a:r>
              <a:rPr lang="de-DE" sz="2000" b="1" dirty="0">
                <a:latin typeface="Segoe UI" panose="020B0502040204020203" pitchFamily="34" charset="0"/>
                <a:ea typeface="Segoe UI Black" panose="020B0A02040204020203" pitchFamily="34" charset="0"/>
                <a:cs typeface="Segoe UI" panose="020B0502040204020203" pitchFamily="34" charset="0"/>
              </a:rPr>
              <a:t>Kreise aufleuchten </a:t>
            </a:r>
            <a:r>
              <a:rPr lang="de-DE" sz="2000" dirty="0">
                <a:latin typeface="Segoe UI" panose="020B0502040204020203" pitchFamily="34" charset="0"/>
                <a:ea typeface="Segoe UI Black" panose="020B0A02040204020203" pitchFamily="34" charset="0"/>
                <a:cs typeface="Segoe UI" panose="020B0502040204020203" pitchFamily="34" charset="0"/>
              </a:rPr>
              <a:t>zu sehen, </a:t>
            </a:r>
            <a:r>
              <a:rPr lang="de-DE" sz="2000" b="1" dirty="0">
                <a:latin typeface="Segoe UI" panose="020B0502040204020203" pitchFamily="34" charset="0"/>
                <a:ea typeface="Segoe UI Black" panose="020B0A02040204020203" pitchFamily="34" charset="0"/>
                <a:cs typeface="Segoe UI" panose="020B0502040204020203" pitchFamily="34" charset="0"/>
              </a:rPr>
              <a:t>die du verfolgen sollst</a:t>
            </a:r>
            <a:r>
              <a:rPr lang="de-DE" sz="2000" dirty="0">
                <a:latin typeface="Segoe UI" panose="020B0502040204020203" pitchFamily="34" charset="0"/>
                <a:ea typeface="Segoe UI Black" panose="020B0A02040204020203" pitchFamily="34" charset="0"/>
                <a:cs typeface="Segoe UI" panose="020B0502040204020203" pitchFamily="34" charset="0"/>
              </a:rPr>
              <a:t>. Präge sie dir gut ein.</a:t>
            </a:r>
          </a:p>
          <a:p>
            <a:pPr marL="457200" indent="-457200" algn="just">
              <a:buAutoNum type="arabicPeriod"/>
            </a:pPr>
            <a:r>
              <a:rPr lang="de-DE" sz="2000" dirty="0">
                <a:latin typeface="Segoe UI" panose="020B0502040204020203" pitchFamily="34" charset="0"/>
                <a:ea typeface="Segoe UI Black" panose="020B0A02040204020203" pitchFamily="34" charset="0"/>
                <a:cs typeface="Segoe UI" panose="020B0502040204020203" pitchFamily="34" charset="0"/>
              </a:rPr>
              <a:t>Starte die Übung über die Schaltfläche </a:t>
            </a:r>
            <a:r>
              <a:rPr lang="de-DE" sz="2000" b="1" dirty="0">
                <a:latin typeface="Segoe UI" panose="020B0502040204020203" pitchFamily="34" charset="0"/>
                <a:ea typeface="Segoe UI Black" panose="020B0A02040204020203" pitchFamily="34" charset="0"/>
                <a:cs typeface="Segoe UI" panose="020B0502040204020203" pitchFamily="34" charset="0"/>
              </a:rPr>
              <a:t>„Start“</a:t>
            </a:r>
            <a:r>
              <a:rPr lang="de-DE" sz="2000" dirty="0">
                <a:latin typeface="Segoe UI" panose="020B0502040204020203" pitchFamily="34" charset="0"/>
                <a:ea typeface="Segoe UI Black" panose="020B0A02040204020203" pitchFamily="34" charset="0"/>
                <a:cs typeface="Segoe UI" panose="020B0502040204020203" pitchFamily="34" charset="0"/>
              </a:rPr>
              <a:t>. Die Kreise beginnen sich durcheinander zu bewegen und du hast die Aufgabe die Zielkreise über die gesamte Dauer im Blick zu behalten.</a:t>
            </a:r>
          </a:p>
          <a:p>
            <a:pPr marL="457200" indent="-457200" algn="just">
              <a:buAutoNum type="arabicPeriod"/>
            </a:pPr>
            <a:r>
              <a:rPr lang="de-DE" sz="2000" dirty="0">
                <a:latin typeface="Segoe UI" panose="020B0502040204020203" pitchFamily="34" charset="0"/>
                <a:ea typeface="Segoe UI Black" panose="020B0A02040204020203" pitchFamily="34" charset="0"/>
                <a:cs typeface="Segoe UI" panose="020B0502040204020203" pitchFamily="34" charset="0"/>
              </a:rPr>
              <a:t>Endet die Bewegung der Kreise kannst du deine </a:t>
            </a:r>
            <a:r>
              <a:rPr lang="de-DE" sz="2000" b="1" dirty="0">
                <a:latin typeface="Segoe UI" panose="020B0502040204020203" pitchFamily="34" charset="0"/>
                <a:ea typeface="Segoe UI Black" panose="020B0A02040204020203" pitchFamily="34" charset="0"/>
                <a:cs typeface="Segoe UI" panose="020B0502040204020203" pitchFamily="34" charset="0"/>
              </a:rPr>
              <a:t>Leistung kontrollieren</a:t>
            </a:r>
            <a:r>
              <a:rPr lang="de-DE" sz="2000" dirty="0">
                <a:latin typeface="Segoe UI" panose="020B0502040204020203" pitchFamily="34" charset="0"/>
                <a:ea typeface="Segoe UI Black" panose="020B0A02040204020203" pitchFamily="34" charset="0"/>
                <a:cs typeface="Segoe UI" panose="020B0502040204020203" pitchFamily="34" charset="0"/>
              </a:rPr>
              <a:t>, in dem du auf die Kreise klickst, die du vermeintlich als Zielkreise beobachtest hast. Bei den richtigen </a:t>
            </a:r>
            <a:r>
              <a:rPr lang="de-DE" sz="2000" b="1" dirty="0">
                <a:latin typeface="Segoe UI" panose="020B0502040204020203" pitchFamily="34" charset="0"/>
                <a:ea typeface="Segoe UI Black" panose="020B0A02040204020203" pitchFamily="34" charset="0"/>
                <a:cs typeface="Segoe UI" panose="020B0502040204020203" pitchFamily="34" charset="0"/>
              </a:rPr>
              <a:t>Zielkreisen ertönt ein Applaus und der Kreis färbt sich grün</a:t>
            </a:r>
            <a:r>
              <a:rPr lang="de-DE" sz="2000" dirty="0">
                <a:latin typeface="Segoe UI" panose="020B0502040204020203" pitchFamily="34" charset="0"/>
                <a:ea typeface="Segoe UI Black" panose="020B0A02040204020203" pitchFamily="34" charset="0"/>
                <a:cs typeface="Segoe UI" panose="020B0502040204020203" pitchFamily="34" charset="0"/>
              </a:rPr>
              <a:t>. Bei </a:t>
            </a:r>
            <a:r>
              <a:rPr lang="de-DE" sz="2000" b="1" dirty="0">
                <a:latin typeface="Segoe UI" panose="020B0502040204020203" pitchFamily="34" charset="0"/>
                <a:ea typeface="Segoe UI Black" panose="020B0A02040204020203" pitchFamily="34" charset="0"/>
                <a:cs typeface="Segoe UI" panose="020B0502040204020203" pitchFamily="34" charset="0"/>
              </a:rPr>
              <a:t>falsch ausgewählten Kreisen hörst du eine Explosion und der Kreis wird rot</a:t>
            </a:r>
            <a:r>
              <a:rPr lang="de-DE" sz="2000" dirty="0">
                <a:latin typeface="Segoe UI" panose="020B0502040204020203" pitchFamily="34" charset="0"/>
                <a:ea typeface="Segoe UI Black" panose="020B0A02040204020203" pitchFamily="34" charset="0"/>
                <a:cs typeface="Segoe UI" panose="020B0502040204020203" pitchFamily="34" charset="0"/>
              </a:rPr>
              <a:t>. Die Anzahl der benötigten Klicks kannst du als Ergebnis zur Eigenkontrolle rechts unten in das Feld eintragen. Je weniger, desto besser!</a:t>
            </a:r>
          </a:p>
          <a:p>
            <a:pPr marL="457200" indent="-457200" algn="just">
              <a:buAutoNum type="arabicPeriod"/>
            </a:pPr>
            <a:r>
              <a:rPr lang="de-DE" sz="2000" dirty="0">
                <a:latin typeface="Segoe UI" panose="020B0502040204020203" pitchFamily="34" charset="0"/>
                <a:ea typeface="Segoe UI Black" panose="020B0A02040204020203" pitchFamily="34" charset="0"/>
                <a:cs typeface="Segoe UI" panose="020B0502040204020203" pitchFamily="34" charset="0"/>
              </a:rPr>
              <a:t>Zur nächsten Aufgabe gelangst du in der Übung über einen Klick auf die Schaltfläche </a:t>
            </a:r>
            <a:r>
              <a:rPr lang="de-DE" sz="2000" b="1" dirty="0">
                <a:latin typeface="Segoe UI" panose="020B0502040204020203" pitchFamily="34" charset="0"/>
                <a:ea typeface="Segoe UI Black" panose="020B0A02040204020203" pitchFamily="34" charset="0"/>
                <a:cs typeface="Segoe UI" panose="020B0502040204020203" pitchFamily="34" charset="0"/>
              </a:rPr>
              <a:t>„Weiter“.</a:t>
            </a:r>
          </a:p>
          <a:p>
            <a:pPr algn="just"/>
            <a:endParaRPr lang="de-DE" sz="1000" dirty="0">
              <a:latin typeface="Segoe UI" panose="020B0502040204020203" pitchFamily="34" charset="0"/>
              <a:ea typeface="Segoe UI Black" panose="020B0A02040204020203" pitchFamily="34" charset="0"/>
              <a:cs typeface="Segoe UI" panose="020B0502040204020203" pitchFamily="34" charset="0"/>
            </a:endParaRPr>
          </a:p>
        </p:txBody>
      </p:sp>
    </p:spTree>
    <p:extLst>
      <p:ext uri="{BB962C8B-B14F-4D97-AF65-F5344CB8AC3E}">
        <p14:creationId xmlns:p14="http://schemas.microsoft.com/office/powerpoint/2010/main" val="27351099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Essen enthält.&#10;&#10;Automatisch generierte Beschreibung">
            <a:extLst>
              <a:ext uri="{FF2B5EF4-FFF2-40B4-BE49-F238E27FC236}">
                <a16:creationId xmlns:a16="http://schemas.microsoft.com/office/drawing/2014/main" id="{C82AA7DE-4105-4BFF-AB94-6A086A7065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91863" y="-3040450"/>
            <a:ext cx="362224" cy="218801"/>
          </a:xfrm>
          <a:prstGeom prst="rect">
            <a:avLst/>
          </a:prstGeom>
        </p:spPr>
      </p:pic>
      <p:sp>
        <p:nvSpPr>
          <p:cNvPr id="11" name="Textfeld 10">
            <a:extLst>
              <a:ext uri="{FF2B5EF4-FFF2-40B4-BE49-F238E27FC236}">
                <a16:creationId xmlns:a16="http://schemas.microsoft.com/office/drawing/2014/main" id="{88D1F1FD-745E-4C58-9056-474314EE220B}"/>
              </a:ext>
            </a:extLst>
          </p:cNvPr>
          <p:cNvSpPr txBox="1"/>
          <p:nvPr/>
        </p:nvSpPr>
        <p:spPr>
          <a:xfrm>
            <a:off x="4011283" y="1092906"/>
            <a:ext cx="3841738" cy="369332"/>
          </a:xfrm>
          <a:prstGeom prst="rect">
            <a:avLst/>
          </a:prstGeom>
          <a:noFill/>
        </p:spPr>
        <p:txBody>
          <a:bodyPr wrap="square" rtlCol="0">
            <a:spAutoFit/>
          </a:bodyPr>
          <a:lstStyle/>
          <a:p>
            <a:pPr algn="ctr"/>
            <a:r>
              <a:rPr lang="de-DE" dirty="0">
                <a:latin typeface="Segoe UI Black" panose="020B0A02040204020203" pitchFamily="34" charset="0"/>
                <a:ea typeface="Segoe UI Black" panose="020B0A02040204020203" pitchFamily="34" charset="0"/>
              </a:rPr>
              <a:t>Übersicht behalten – Level 4</a:t>
            </a:r>
            <a:endParaRPr lang="de-DE" sz="1600" dirty="0">
              <a:latin typeface="Segoe UI Black" panose="020B0A02040204020203" pitchFamily="34" charset="0"/>
              <a:ea typeface="Segoe UI Black" panose="020B0A02040204020203" pitchFamily="34" charset="0"/>
            </a:endParaRPr>
          </a:p>
        </p:txBody>
      </p:sp>
      <p:sp>
        <p:nvSpPr>
          <p:cNvPr id="2" name="Textfeld 1"/>
          <p:cNvSpPr txBox="1"/>
          <p:nvPr/>
        </p:nvSpPr>
        <p:spPr>
          <a:xfrm>
            <a:off x="429358" y="1685814"/>
            <a:ext cx="11333284" cy="3477875"/>
          </a:xfrm>
          <a:prstGeom prst="rect">
            <a:avLst/>
          </a:prstGeom>
          <a:noFill/>
        </p:spPr>
        <p:txBody>
          <a:bodyPr wrap="square" rtlCol="0">
            <a:spAutoFit/>
          </a:bodyPr>
          <a:lstStyle/>
          <a:p>
            <a:pPr algn="just"/>
            <a:r>
              <a:rPr lang="de-DE" sz="2000" dirty="0">
                <a:latin typeface="Segoe UI" panose="020B0502040204020203" pitchFamily="34" charset="0"/>
                <a:ea typeface="Segoe UI Black" panose="020B0A02040204020203" pitchFamily="34" charset="0"/>
                <a:cs typeface="Segoe UI" panose="020B0502040204020203" pitchFamily="34" charset="0"/>
              </a:rPr>
              <a:t>Insgesamt beinhaltet das Level 20 Aufgaben. </a:t>
            </a:r>
          </a:p>
          <a:p>
            <a:pPr algn="just"/>
            <a:endParaRPr lang="de-DE" sz="2000" dirty="0">
              <a:latin typeface="Segoe UI" panose="020B0502040204020203" pitchFamily="34" charset="0"/>
              <a:ea typeface="Segoe UI Black" panose="020B0A02040204020203" pitchFamily="34" charset="0"/>
              <a:cs typeface="Segoe UI" panose="020B0502040204020203" pitchFamily="34" charset="0"/>
            </a:endParaRPr>
          </a:p>
          <a:p>
            <a:pPr algn="just"/>
            <a:r>
              <a:rPr lang="de-DE" sz="2000" dirty="0">
                <a:latin typeface="Segoe UI" panose="020B0502040204020203" pitchFamily="34" charset="0"/>
                <a:ea typeface="Segoe UI Black" panose="020B0A02040204020203" pitchFamily="34" charset="0"/>
                <a:cs typeface="Segoe UI" panose="020B0502040204020203" pitchFamily="34" charset="0"/>
              </a:rPr>
              <a:t>Von Aufgabe zu Aufgabe werden sich in diesem Level </a:t>
            </a:r>
            <a:r>
              <a:rPr lang="de-DE" sz="2000" b="1" dirty="0">
                <a:latin typeface="Segoe UI" panose="020B0502040204020203" pitchFamily="34" charset="0"/>
                <a:ea typeface="Segoe UI Black" panose="020B0A02040204020203" pitchFamily="34" charset="0"/>
                <a:cs typeface="Segoe UI" panose="020B0502040204020203" pitchFamily="34" charset="0"/>
              </a:rPr>
              <a:t>die Anzahl der Zielreize</a:t>
            </a:r>
            <a:r>
              <a:rPr lang="de-DE" sz="2000" dirty="0">
                <a:latin typeface="Segoe UI" panose="020B0502040204020203" pitchFamily="34" charset="0"/>
                <a:ea typeface="Segoe UI Black" panose="020B0A02040204020203" pitchFamily="34" charset="0"/>
                <a:cs typeface="Segoe UI" panose="020B0502040204020203" pitchFamily="34" charset="0"/>
              </a:rPr>
              <a:t> und </a:t>
            </a:r>
            <a:r>
              <a:rPr lang="de-DE" sz="2000" b="1" dirty="0">
                <a:latin typeface="Segoe UI" panose="020B0502040204020203" pitchFamily="34" charset="0"/>
                <a:ea typeface="Segoe UI Black" panose="020B0A02040204020203" pitchFamily="34" charset="0"/>
                <a:cs typeface="Segoe UI" panose="020B0502040204020203" pitchFamily="34" charset="0"/>
              </a:rPr>
              <a:t>die Anzahl der Kreise, die auf dem Bildschirm insgesamt zu sehen sind</a:t>
            </a:r>
            <a:r>
              <a:rPr lang="de-DE" sz="2000" dirty="0">
                <a:latin typeface="Segoe UI" panose="020B0502040204020203" pitchFamily="34" charset="0"/>
                <a:ea typeface="Segoe UI Black" panose="020B0A02040204020203" pitchFamily="34" charset="0"/>
                <a:cs typeface="Segoe UI" panose="020B0502040204020203" pitchFamily="34" charset="0"/>
              </a:rPr>
              <a:t>, im Vergleich zum vorherigen Level </a:t>
            </a:r>
            <a:r>
              <a:rPr lang="de-DE" sz="2000" b="1" dirty="0">
                <a:latin typeface="Segoe UI" panose="020B0502040204020203" pitchFamily="34" charset="0"/>
                <a:ea typeface="Segoe UI Black" panose="020B0A02040204020203" pitchFamily="34" charset="0"/>
                <a:cs typeface="Segoe UI" panose="020B0502040204020203" pitchFamily="34" charset="0"/>
              </a:rPr>
              <a:t>weiter steigern</a:t>
            </a:r>
            <a:r>
              <a:rPr lang="de-DE" sz="2000" dirty="0">
                <a:latin typeface="Segoe UI" panose="020B0502040204020203" pitchFamily="34" charset="0"/>
                <a:ea typeface="Segoe UI Black" panose="020B0A02040204020203" pitchFamily="34" charset="0"/>
                <a:cs typeface="Segoe UI" panose="020B0502040204020203" pitchFamily="34" charset="0"/>
              </a:rPr>
              <a:t>. Zudem sind </a:t>
            </a:r>
            <a:r>
              <a:rPr lang="de-DE" sz="2000" b="1" dirty="0">
                <a:latin typeface="Segoe UI" panose="020B0502040204020203" pitchFamily="34" charset="0"/>
                <a:ea typeface="Segoe UI Black" panose="020B0A02040204020203" pitchFamily="34" charset="0"/>
                <a:cs typeface="Segoe UI" panose="020B0502040204020203" pitchFamily="34" charset="0"/>
              </a:rPr>
              <a:t>die Kreise in der Größe kleiner </a:t>
            </a:r>
            <a:r>
              <a:rPr lang="de-DE" sz="2000" dirty="0">
                <a:latin typeface="Segoe UI" panose="020B0502040204020203" pitchFamily="34" charset="0"/>
                <a:ea typeface="Segoe UI Black" panose="020B0A02040204020203" pitchFamily="34" charset="0"/>
                <a:cs typeface="Segoe UI" panose="020B0502040204020203" pitchFamily="34" charset="0"/>
              </a:rPr>
              <a:t>geworden. Während die Beobachtungsdauer in diesem Level abnimmt, </a:t>
            </a:r>
            <a:r>
              <a:rPr lang="de-DE" sz="2000" b="1" dirty="0">
                <a:latin typeface="Segoe UI" panose="020B0502040204020203" pitchFamily="34" charset="0"/>
                <a:ea typeface="Segoe UI Black" panose="020B0A02040204020203" pitchFamily="34" charset="0"/>
                <a:cs typeface="Segoe UI" panose="020B0502040204020203" pitchFamily="34" charset="0"/>
              </a:rPr>
              <a:t>erhöht</a:t>
            </a:r>
            <a:r>
              <a:rPr lang="de-DE" sz="2000" dirty="0">
                <a:latin typeface="Segoe UI" panose="020B0502040204020203" pitchFamily="34" charset="0"/>
                <a:ea typeface="Segoe UI Black" panose="020B0A02040204020203" pitchFamily="34" charset="0"/>
                <a:cs typeface="Segoe UI" panose="020B0502040204020203" pitchFamily="34" charset="0"/>
              </a:rPr>
              <a:t> sich die </a:t>
            </a:r>
            <a:r>
              <a:rPr lang="de-DE" sz="2000" b="1" dirty="0">
                <a:latin typeface="Segoe UI" panose="020B0502040204020203" pitchFamily="34" charset="0"/>
                <a:ea typeface="Segoe UI Black" panose="020B0A02040204020203" pitchFamily="34" charset="0"/>
                <a:cs typeface="Segoe UI" panose="020B0502040204020203" pitchFamily="34" charset="0"/>
              </a:rPr>
              <a:t>Geschwindigkeit der Bewegungen</a:t>
            </a:r>
            <a:r>
              <a:rPr lang="de-DE" sz="2000" dirty="0">
                <a:latin typeface="Segoe UI" panose="020B0502040204020203" pitchFamily="34" charset="0"/>
                <a:ea typeface="Segoe UI Black" panose="020B0A02040204020203" pitchFamily="34" charset="0"/>
                <a:cs typeface="Segoe UI" panose="020B0502040204020203" pitchFamily="34" charset="0"/>
              </a:rPr>
              <a:t>. Als weitere Schwierigkeit werden in diesem Level zu einem zufälligen Zeitpunkt während des Beobachtungszeitraums die </a:t>
            </a:r>
            <a:r>
              <a:rPr lang="de-DE" sz="2000" b="1" dirty="0">
                <a:latin typeface="Segoe UI" panose="020B0502040204020203" pitchFamily="34" charset="0"/>
                <a:ea typeface="Segoe UI Black" panose="020B0A02040204020203" pitchFamily="34" charset="0"/>
                <a:cs typeface="Segoe UI" panose="020B0502040204020203" pitchFamily="34" charset="0"/>
              </a:rPr>
              <a:t>Bewegungen der Kreise für einen Moment verdeckt</a:t>
            </a:r>
            <a:r>
              <a:rPr lang="de-DE" sz="2000" dirty="0">
                <a:latin typeface="Segoe UI" panose="020B0502040204020203" pitchFamily="34" charset="0"/>
                <a:ea typeface="Segoe UI Black" panose="020B0A02040204020203" pitchFamily="34" charset="0"/>
                <a:cs typeface="Segoe UI" panose="020B0502040204020203" pitchFamily="34" charset="0"/>
              </a:rPr>
              <a:t>. Es ist also wichtig, sich dadurch nicht ablenken zu lassen, die Bewegungen zu antizipieren und die Beobachtung der Kreise schnell wieder aufzunehmen. </a:t>
            </a:r>
          </a:p>
          <a:p>
            <a:pPr algn="just"/>
            <a:endParaRPr lang="de-DE" sz="2000" dirty="0">
              <a:latin typeface="Segoe UI" panose="020B0502040204020203" pitchFamily="34" charset="0"/>
              <a:ea typeface="Segoe UI Black" panose="020B0A02040204020203" pitchFamily="34" charset="0"/>
              <a:cs typeface="Segoe UI" panose="020B0502040204020203" pitchFamily="34" charset="0"/>
            </a:endParaRPr>
          </a:p>
          <a:p>
            <a:pPr algn="just"/>
            <a:r>
              <a:rPr lang="de-DE" sz="2000" i="1" dirty="0">
                <a:latin typeface="Segoe UI" panose="020B0502040204020203" pitchFamily="34" charset="0"/>
                <a:ea typeface="Segoe UI Black" panose="020B0A02040204020203" pitchFamily="34" charset="0"/>
                <a:cs typeface="Segoe UI" panose="020B0502040204020203" pitchFamily="34" charset="0"/>
              </a:rPr>
              <a:t>Klicke, um mit dem Level zu beginnen.</a:t>
            </a:r>
          </a:p>
        </p:txBody>
      </p:sp>
    </p:spTree>
    <p:extLst>
      <p:ext uri="{BB962C8B-B14F-4D97-AF65-F5344CB8AC3E}">
        <p14:creationId xmlns:p14="http://schemas.microsoft.com/office/powerpoint/2010/main" val="4333556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600785" y="31787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7354856" y="31005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6374128" y="43848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0800588" y="464748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4602997" y="334650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4332381" y="137539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1936482" y="304384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8600210" y="157794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8</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
        <p:nvSpPr>
          <p:cNvPr id="31" name="Rechteck 30"/>
          <p:cNvSpPr/>
          <p:nvPr/>
        </p:nvSpPr>
        <p:spPr>
          <a:xfrm>
            <a:off x="215153" y="225911"/>
            <a:ext cx="11796196" cy="543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ontrols>
      <mc:AlternateContent xmlns:mc="http://schemas.openxmlformats.org/markup-compatibility/2006">
        <mc:Choice xmlns:v="urn:schemas-microsoft-com:vml" Requires="v">
          <p:control spid="63494"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206808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00B05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vol="41000">
                                        <p:cTn display="0" masterRel="sameClick">
                                          <p:stCondLst>
                                            <p:cond evt="begin" delay="0">
                                              <p:tn val="2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FF0000"/>
                                      </p:to>
                                    </p:animClr>
                                    <p:animClr clrSpc="rgb" dir="cw">
                                      <p:cBhvr>
                                        <p:cTn id="34" dur="1000" fill="hold"/>
                                        <p:tgtEl>
                                          <p:spTgt spid="76"/>
                                        </p:tgtEl>
                                        <p:attrNameLst>
                                          <p:attrName>fillcolor</p:attrName>
                                        </p:attrNameLst>
                                      </p:cBhvr>
                                      <p:to>
                                        <a:srgbClr val="FF000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vol="77000">
                                        <p:cTn display="0" masterRel="sameClick">
                                          <p:stCondLst>
                                            <p:cond evt="begin" delay="0">
                                              <p:tn val="3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9" presetClass="emph" presetSubtype="0" fill="hold" grpId="0" nodeType="clickEffect">
                                  <p:stCondLst>
                                    <p:cond delay="0"/>
                                  </p:stCondLst>
                                  <p:childTnLst>
                                    <p:animClr clrSpc="rgb" dir="cw">
                                      <p:cBhvr override="childStyle">
                                        <p:cTn id="65" dur="1000" fill="hold"/>
                                        <p:tgtEl>
                                          <p:spTgt spid="21"/>
                                        </p:tgtEl>
                                        <p:attrNameLst>
                                          <p:attrName>style.color</p:attrName>
                                        </p:attrNameLst>
                                      </p:cBhvr>
                                      <p:to>
                                        <a:srgbClr val="FF0000"/>
                                      </p:to>
                                    </p:animClr>
                                    <p:animClr clrSpc="rgb" dir="cw">
                                      <p:cBhvr>
                                        <p:cTn id="66" dur="1000" fill="hold"/>
                                        <p:tgtEl>
                                          <p:spTgt spid="21"/>
                                        </p:tgtEl>
                                        <p:attrNameLst>
                                          <p:attrName>fillcolor</p:attrName>
                                        </p:attrNameLst>
                                      </p:cBhvr>
                                      <p:to>
                                        <a:srgbClr val="FF0000"/>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vol="100000">
                                        <p:cTn display="0" masterRel="sameClick">
                                          <p:stCondLst>
                                            <p:cond evt="begin" delay="0">
                                              <p:tn val="6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19" presetClass="emph" presetSubtype="0" fill="hold" grpId="0" nodeType="clickEffect">
                                  <p:stCondLst>
                                    <p:cond delay="0"/>
                                  </p:stCondLst>
                                  <p:childTnLst>
                                    <p:animClr clrSpc="rgb" dir="cw">
                                      <p:cBhvr override="childStyle">
                                        <p:cTn id="73" dur="1000" fill="hold"/>
                                        <p:tgtEl>
                                          <p:spTgt spid="22"/>
                                        </p:tgtEl>
                                        <p:attrNameLst>
                                          <p:attrName>style.color</p:attrName>
                                        </p:attrNameLst>
                                      </p:cBhvr>
                                      <p:to>
                                        <a:srgbClr val="FF0000"/>
                                      </p:to>
                                    </p:animClr>
                                    <p:animClr clrSpc="rgb" dir="cw">
                                      <p:cBhvr>
                                        <p:cTn id="74" dur="1000" fill="hold"/>
                                        <p:tgtEl>
                                          <p:spTgt spid="22"/>
                                        </p:tgtEl>
                                        <p:attrNameLst>
                                          <p:attrName>fillcolor</p:attrName>
                                        </p:attrNameLst>
                                      </p:cBhvr>
                                      <p:to>
                                        <a:srgbClr val="FF0000"/>
                                      </p:to>
                                    </p:animClr>
                                    <p:set>
                                      <p:cBhvr>
                                        <p:cTn id="75" dur="1000" fill="hold"/>
                                        <p:tgtEl>
                                          <p:spTgt spid="22"/>
                                        </p:tgtEl>
                                        <p:attrNameLst>
                                          <p:attrName>fill.type</p:attrName>
                                        </p:attrNameLst>
                                      </p:cBhvr>
                                      <p:to>
                                        <p:strVal val="solid"/>
                                      </p:to>
                                    </p:set>
                                    <p:set>
                                      <p:cBhvr>
                                        <p:cTn id="76" dur="1000" fill="hold"/>
                                        <p:tgtEl>
                                          <p:spTgt spid="22"/>
                                        </p:tgtEl>
                                        <p:attrNameLst>
                                          <p:attrName>fill.on</p:attrName>
                                        </p:attrNameLst>
                                      </p:cBhvr>
                                      <p:to>
                                        <p:strVal val="true"/>
                                      </p:to>
                                    </p:set>
                                  </p:childTnLst>
                                  <p:subTnLst>
                                    <p:audio>
                                      <p:cMediaNode vol="77000">
                                        <p:cTn display="0" masterRel="sameClick">
                                          <p:stCondLst>
                                            <p:cond evt="begin" delay="0">
                                              <p:tn val="7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28"/>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grpId="0" nodeType="withEffect">
                                  <p:stCondLst>
                                    <p:cond delay="5750"/>
                                  </p:stCondLst>
                                  <p:childTnLst>
                                    <p:set>
                                      <p:cBhvr>
                                        <p:cTn id="81" dur="1" fill="hold">
                                          <p:stCondLst>
                                            <p:cond delay="9"/>
                                          </p:stCondLst>
                                        </p:cTn>
                                        <p:tgtEl>
                                          <p:spTgt spid="31"/>
                                        </p:tgtEl>
                                        <p:attrNameLst>
                                          <p:attrName>style.visibility</p:attrName>
                                        </p:attrNameLst>
                                      </p:cBhvr>
                                      <p:to>
                                        <p:strVal val="visible"/>
                                      </p:to>
                                    </p:set>
                                  </p:childTnLst>
                                </p:cTn>
                              </p:par>
                              <p:par>
                                <p:cTn id="82" presetID="1" presetClass="exit" presetSubtype="0" fill="hold" grpId="1" nodeType="withEffect">
                                  <p:stCondLst>
                                    <p:cond delay="6000"/>
                                  </p:stCondLst>
                                  <p:childTnLst>
                                    <p:set>
                                      <p:cBhvr>
                                        <p:cTn id="83" dur="1" fill="hold">
                                          <p:stCondLst>
                                            <p:cond delay="0"/>
                                          </p:stCondLst>
                                        </p:cTn>
                                        <p:tgtEl>
                                          <p:spTgt spid="31"/>
                                        </p:tgtEl>
                                        <p:attrNameLst>
                                          <p:attrName>style.visibility</p:attrName>
                                        </p:attrNameLst>
                                      </p:cBhvr>
                                      <p:to>
                                        <p:strVal val="hidden"/>
                                      </p:to>
                                    </p:set>
                                  </p:childTnLst>
                                </p:cTn>
                              </p:par>
                              <p:par>
                                <p:cTn id="84" presetID="0" presetClass="path" presetSubtype="0" accel="50000" decel="50000" fill="hold" grpId="1" nodeType="withEffect">
                                  <p:stCondLst>
                                    <p:cond delay="0"/>
                                  </p:stCondLst>
                                  <p:childTnLst>
                                    <p:animMotion origin="layout" path="M 0 0 L 0 0 C -0.00092 -0.00834 -0.00131 -0.01667 -0.00261 -0.02454 C -0.00339 -0.0294 -0.0056 -0.0331 -0.00638 -0.03796 C -0.0073 -0.04514 -0.00717 -0.05278 -0.00756 -0.06019 C -0.00795 -0.14908 -0.00664 -0.23796 -0.00886 -0.32685 C -0.01068 -0.40602 -0.01329 -0.34954 -0.01628 -0.3757 C -0.01771 -0.3875 -0.01875 -0.39931 -0.02006 -0.41111 C -0.02045 -0.41412 -0.02097 -0.41713 -0.02136 -0.42014 C -0.02266 -0.43056 -0.02396 -0.44074 -0.02513 -0.45116 C -0.02878 -0.48658 -0.02487 -0.47037 -0.03008 -0.48889 C -0.03086 -0.4963 -0.03164 -0.50394 -0.03256 -0.51111 C -0.03282 -0.51343 -0.03347 -0.51574 -0.03386 -0.51783 C -0.03516 -0.52523 -0.03646 -0.53264 -0.03763 -0.54005 C -0.0448 -0.58889 -0.0362 -0.54421 -0.04258 -0.56667 C -0.0431 -0.56898 -0.04297 -0.57153 -0.04388 -0.57338 C -0.0448 -0.57546 -0.04636 -0.57639 -0.04753 -0.57778 C -0.04961 -0.5757 -0.05235 -0.57454 -0.05378 -0.5713 C -0.05547 -0.56759 -0.05534 -0.56227 -0.05638 -0.55787 C -0.05704 -0.55486 -0.05821 -0.55209 -0.05886 -0.54908 C -0.05938 -0.54607 -0.05925 -0.54283 -0.06003 -0.54005 C -0.06094 -0.53681 -0.06289 -0.53449 -0.06381 -0.53125 C -0.06836 -0.51366 -0.07201 -0.4956 -0.07631 -0.47778 C -0.07748 -0.47338 -0.07917 -0.46921 -0.08008 -0.46459 C -0.09922 -0.35602 -0.07969 -0.44236 -0.10261 -0.34908 C -0.103 -0.34537 -0.10313 -0.34144 -0.10378 -0.33796 C -0.10599 -0.32662 -0.10873 -0.31551 -0.11133 -0.30463 C -0.11198 -0.30162 -0.11315 -0.29861 -0.11381 -0.2956 C -0.11641 -0.28472 -0.11888 -0.27338 -0.12136 -0.26227 C -0.12175 -0.26019 -0.12201 -0.25787 -0.12253 -0.25556 C -0.12657 -0.24074 -0.13125 -0.22639 -0.13503 -0.21111 C -0.13711 -0.20301 -0.13933 -0.19491 -0.14128 -0.18681 C -0.1418 -0.18472 -0.14206 -0.18218 -0.14258 -0.18009 C -0.14336 -0.17709 -0.1444 -0.17431 -0.14506 -0.1713 C -0.14714 -0.16227 -0.14766 -0.15764 -0.14883 -0.14908 C -0.15013 -0.15185 -0.15183 -0.1544 -0.15261 -0.15787 C -0.15352 -0.16273 -0.15313 -0.16829 -0.15378 -0.17338 C -0.15443 -0.17732 -0.15547 -0.18079 -0.15638 -0.18449 C -0.15717 -0.19861 -0.15873 -0.21273 -0.15886 -0.22685 C -0.15912 -0.28241 -0.1573 -0.33796 -0.15756 -0.39352 C -0.15769 -0.42454 -0.15821 -0.45579 -0.16003 -0.48681 C -0.16068 -0.49676 -0.16315 -0.50625 -0.16511 -0.51574 C -0.16849 -0.53334 -0.17318 -0.55116 -0.17878 -0.56667 C -0.18138 -0.57384 -0.1849 -0.57986 -0.18763 -0.58681 C -0.18868 -0.58959 -0.18881 -0.59306 -0.19011 -0.5956 C -0.19141 -0.59838 -0.19349 -0.59977 -0.19506 -0.60232 C -0.19727 -0.60579 -0.19896 -0.61042 -0.20131 -0.61343 C -0.20495 -0.61829 -0.2086 -0.61991 -0.21263 -0.62222 C -0.21836 -0.61713 -0.225 -0.61389 -0.23008 -0.60671 C -0.23321 -0.60255 -0.23412 -0.59468 -0.23633 -0.58889 C -0.23907 -0.58218 -0.24219 -0.5757 -0.24506 -0.56898 C -0.24844 -0.56088 -0.2517 -0.55278 -0.25508 -0.54445 C -0.25625 -0.54167 -0.25808 -0.53912 -0.25886 -0.53565 C -0.28073 -0.43334 -0.26875 -0.47037 -0.28763 -0.41783 C -0.29297 -0.38148 -0.30052 -0.34607 -0.30378 -0.30903 C -0.3056 -0.29005 -0.30261 -0.25116 -0.30261 -0.25116 L -0.30261 -0.25116 " pathEditMode="relative" ptsTypes="AAAAAAAAAAAAAAAAAAAAAAAAAAAAAAAAAAAAAAAAAAAAAAAAAAAAAAAAA">
                                      <p:cBhvr>
                                        <p:cTn id="85" dur="8000" fill="hold"/>
                                        <p:tgtEl>
                                          <p:spTgt spid="77"/>
                                        </p:tgtEl>
                                        <p:attrNameLst>
                                          <p:attrName>ppt_x</p:attrName>
                                          <p:attrName>ppt_y</p:attrName>
                                        </p:attrNameLst>
                                      </p:cBhvr>
                                    </p:animMotion>
                                  </p:childTnLst>
                                </p:cTn>
                              </p:par>
                              <p:par>
                                <p:cTn id="86" presetID="0" presetClass="path" presetSubtype="0" accel="50000" decel="50000" fill="hold" grpId="1" nodeType="withEffect">
                                  <p:stCondLst>
                                    <p:cond delay="0"/>
                                  </p:stCondLst>
                                  <p:childTnLst>
                                    <p:animMotion origin="layout" path="M 0 0 L 0 0 C 0.00573 -0.05833 0.0125 -0.11667 0.01745 -0.17546 C 0.02083 -0.21667 0.02253 -0.25833 0.02487 -0.3 C 0.02539 -0.3088 0.02539 -0.31782 0.02617 -0.32662 C 0.02786 -0.34606 0.03034 -0.36505 0.03242 -0.38426 C 0.04036 -0.35625 0.05013 -0.3294 0.05612 -0.3 C 0.07096 -0.22847 0.08216 -0.15486 0.09492 -0.08218 C 0.09674 -0.07176 0.09857 -0.06157 0.09987 -0.05093 C 0.10078 -0.04444 0.1013 -0.0375 0.10247 -0.03102 C 0.10508 -0.01667 0.10846 -0.00301 0.1112 0.01111 C 0.11979 0.05532 0.11901 0.05069 0.1237 0.08009 C 0.12565 -0.12361 0.11471 -0.01597 0.17487 -0.25093 C 0.18268 -0.28125 0.18203 -0.27593 0.19245 -0.3044 C 0.19622 -0.31458 0.20365 -0.33542 0.20365 -0.33542 C 0.2168 -0.45231 0.19297 -0.24931 0.25742 -0.04884 C 0.27734 0.01319 0.26146 -0.03819 0.29245 0.11782 C 0.29284 0.12014 0.29362 0.12454 0.29362 0.12454 C 0.29414 0.12986 0.29596 0.13519 0.29492 0.14005 C 0.29206 0.15347 0.28451 0.16898 0.27617 0.17338 C 0.24349 0.19097 0.21029 0.20602 0.17747 0.22245 C 0.17292 0.22454 0.16836 0.22801 0.16367 0.22894 C 0.15117 0.23171 0.15703 0.23032 0.14622 0.23357 C 0.13503 0.24097 0.13971 0.24005 0.13242 0.24005 L 0.12995 0.24005 " pathEditMode="relative" ptsTypes="AAAAAAAAAAAAAAAAAAAAAAAAA">
                                      <p:cBhvr>
                                        <p:cTn id="87" dur="8000" fill="hold"/>
                                        <p:tgtEl>
                                          <p:spTgt spid="76"/>
                                        </p:tgtEl>
                                        <p:attrNameLst>
                                          <p:attrName>ppt_x</p:attrName>
                                          <p:attrName>ppt_y</p:attrName>
                                        </p:attrNameLst>
                                      </p:cBhvr>
                                    </p:animMotion>
                                  </p:childTnLst>
                                </p:cTn>
                              </p:par>
                              <p:par>
                                <p:cTn id="88" presetID="0" presetClass="path" presetSubtype="0" accel="50000" decel="50000" fill="hold" grpId="1" nodeType="withEffect">
                                  <p:stCondLst>
                                    <p:cond delay="0"/>
                                  </p:stCondLst>
                                  <p:childTnLst>
                                    <p:animMotion origin="layout" path="M 0 0 L 0 0 C -0.06576 -0.00833 -0.04128 -0.00578 -0.17253 -0.0044 L -0.41745 0.00232 C -0.43255 0.00996 -0.43164 0.00996 -0.45378 0.01551 C -0.45911 0.0169 -0.46458 0.01713 -0.47005 0.01783 C -0.47122 0.01852 -0.47435 0.01783 -0.4737 0.02014 C -0.4707 0.03079 -0.46146 0.03403 -0.45625 0.03773 C -0.41693 0.06759 -0.4375 0.05949 -0.40495 0.06667 L -0.3 0.12454 C -0.29466 0.12732 -0.28919 0.12917 -0.28372 0.13125 L -0.21003 0.15556 C -0.17187 0.16852 -0.21628 0.15625 -0.16628 0.16898 C -0.175 0.17107 -0.18372 0.17384 -0.19245 0.1757 C -0.19792 0.17662 -0.20339 0.17662 -0.20872 0.17778 C -0.21589 0.1794 -0.22292 0.18264 -0.22995 0.18449 L -0.32747 0.20672 C -0.33711 0.20903 -0.34674 0.21227 -0.35625 0.21551 C -0.48529 0.25903 -0.43268 0.24537 -0.48125 0.25787 L -0.5013 0.27107 C -0.50247 0.27199 -0.50638 0.27315 -0.50495 0.27338 C -0.46979 0.27847 -0.36562 0.28634 -0.34128 0.28681 L 0.00755 0.28681 L 0.00755 0.28681 " pathEditMode="relative" ptsTypes="AAAAAAAAAAAAAAAAAAAAAAAA">
                                      <p:cBhvr>
                                        <p:cTn id="89" dur="8000" fill="hold"/>
                                        <p:tgtEl>
                                          <p:spTgt spid="22"/>
                                        </p:tgtEl>
                                        <p:attrNameLst>
                                          <p:attrName>ppt_x</p:attrName>
                                          <p:attrName>ppt_y</p:attrName>
                                        </p:attrNameLst>
                                      </p:cBhvr>
                                    </p:animMotion>
                                  </p:childTnLst>
                                </p:cTn>
                              </p:par>
                              <p:par>
                                <p:cTn id="90" presetID="0" presetClass="path" presetSubtype="0" accel="50000" decel="50000" fill="hold" grpId="1" nodeType="withEffect">
                                  <p:stCondLst>
                                    <p:cond delay="0"/>
                                  </p:stCondLst>
                                  <p:childTnLst>
                                    <p:animMotion origin="layout" path="M 0 0 L 0 0 C -0.00338 -0.01111 -0.00651 -0.02246 -0.01002 -0.03333 C -0.01171 -0.03866 -0.01393 -0.04329 -0.0151 -0.04884 C -0.02187 -0.08403 -0.02968 -0.11898 -0.03385 -0.15556 C -0.03424 -0.15926 -0.0345 -0.1632 -0.03502 -0.16667 C -0.03906 -0.19051 -0.04362 -0.21389 -0.04752 -0.23773 C -0.05078 -0.25764 -0.0526 -0.29028 -0.05377 -0.30671 C -0.05416 -0.35417 -0.05325 -0.40162 -0.05507 -0.44908 C -0.05533 -0.45556 -0.05859 -0.46065 -0.06002 -0.46667 C -0.07096 -0.51227 -0.07005 -0.50926 -0.0763 -0.54236 C -0.07799 -0.54005 -0.08046 -0.53912 -0.08125 -0.53565 C -0.08268 -0.53033 -0.08177 -0.52361 -0.08255 -0.51783 C -0.08346 -0.51111 -0.08476 -0.5044 -0.08632 -0.49792 C -0.09101 -0.47685 -0.09726 -0.45695 -0.1013 -0.43565 C -0.10833 -0.39861 -0.11575 -0.36181 -0.12252 -0.32454 C -0.12408 -0.31574 -0.12487 -0.30671 -0.1263 -0.29792 C -0.13073 -0.27107 -0.13541 -0.24445 -0.1401 -0.21783 C -0.14088 -0.19121 -0.13906 -0.16389 -0.14257 -0.13773 C -0.14309 -0.13333 -0.14843 -0.13866 -0.15 -0.14236 C -0.15377 -0.15046 -0.15586 -0.16111 -0.15755 -0.17107 C -0.1625 -0.19977 -0.16549 -0.22917 -0.17005 -0.25787 C -0.17135 -0.26551 -0.17369 -0.27246 -0.175 -0.28009 C -0.18046 -0.31111 -0.18476 -0.34236 -0.1901 -0.37338 C -0.20234 -0.44537 -0.20638 -0.4463 -0.21002 -0.49121 C -0.21132 -0.50671 -0.21237 -0.52246 -0.2138 -0.53796 C -0.21406 -0.54097 -0.21458 -0.54375 -0.2151 -0.54676 C -0.21666 -0.55718 -0.21849 -0.56759 -0.22005 -0.57778 C -0.22187 -0.58912 -0.21953 -0.58565 -0.225 -0.58889 C -0.24166 -0.52963 -0.22565 -0.58912 -0.2388 -0.41343 C -0.23919 -0.40741 -0.24075 -0.40162 -0.24127 -0.3956 C -0.24401 -0.3669 -0.24557 -0.33773 -0.24882 -0.30903 C -0.25716 -0.23426 -0.25065 -0.2625 -0.2625 -0.22014 C -0.26341 -0.20556 -0.26393 -0.18171 -0.26627 -0.16458 C -0.26666 -0.16227 -0.26718 -0.15996 -0.26757 -0.15787 C -0.25169 -0.14259 -0.24075 -0.13264 -0.225 -0.11111 C -0.17994 -0.04931 -0.19427 -0.07431 -0.1776 -0.04445 C -0.17877 -0.04306 -0.17994 -0.04097 -0.18125 -0.04005 C -0.18294 -0.03889 -0.18463 -0.03796 -0.18632 -0.03773 C -0.19752 -0.03658 -0.20885 -0.03634 -0.22005 -0.03565 C -0.25117 -0.01343 -0.2069 -0.04375 -0.3013 -0.01551 C -0.32356 -0.0088 -0.34583 -0.00046 -0.36757 0.01111 C -0.37174 0.01319 -0.37578 0.0169 -0.38007 0.01782 C -0.40169 0.02153 -0.42343 0.02222 -0.44505 0.02454 L -0.5875 0.01782 C -0.60638 0.01643 -0.625 0.01366 -0.64375 0.01111 C -0.68046 0.00625 -0.65872 0.00671 -0.67877 0.00671 L -0.68372 0.00671 " pathEditMode="relative" ptsTypes="AAAAAAAAAAAAAAAAAAAAAAAAAAAAAAAAAAAAAAAAAAAAAAAA">
                                      <p:cBhvr>
                                        <p:cTn id="91" dur="8000" fill="hold"/>
                                        <p:tgtEl>
                                          <p:spTgt spid="78"/>
                                        </p:tgtEl>
                                        <p:attrNameLst>
                                          <p:attrName>ppt_x</p:attrName>
                                          <p:attrName>ppt_y</p:attrName>
                                        </p:attrNameLst>
                                      </p:cBhvr>
                                    </p:animMotion>
                                  </p:childTnLst>
                                </p:cTn>
                              </p:par>
                              <p:par>
                                <p:cTn id="92" presetID="0" presetClass="path" presetSubtype="0" accel="50000" decel="50000" fill="hold" grpId="1" nodeType="withEffect">
                                  <p:stCondLst>
                                    <p:cond delay="0"/>
                                  </p:stCondLst>
                                  <p:childTnLst>
                                    <p:animMotion origin="layout" path="M 0 0 L 0 0 C -0.00508 -0.09838 0.00508 0.08032 -0.03125 -0.2 C -0.0345 -0.22454 -0.03294 -0.25046 -0.03372 -0.27546 C -0.03294 -0.32893 -0.06107 -0.42847 -0.03125 -0.43565 C 0.05339 -0.45556 0.15417 -0.43495 0.21875 -0.33565 C 0.25547 -0.27893 0.20729 -0.16366 0.20117 -0.07778 C 0.20052 -0.06898 0.20313 -0.05579 0.1987 -0.05116 C 0.18203 -0.0338 0.16198 -0.02917 0.14375 -0.01782 C 0.14154 -0.01667 0.13529 -0.0125 0.1375 -0.01343 C 0.14258 -0.01528 0.22891 -0.05231 0.2599 -0.06018 C 0.26537 -0.06134 0.27084 -0.06111 0.27617 -0.06227 C 0.29544 -0.0669 0.31446 -0.07454 0.33373 -0.07778 C 0.3487 -0.08056 0.36367 -0.0794 0.37865 -0.08009 C 0.38373 -0.0669 0.38242 -0.07338 0.37995 -0.04676 C 0.37487 0.0088 0.37084 0.06482 0.36367 0.11991 C 0.36159 0.13634 0.35716 0.15185 0.35248 0.16644 C 0.35078 0.17176 0.35052 0.17986 0.3474 0.18218 C 0.33763 0.18935 0.32682 0.1912 0.31615 0.19329 C 0.28229 0.19954 0.23685 0.2044 0.1987 0.2088 C 0.18438 0.21505 0.19011 0.21273 0.1625 0.21991 C 0.15664 0.2213 0.15091 0.22384 0.14492 0.22431 C 0.11875 0.22616 0.09245 0.22569 0.06628 0.22662 C 0.04167 0.2169 0.05794 0.22917 0.04245 0.15532 C 0.04011 0.14444 0.03867 0.14653 0.0362 0.13773 C 0.03568 0.13565 0.03503 0.13102 0.03503 0.13102 L 0.03503 0.13102 " pathEditMode="relative" ptsTypes="AAAAAAAAAAAAAAAAAAAAAAAAAAA">
                                      <p:cBhvr>
                                        <p:cTn id="93" dur="8000" fill="hold"/>
                                        <p:tgtEl>
                                          <p:spTgt spid="79"/>
                                        </p:tgtEl>
                                        <p:attrNameLst>
                                          <p:attrName>ppt_x</p:attrName>
                                          <p:attrName>ppt_y</p:attrName>
                                        </p:attrNameLst>
                                      </p:cBhvr>
                                    </p:animMotion>
                                  </p:childTnLst>
                                </p:cTn>
                              </p:par>
                              <p:par>
                                <p:cTn id="94" presetID="0" presetClass="path" presetSubtype="0" accel="50000" decel="50000" fill="hold" grpId="1" nodeType="withEffect">
                                  <p:stCondLst>
                                    <p:cond delay="0"/>
                                  </p:stCondLst>
                                  <p:childTnLst>
                                    <p:animMotion origin="layout" path="M 0 0 L 0 0 C 0.00378 -0.04283 0.00547 -0.05486 0.00612 -0.10209 C 0.01159 -0.46644 -0.00924 -0.22107 0.01237 -0.3132 C 0.01315 -0.31621 0.01289 -0.31945 0.01367 -0.32222 C 0.01758 -0.33449 0.02318 -0.33935 0.02995 -0.34653 C 0.03151 -0.34838 0.03307 -0.35047 0.0349 -0.35116 C 0.04779 -0.35625 0.06055 -0.36366 0.0737 -0.36435 C 0.16237 -0.36968 0.25117 -0.36736 0.33997 -0.36875 C 0.34245 -0.36597 0.34635 -0.36505 0.3474 -0.35996 C 0.36081 -0.29931 0.35026 -0.27616 0.33867 -0.2088 C 0.33607 -0.19398 0.31706 -0.16806 0.31615 -0.16667 C 0.30781 -0.15347 0.29349 -0.14491 0.2849 -0.14005 C 0.28008 -0.13704 0.27487 -0.13727 0.26992 -0.13542 C 0.25859 -0.13148 0.24753 -0.1257 0.2362 -0.12222 C 0.21875 -0.1169 0.2013 -0.11135 0.18372 -0.1088 C 0.16536 -0.10625 0.14701 -0.10741 0.12865 -0.10672 C 0.12448 -0.1044 0.10339 -0.09329 0.0987 -0.08889 C 0.09661 -0.08681 0.09531 -0.08287 0.09362 -0.07986 C 0.0957 -0.06736 0.09596 -0.05324 0.09987 -0.04213 C 0.1026 -0.03449 0.1082 -0.03148 0.11237 -0.02662 C 0.12161 -0.01621 0.12799 -0.02107 0.14115 -0.01991 C 0.17956 -0.02361 0.21784 -0.0257 0.25612 -0.03102 C 0.26094 -0.03172 0.26523 -0.03635 0.26992 -0.03773 C 0.28021 -0.04074 0.29076 -0.04213 0.30117 -0.04445 C 0.3138 -0.05347 0.3082 -0.05 0.32995 -0.05996 C 0.33203 -0.06088 0.33411 -0.06111 0.3362 -0.06227 C 0.34284 -0.06551 0.34948 -0.06991 0.35612 -0.07338 C 0.35859 -0.07454 0.3612 -0.07431 0.36367 -0.07547 C 0.36745 -0.07732 0.38359 -0.08727 0.38867 -0.09097 C 0.39128 -0.09306 0.39362 -0.0956 0.39622 -0.09769 C 0.39531 -0.08449 0.39453 -0.07107 0.39362 -0.05764 C 0.39063 -0.0125 0.39427 -0.07431 0.39115 -0.02431 C 0.38906 0.00972 0.38672 0.04375 0.3849 0.07778 C 0.38372 0.10069 0.38867 0.12662 0.38242 0.14676 C 0.37917 0.15717 0.36914 0.14977 0.36237 0.15115 L 0.05117 0.14444 L 0.05117 0.14444 " pathEditMode="relative" ptsTypes="AAAAAAAAAAAAAAAAAAAAAAAAAAAAAAAAAAAAAA">
                                      <p:cBhvr>
                                        <p:cTn id="95" dur="8000" fill="hold"/>
                                        <p:tgtEl>
                                          <p:spTgt spid="21"/>
                                        </p:tgtEl>
                                        <p:attrNameLst>
                                          <p:attrName>ppt_x</p:attrName>
                                          <p:attrName>ppt_y</p:attrName>
                                        </p:attrNameLst>
                                      </p:cBhvr>
                                    </p:animMotion>
                                  </p:childTnLst>
                                </p:cTn>
                              </p:par>
                              <p:par>
                                <p:cTn id="96" presetID="0" presetClass="path" presetSubtype="0" accel="50000" decel="50000" fill="hold" grpId="1" nodeType="withEffect">
                                  <p:stCondLst>
                                    <p:cond delay="0"/>
                                  </p:stCondLst>
                                  <p:childTnLst>
                                    <p:animMotion origin="layout" path="M 0 0 L 0 0 C 0.00078 0.01412 0.00235 0.02825 0.00248 0.04237 C 0.00716 0.60348 -0.09831 0.57732 0.01745 0.59792 C 0.02409 0.6007 0.03073 0.60417 0.0375 0.60672 C 0.04037 0.60787 0.04336 0.60834 0.04623 0.60903 C 0.06667 0.61343 0.08698 0.62061 0.10742 0.62223 C 0.15326 0.62593 0.19922 0.62385 0.24505 0.62454 C 0.27005 0.62755 0.29518 0.62755 0.32005 0.63334 C 0.32709 0.63496 0.33307 0.64422 0.33998 0.64676 C 0.3599 0.65394 0.38008 0.65718 0.4 0.66227 C 0.4349 0.68079 0.41498 0.67269 0.48633 0.66667 C 0.48854 0.66644 0.4905 0.66366 0.49258 0.66227 C 0.49375 0.66135 0.49505 0.66042 0.49636 0.65996 C 0.49961 0.65903 0.503 0.65834 0.50625 0.65787 C 0.54011 0.65139 0.52839 0.65348 0.56875 0.65116 C 0.58216 0.64885 0.59557 0.64769 0.60886 0.64445 C 0.61146 0.64375 0.61511 0.64422 0.61628 0.64005 C 0.61745 0.63588 0.61472 0.63125 0.6138 0.62662 C 0.61133 0.61343 0.60977 0.59931 0.60638 0.58681 C 0.58047 0.49144 0.5987 0.55463 0.5625 0.44237 C 0.56003 0.43426 0.55925 0.42338 0.55508 0.41783 C 0.55365 0.41598 0.54831 0.40857 0.54636 0.40672 C 0.53802 0.39908 0.52982 0.39144 0.52136 0.3845 C 0.50807 0.37362 0.49453 0.36436 0.48125 0.35348 C 0.42943 0.31088 0.45703 0.32292 0.41758 0.31112 C 0.40404 0.29908 0.40339 0.30186 0.41133 0.24676 C 0.41745 0.20348 0.42982 0.16389 0.4388 0.12223 C 0.44024 0.11575 0.44466 0.08079 0.44636 0.0801 C 0.45469 0.07639 0.45274 0.07801 0.4638 0.06667 C 0.48399 0.04653 0.50313 0.02292 0.52383 0.00463 C 0.52709 0.00162 0.5306 -0.00069 0.53386 -0.00439 C 0.53529 -0.00601 0.5375 -0.01088 0.5375 -0.01088 L 0.5375 -0.01088 " pathEditMode="relative" ptsTypes="AAAAAAAAAAAAAAAAAAAAAAAAAAAAAAAAAA">
                                      <p:cBhvr>
                                        <p:cTn id="97" dur="8000" fill="hold"/>
                                        <p:tgtEl>
                                          <p:spTgt spid="2"/>
                                        </p:tgtEl>
                                        <p:attrNameLst>
                                          <p:attrName>ppt_x</p:attrName>
                                          <p:attrName>ppt_y</p:attrName>
                                        </p:attrNameLst>
                                      </p:cBhvr>
                                    </p:animMotion>
                                  </p:childTnLst>
                                </p:cTn>
                              </p:par>
                              <p:par>
                                <p:cTn id="98" presetID="0" presetClass="path" presetSubtype="0" accel="50000" decel="50000" fill="hold" grpId="1" nodeType="withEffect">
                                  <p:stCondLst>
                                    <p:cond delay="0"/>
                                  </p:stCondLst>
                                  <p:childTnLst>
                                    <p:animMotion origin="layout" path="M 0 0 L 0 0 C -0.00377 0.00139 -0.00742 0.00394 -0.0112 0.0044 C -0.02578 0.00671 -0.04049 0.00718 -0.05495 0.0088 C -0.06041 0.00949 -0.06588 0.01042 -0.07122 0.01111 C -0.1013 0.02894 -0.08216 0.02037 -0.13502 0.02222 L -0.21758 0.02454 C -0.22513 0.02778 -0.22083 0.0257 -0.23008 0.03102 C -0.23125 0.03195 -0.23242 0.03333 -0.23372 0.03333 L -0.2763 0.03565 C -0.27669 0.03773 -0.2776 0.03982 -0.27747 0.04213 C -0.27721 0.04769 -0.27643 0.05301 -0.275 0.05787 C -0.27304 0.06482 -0.26797 0.07199 -0.26497 0.07778 C -0.25911 0.08958 -0.25312 0.10116 -0.24752 0.11343 C -0.24596 0.11667 -0.24518 0.12107 -0.24375 0.12454 C -0.23646 0.14167 -0.22851 0.1581 -0.22122 0.17546 C -0.17838 0.27801 -0.22213 0.18195 -0.17747 0.27546 C -0.17578 0.27917 -0.17435 0.2831 -0.17252 0.28658 L -0.15 0.32894 C -0.14544 0.33773 -0.14193 0.34884 -0.13633 0.35556 C -0.13502 0.35695 -0.13346 0.35787 -0.13255 0.35996 C -0.12682 0.37199 -0.12187 0.38542 -0.11627 0.39769 C -0.10013 0.43357 -0.11471 0.40046 -0.1 0.42662 C -0.09896 0.42847 -0.09857 0.43148 -0.09752 0.43333 C -0.09648 0.43519 -0.09492 0.43611 -0.09375 0.43773 C -0.08685 0.44676 -0.08776 0.44746 -0.07995 0.45556 C -0.0776 0.4581 -0.075 0.45996 -0.07252 0.46227 C -0.06771 0.45972 -0.05807 0.45533 -0.05377 0.45116 C -0.04935 0.44676 -0.0457 0.43982 -0.04127 0.43542 C -0.03568 0.43009 -0.02969 0.42593 -0.0237 0.42222 C 0.00156 0.40602 0.02617 0.38496 0.05248 0.37546 C 0.05664 0.37408 0.06081 0.37222 0.06498 0.37107 C 0.08399 0.36551 0.08802 0.36644 0.10378 0.35996 C 0.10508 0.35949 0.10625 0.35857 0.10755 0.35764 C 0.11419 0.34884 0.12057 0.33935 0.12748 0.33102 C 0.12943 0.32894 0.13177 0.32824 0.13373 0.32662 C 0.14128 0.32014 0.14896 0.31366 0.15625 0.30671 C 0.15807 0.30486 0.15951 0.30185 0.1612 0.3 C 0.16745 0.29306 0.17383 0.28681 0.17995 0.27986 C 0.18177 0.27801 0.18347 0.2757 0.18503 0.27338 C 0.19297 0.26158 0.20091 0.24977 0.20873 0.23773 C 0.21836 0.22292 0.20482 0.23727 0.225 0.2132 C 0.22682 0.21111 0.22917 0.21042 0.23125 0.2088 C 0.23255 0.20671 0.2336 0.20394 0.23503 0.20232 C 0.23607 0.20093 0.2375 0.20046 0.2388 0.2 C 0.26003 0.19051 0.23451 0.20324 0.24883 0.1956 C 0.25586 0.19167 0.26289 0.1875 0.27005 0.18449 C 0.27292 0.1831 0.27591 0.18333 0.27878 0.18218 C 0.29505 0.17593 0.31133 0.16945 0.32748 0.16227 C 0.33138 0.16042 0.33529 0.1588 0.3388 0.15556 C 0.36237 0.13426 0.38464 0.10833 0.40873 0.08889 C 0.428 0.07338 0.44727 0.05857 0.46628 0.04213 C 0.47149 0.03773 0.47617 0.03148 0.48125 0.02662 C 0.49831 0.01065 0.51524 -0.00509 0.53255 -0.01991 C 0.57852 -0.05972 0.55625 -0.03287 0.57761 -0.05995 C 0.57214 -0.06065 0.56667 -0.06157 0.56133 -0.06227 C 0.54427 -0.06389 0.52682 -0.06088 0.51003 -0.06667 C 0.50248 -0.06921 0.49662 -0.07986 0.48998 -0.08657 C 0.48529 -0.09143 0.48802 -0.09097 0.48503 -0.09097 L 0.48503 -0.09097 " pathEditMode="relative" ptsTypes="AAAAAAAAAAAAAAAAAAAAAAAAAAAAAAAAAAAAAAAAAAAAAAAAAAAAAAAAAAAA">
                                      <p:cBhvr>
                                        <p:cTn id="99" dur="8000" fill="hold"/>
                                        <p:tgtEl>
                                          <p:spTgt spid="80"/>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1" grpId="0" animBg="1"/>
      <p:bldP spid="31"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Ellipse 1"/>
          <p:cNvSpPr/>
          <p:nvPr/>
        </p:nvSpPr>
        <p:spPr>
          <a:xfrm>
            <a:off x="4034896" y="99295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6742856" y="186160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6635150" y="339105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5030252" y="330163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7470964" y="411105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4888901" y="171295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4242997" y="411105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7668138" y="114160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8</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
        <p:nvSpPr>
          <p:cNvPr id="31" name="Rechteck 30"/>
          <p:cNvSpPr/>
          <p:nvPr/>
        </p:nvSpPr>
        <p:spPr>
          <a:xfrm>
            <a:off x="215153" y="225911"/>
            <a:ext cx="11796196" cy="543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ontrols>
      <mc:AlternateContent xmlns:mc="http://schemas.openxmlformats.org/markup-compatibility/2006">
        <mc:Choice xmlns:v="urn:schemas-microsoft-com:vml" Requires="v">
          <p:control spid="64518"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29916658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2" nodeType="withEffect">
                                  <p:stCondLst>
                                    <p:cond delay="0"/>
                                  </p:stCondLst>
                                  <p:childTnLst>
                                    <p:animClr clrSpc="rgb" dir="cw">
                                      <p:cBhvr override="childStyle">
                                        <p:cTn id="11" dur="500" autoRev="1" fill="remove"/>
                                        <p:tgtEl>
                                          <p:spTgt spid="76"/>
                                        </p:tgtEl>
                                        <p:attrNameLst>
                                          <p:attrName>style.color</p:attrName>
                                        </p:attrNameLst>
                                      </p:cBhvr>
                                      <p:to>
                                        <a:srgbClr val="B4C6E7"/>
                                      </p:to>
                                    </p:animClr>
                                    <p:animClr clrSpc="rgb" dir="cw">
                                      <p:cBhvr>
                                        <p:cTn id="12" dur="500" autoRev="1" fill="remove"/>
                                        <p:tgtEl>
                                          <p:spTgt spid="76"/>
                                        </p:tgtEl>
                                        <p:attrNameLst>
                                          <p:attrName>fillcolor</p:attrName>
                                        </p:attrNameLst>
                                      </p:cBhvr>
                                      <p:to>
                                        <a:srgbClr val="B4C6E7"/>
                                      </p:to>
                                    </p:animClr>
                                    <p:set>
                                      <p:cBhvr>
                                        <p:cTn id="13" dur="500" autoRev="1" fill="remove"/>
                                        <p:tgtEl>
                                          <p:spTgt spid="76"/>
                                        </p:tgtEl>
                                        <p:attrNameLst>
                                          <p:attrName>fill.type</p:attrName>
                                        </p:attrNameLst>
                                      </p:cBhvr>
                                      <p:to>
                                        <p:strVal val="solid"/>
                                      </p:to>
                                    </p:set>
                                    <p:set>
                                      <p:cBhvr>
                                        <p:cTn id="14" dur="500" autoRev="1" fill="remove"/>
                                        <p:tgtEl>
                                          <p:spTgt spid="76"/>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FF000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00B050"/>
                                      </p:to>
                                    </p:animClr>
                                    <p:animClr clrSpc="rgb" dir="cw">
                                      <p:cBhvr>
                                        <p:cTn id="34" dur="1000" fill="hold"/>
                                        <p:tgtEl>
                                          <p:spTgt spid="76"/>
                                        </p:tgtEl>
                                        <p:attrNameLst>
                                          <p:attrName>fillcolor</p:attrName>
                                        </p:attrNameLst>
                                      </p:cBhvr>
                                      <p:to>
                                        <a:srgbClr val="00B05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9" presetClass="emph" presetSubtype="0" fill="hold" grpId="0" nodeType="clickEffect">
                                  <p:stCondLst>
                                    <p:cond delay="0"/>
                                  </p:stCondLst>
                                  <p:childTnLst>
                                    <p:animClr clrSpc="rgb" dir="cw">
                                      <p:cBhvr override="childStyle">
                                        <p:cTn id="65" dur="1000" fill="hold"/>
                                        <p:tgtEl>
                                          <p:spTgt spid="21"/>
                                        </p:tgtEl>
                                        <p:attrNameLst>
                                          <p:attrName>style.color</p:attrName>
                                        </p:attrNameLst>
                                      </p:cBhvr>
                                      <p:to>
                                        <a:srgbClr val="FF0000"/>
                                      </p:to>
                                    </p:animClr>
                                    <p:animClr clrSpc="rgb" dir="cw">
                                      <p:cBhvr>
                                        <p:cTn id="66" dur="1000" fill="hold"/>
                                        <p:tgtEl>
                                          <p:spTgt spid="21"/>
                                        </p:tgtEl>
                                        <p:attrNameLst>
                                          <p:attrName>fillcolor</p:attrName>
                                        </p:attrNameLst>
                                      </p:cBhvr>
                                      <p:to>
                                        <a:srgbClr val="FF0000"/>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vol="100000">
                                        <p:cTn display="0" masterRel="sameClick">
                                          <p:stCondLst>
                                            <p:cond evt="begin" delay="0">
                                              <p:tn val="6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19" presetClass="emph" presetSubtype="0" fill="hold" grpId="0" nodeType="clickEffect">
                                  <p:stCondLst>
                                    <p:cond delay="0"/>
                                  </p:stCondLst>
                                  <p:childTnLst>
                                    <p:animClr clrSpc="rgb" dir="cw">
                                      <p:cBhvr override="childStyle">
                                        <p:cTn id="73" dur="1000" fill="hold"/>
                                        <p:tgtEl>
                                          <p:spTgt spid="22"/>
                                        </p:tgtEl>
                                        <p:attrNameLst>
                                          <p:attrName>style.color</p:attrName>
                                        </p:attrNameLst>
                                      </p:cBhvr>
                                      <p:to>
                                        <a:srgbClr val="FF0000"/>
                                      </p:to>
                                    </p:animClr>
                                    <p:animClr clrSpc="rgb" dir="cw">
                                      <p:cBhvr>
                                        <p:cTn id="74" dur="1000" fill="hold"/>
                                        <p:tgtEl>
                                          <p:spTgt spid="22"/>
                                        </p:tgtEl>
                                        <p:attrNameLst>
                                          <p:attrName>fillcolor</p:attrName>
                                        </p:attrNameLst>
                                      </p:cBhvr>
                                      <p:to>
                                        <a:srgbClr val="FF0000"/>
                                      </p:to>
                                    </p:animClr>
                                    <p:set>
                                      <p:cBhvr>
                                        <p:cTn id="75" dur="1000" fill="hold"/>
                                        <p:tgtEl>
                                          <p:spTgt spid="22"/>
                                        </p:tgtEl>
                                        <p:attrNameLst>
                                          <p:attrName>fill.type</p:attrName>
                                        </p:attrNameLst>
                                      </p:cBhvr>
                                      <p:to>
                                        <p:strVal val="solid"/>
                                      </p:to>
                                    </p:set>
                                    <p:set>
                                      <p:cBhvr>
                                        <p:cTn id="76" dur="1000" fill="hold"/>
                                        <p:tgtEl>
                                          <p:spTgt spid="22"/>
                                        </p:tgtEl>
                                        <p:attrNameLst>
                                          <p:attrName>fill.on</p:attrName>
                                        </p:attrNameLst>
                                      </p:cBhvr>
                                      <p:to>
                                        <p:strVal val="true"/>
                                      </p:to>
                                    </p:set>
                                  </p:childTnLst>
                                  <p:subTnLst>
                                    <p:audio>
                                      <p:cMediaNode vol="77000">
                                        <p:cTn display="0" masterRel="sameClick">
                                          <p:stCondLst>
                                            <p:cond evt="begin" delay="0">
                                              <p:tn val="7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28"/>
                    </p:tgtEl>
                  </p:cond>
                </p:stCondLst>
                <p:endSync evt="end" delay="0">
                  <p:rtn val="all"/>
                </p:endSync>
                <p:childTnLst>
                  <p:par>
                    <p:cTn id="78" fill="hold">
                      <p:stCondLst>
                        <p:cond delay="0"/>
                      </p:stCondLst>
                      <p:childTnLst>
                        <p:par>
                          <p:cTn id="79" fill="hold">
                            <p:stCondLst>
                              <p:cond delay="0"/>
                            </p:stCondLst>
                            <p:childTnLst>
                              <p:par>
                                <p:cTn id="80" presetID="0" presetClass="path" presetSubtype="0" accel="50000" decel="50000" fill="hold" grpId="1" nodeType="withEffect">
                                  <p:stCondLst>
                                    <p:cond delay="0"/>
                                  </p:stCondLst>
                                  <p:childTnLst>
                                    <p:animMotion origin="layout" path="M 0 0 L 0 0 C -0.00429 0.01181 -0.00481 0.01598 -0.00976 0.02362 C -0.01054 0.02477 -0.01159 0.02547 -0.01237 0.02663 C -0.01888 0.03843 -0.01276 0.03172 -0.0194 0.03774 C -0.02031 0.03982 -0.02096 0.04237 -0.02213 0.04399 C -0.025 0.04862 -0.02825 0.04977 -0.03177 0.05186 C -0.03476 0.05556 -0.03815 0.05834 -0.04062 0.06274 C -0.04375 0.06829 -0.04323 0.0676 -0.04856 0.07385 C -0.04974 0.075 -0.05104 0.0757 -0.05208 0.07686 C -0.05403 0.07917 -0.0556 0.08218 -0.05742 0.08473 C -0.05859 0.08635 -0.05976 0.08797 -0.06093 0.08959 C -0.06263 0.09514 -0.06432 0.10116 -0.06627 0.10672 C -0.06692 0.10903 -0.06797 0.11088 -0.06888 0.11297 C -0.07526 0.12917 -0.06458 0.10348 -0.0733 0.12408 C -0.075 0.13311 -0.07278 0.12477 -0.07682 0.13172 C -0.08346 0.14375 -0.07695 0.13612 -0.08476 0.14584 C -0.08619 0.14769 -0.08776 0.14908 -0.08919 0.1507 C -0.09088 0.15278 -0.09596 0.1595 -0.0944 0.15695 L -0.08919 0.14746 C -0.08828 0.14584 -0.0875 0.14422 -0.08646 0.14283 L -0.08034 0.13334 C -0.07942 0.13033 -0.0789 0.12686 -0.07773 0.12408 C -0.07617 0.12038 -0.07435 0.11737 -0.07239 0.11459 C -0.06354 0.10255 -0.05403 0.0919 -0.04505 0.0801 C -0.04258 0.07686 -0.04062 0.07223 -0.03802 0.06899 C -0.0306 0.06019 -0.02304 0.05116 -0.0151 0.04399 C -0.01328 0.04237 -0.01133 0.04121 -0.00976 0.03936 C -0.00963 0.03913 0.00508 0.01899 0.01055 0.01413 C 0.01198 0.01297 0.01354 0.01227 0.01498 0.01112 C 0.02474 0.00232 0.0336 -0.00416 0.04141 -0.01712 L 0.05821 -0.04537 C 0.06003 -0.04837 0.06159 -0.05208 0.06354 -0.05486 C 0.06667 -0.05949 0.06992 -0.06435 0.07318 -0.06898 C 0.07513 -0.07175 0.07748 -0.07384 0.07943 -0.07685 C 0.08112 -0.07962 0.08203 -0.08356 0.08373 -0.08611 C 0.09232 -0.09837 0.10131 -0.10972 0.11029 -0.1206 C 0.12565 -0.13958 0.10508 -0.10995 0.12084 -0.13171 C 0.12709 -0.14027 0.13229 -0.15208 0.13933 -0.15833 C 0.15521 -0.17245 0.12748 -0.14745 0.16146 -0.18194 C 0.16394 -0.18449 0.16667 -0.18611 0.1694 -0.18819 C 0.17956 -0.20625 0.1694 -0.18935 0.19141 -0.21643 C 0.21446 -0.24467 0.18763 -0.21203 0.19844 -0.22893 C 0.20274 -0.23564 0.20729 -0.24143 0.21172 -0.24768 C 0.21224 -0.24976 0.21263 -0.25231 0.21354 -0.25393 C 0.21472 -0.25648 0.21641 -0.25833 0.21784 -0.26041 C 0.22253 -0.2662 0.22735 -0.27152 0.23203 -0.27754 C 0.23308 -0.27893 0.2336 -0.28101 0.23464 -0.28217 C 0.23594 -0.28379 0.23776 -0.28379 0.23907 -0.28541 C 0.2431 -0.29004 0.24675 -0.29583 0.25052 -0.30115 C 0.25196 -0.30787 0.25326 -0.31481 0.25495 -0.32152 C 0.25534 -0.32314 0.25599 -0.32476 0.25677 -0.32615 C 0.26042 -0.3331 0.26433 -0.33981 0.26823 -0.34652 L 0.27344 -0.35601 L 0.29636 -0.39351 C 0.29727 -0.39513 0.29818 -0.39675 0.29909 -0.39837 C 0.3 -0.4 0.30078 -0.40162 0.3017 -0.403 L 0.31315 -0.41875 C 0.31472 -0.42083 0.31602 -0.42314 0.31758 -0.425 C 0.32318 -0.43171 0.3293 -0.4375 0.33438 -0.44537 L 0.34844 -0.46736 C 0.35144 -0.47199 0.35482 -0.47592 0.35729 -0.48148 C 0.37045 -0.5118 0.36185 -0.49282 0.3767 -0.52384 C 0.37826 -0.52685 0.37969 -0.52986 0.38112 -0.53333 C 0.38203 -0.53541 0.38282 -0.5375 0.38373 -0.53958 C 0.38464 -0.5412 0.38555 -0.54259 0.38646 -0.54421 C 0.38698 -0.54629 0.3875 -0.54837 0.38815 -0.55046 C 0.38867 -0.55208 0.38946 -0.55347 0.38998 -0.55509 C 0.39037 -0.55671 0.39037 -0.55856 0.39089 -0.55995 C 0.39636 -0.57777 0.39219 -0.56388 0.3961 -0.57245 C 0.39675 -0.57384 0.3974 -0.57546 0.39792 -0.57708 C 0.39857 -0.57916 0.39883 -0.58148 0.39961 -0.58333 C 0.40065 -0.58587 0.40196 -0.5875 0.40313 -0.58958 C 0.4155 -0.56759 0.40183 -0.59328 0.41459 -0.50972 C 0.41524 -0.50601 0.41719 -0.5037 0.41823 -0.50023 C 0.41862 -0.49884 0.41862 -0.49699 0.41901 -0.4956 C 0.42019 -0.49143 0.42136 -0.48703 0.42253 -0.4831 C 0.42461 -0.47662 0.4267 -0.4706 0.42878 -0.46412 C 0.4306 -0.44421 0.428 -0.46388 0.43229 -0.44861 C 0.43425 -0.44143 0.43568 -0.43379 0.43763 -0.42662 C 0.43854 -0.42268 0.43998 -0.41921 0.44115 -0.4155 C 0.44271 -0.41041 0.44401 -0.40509 0.44558 -0.4 C 0.44597 -0.39814 0.44675 -0.39675 0.44727 -0.39513 C 0.4517 -0.38125 0.44857 -0.38726 0.45521 -0.37013 C 0.45651 -0.36666 0.45834 -0.36412 0.45964 -0.36064 C 0.46042 -0.35879 0.46081 -0.35648 0.46146 -0.35439 C 0.4625 -0.35069 0.46367 -0.34699 0.46498 -0.34351 C 0.46576 -0.3412 0.4668 -0.33935 0.46758 -0.33726 C 0.47058 -0.32939 0.47357 -0.32152 0.47644 -0.31365 C 0.47709 -0.31157 0.47748 -0.30925 0.47813 -0.3074 C 0.48646 -0.28587 0.48451 -0.28981 0.4905 -0.27916 C 0.49466 -0.26412 0.48959 -0.28171 0.49935 -0.25555 C 0.50065 -0.25208 0.5017 -0.24837 0.50287 -0.24467 C 0.50456 -0.23032 0.50287 -0.23888 0.51081 -0.22106 L 0.51433 -0.21319 C 0.51459 -0.21111 0.51472 -0.20902 0.51524 -0.20694 C 0.51563 -0.20532 0.51706 -0.20231 0.51706 -0.20231 L 0.51706 -0.20231 " pathEditMode="relative" ptsTypes="AAAAAAAAAAAAAAAAAAAAAAAAAAAAAAAAAAAAAAAAAAAAAAAAAAAAAAAAAAAAAAAAAAAAAAAAAAAAAAAAAAAAAAAAAAAAAAAAAA">
                                      <p:cBhvr>
                                        <p:cTn id="81" dur="8000" fill="hold"/>
                                        <p:tgtEl>
                                          <p:spTgt spid="21"/>
                                        </p:tgtEl>
                                        <p:attrNameLst>
                                          <p:attrName>ppt_x</p:attrName>
                                          <p:attrName>ppt_y</p:attrName>
                                        </p:attrNameLst>
                                      </p:cBhvr>
                                    </p:animMotion>
                                  </p:childTnLst>
                                </p:cTn>
                              </p:par>
                              <p:par>
                                <p:cTn id="82" presetID="0" presetClass="path" presetSubtype="0" accel="50000" decel="50000" fill="hold" grpId="1" nodeType="withEffect">
                                  <p:stCondLst>
                                    <p:cond delay="0"/>
                                  </p:stCondLst>
                                  <p:childTnLst>
                                    <p:animMotion origin="layout" path="M 0 0 L 0 0 C 0.00208 0.00325 0.01029 0.01551 0.01237 0.02037 C 0.0155 0.02801 0.01354 0.02593 0.01758 0.02825 C 0.01992 0.03241 0.02201 0.03727 0.02461 0.04098 C 0.0293 0.047 0.02995 0.04769 0.03529 0.05649 C 0.03828 0.06158 0.04115 0.0669 0.04414 0.07223 C 0.04531 0.07431 0.04622 0.07686 0.04766 0.07848 C 0.06133 0.09584 0.05638 0.08774 0.06354 0.10047 C 0.0638 0.10209 0.0638 0.10371 0.06432 0.1051 C 0.06628 0.11042 0.06719 0.1095 0.06966 0.11297 C 0.07057 0.11436 0.07148 0.11598 0.07227 0.1176 C 0.07357 0.12014 0.07461 0.12315 0.07591 0.12547 C 0.07591 0.12547 0.08242 0.13727 0.08464 0.14121 C 0.08555 0.14283 0.08659 0.14399 0.08737 0.14584 C 0.08789 0.14746 0.08828 0.14931 0.08906 0.1507 C 0.08984 0.15209 0.09089 0.15278 0.0918 0.15371 C 0.08724 0.15649 0.08685 0.15741 0.08021 0.15371 C 0.07904 0.15325 0.07852 0.15047 0.0776 0.14908 C 0.07682 0.14792 0.07591 0.147 0.075 0.14584 C 0.07122 0.13612 0.07552 0.14584 0.07057 0.1382 C 0.04987 0.1051 0.07474 0.14399 0.06081 0.11922 C 0.06016 0.11806 0.05898 0.11737 0.0582 0.11621 C 0.03945 0.0845 0.04909 0.09098 0.0388 0.08473 C 0.02201 0.05764 0.03425 0.07593 0.02643 0.06598 C 0.02318 0.06181 0.02031 0.05649 0.01667 0.05348 C 0.01432 0.05116 0.01094 0.04838 0.00885 0.04561 C 0.00508 0.04051 0.00169 0.03542 -0.00182 0.02987 C -0.00365 0.02686 -0.00508 0.02292 -0.00703 0.02037 C -0.01094 0.01575 -0.01484 0.01112 -0.01862 0.00625 C -0.02591 -0.003 -0.01992 0.00278 -0.02656 -0.003 C -0.0319 -0.01273 -0.02604 -0.00254 -0.03359 -0.01412 C -0.03424 -0.01504 -0.03464 -0.0162 -0.03529 -0.01713 C -0.03672 -0.01898 -0.03841 -0.0199 -0.03971 -0.02199 C -0.04232 -0.02569 -0.0444 -0.03032 -0.04674 -0.03449 C -0.04766 -0.03588 -0.04844 -0.03796 -0.04948 -0.03912 L -0.05911 -0.05 C -0.06315 -0.06064 -0.05846 -0.05023 -0.06354 -0.05648 C -0.06484 -0.05787 -0.07031 -0.06689 -0.0724 -0.06898 C -0.07695 -0.07338 -0.08177 -0.07731 -0.08646 -0.08148 C -0.09297 -0.09305 -0.08711 -0.0831 -0.10508 -0.10347 C -0.10677 -0.10555 -0.10859 -0.10763 -0.11029 -0.10972 C -0.1112 -0.11064 -0.11211 -0.1118 -0.11302 -0.11273 C -0.12721 -0.13148 -0.12135 -0.12569 -0.12969 -0.13333 C -0.13477 -0.14513 -0.13281 -0.14189 -0.14388 -0.15509 C -0.14544 -0.15717 -0.14753 -0.15787 -0.14909 -0.15995 C -0.15234 -0.16412 -0.15495 -0.16967 -0.15794 -0.17407 C -0.15964 -0.17638 -0.16172 -0.17777 -0.16328 -0.18032 C -0.17865 -0.20416 -0.16107 -0.17754 -0.18711 -0.21319 C -0.18802 -0.21458 -0.1888 -0.21643 -0.18971 -0.21782 C -0.19492 -0.22592 -0.20052 -0.2331 -0.2056 -0.24143 C -0.21862 -0.26226 -0.19193 -0.23055 -0.21888 -0.26643 C -0.22643 -0.27662 -0.23255 -0.28449 -0.23997 -0.29791 C -0.2444 -0.30578 -0.24844 -0.31458 -0.25325 -0.32152 C -0.25469 -0.32361 -0.25638 -0.32523 -0.25768 -0.32777 C -0.26146 -0.33472 -0.26471 -0.34236 -0.26823 -0.34976 C -0.26979 -0.35277 -0.27109 -0.35625 -0.27266 -0.35902 C -0.27943 -0.37106 -0.28568 -0.38194 -0.29128 -0.39675 C -0.2918 -0.39838 -0.29232 -0.4 -0.29297 -0.40138 C -0.2944 -0.40416 -0.29609 -0.40625 -0.2974 -0.40925 C -0.29909 -0.41319 -0.30013 -0.41782 -0.30182 -0.42175 C -0.30365 -0.42615 -0.30586 -0.43032 -0.30794 -0.43425 C -0.30859 -0.43541 -0.30924 -0.43634 -0.30977 -0.4375 C -0.31068 -0.43958 -0.31159 -0.44166 -0.31237 -0.44375 C -0.31354 -0.44675 -0.31445 -0.45046 -0.31589 -0.45324 C -0.31836 -0.45787 -0.32656 -0.47083 -0.33086 -0.47662 C -0.33385 -0.48055 -0.33685 -0.48379 -0.33971 -0.48773 C -0.34075 -0.48912 -0.34141 -0.4912 -0.34245 -0.49236 C -0.34583 -0.49629 -0.34961 -0.4993 -0.35299 -0.50324 C -0.36797 -0.52106 -0.3556 -0.50949 -0.36445 -0.51736 C -0.36849 -0.52638 -0.36771 -0.52314 -0.36979 -0.5331 C -0.37044 -0.53634 -0.37031 -0.54004 -0.37148 -0.54259 L -0.37591 -0.55208 C -0.37656 -0.55532 -0.37734 -0.56041 -0.37852 -0.56296 C -0.3793 -0.56435 -0.38034 -0.56504 -0.38125 -0.56597 C -0.38203 -0.56388 -0.38307 -0.56203 -0.38385 -0.55972 C -0.38503 -0.55671 -0.38607 -0.55324 -0.38737 -0.55046 C -0.39479 -0.53495 -0.4026 -0.5199 -0.41029 -0.50486 C -0.41172 -0.50208 -0.41315 -0.4993 -0.41471 -0.49699 C -0.42096 -0.48819 -0.42734 -0.47963 -0.43333 -0.47037 C -0.43437 -0.46875 -0.4349 -0.4662 -0.43594 -0.46412 C -0.44687 -0.44236 -0.4556 -0.4243 -0.46771 -0.40601 C -0.47135 -0.40069 -0.47513 -0.39513 -0.47917 -0.3905 C -0.48008 -0.38935 -0.48099 -0.38842 -0.48177 -0.38726 C -0.48945 -0.37638 -0.497 -0.36504 -0.50469 -0.35439 C -0.51992 -0.33333 -0.48802 -0.39166 -0.52682 -0.32916 C -0.53294 -0.31944 -0.5388 -0.30856 -0.54531 -0.29953 C -0.55182 -0.2905 -0.55807 -0.28101 -0.56471 -0.27291 C -0.56862 -0.26805 -0.57253 -0.26365 -0.57617 -0.25879 C -0.57982 -0.2537 -0.5832 -0.24791 -0.58685 -0.24305 C -0.60664 -0.2162 -0.59167 -0.23726 -0.60273 -0.2243 C -0.60482 -0.22175 -0.60677 -0.21875 -0.60885 -0.21643 C -0.6112 -0.21365 -0.6125 -0.21319 -0.61497 -0.21157 C -0.59987 -0.17037 -0.60104 -0.1699 -0.57617 -0.12685 C -0.55742 -0.09444 -0.53594 -0.06689 -0.51797 -0.03287 C -0.51328 -0.02407 -0.50872 -0.01481 -0.50391 -0.00625 C -0.49544 0.0088 -0.48516 0.02061 -0.47825 0.03774 L -0.4694 0.05973 C -0.46862 0.06181 -0.46823 0.06598 -0.4668 0.06598 L -0.46497 0.06598 L -0.46497 0.06598 " pathEditMode="relative" ptsTypes="AAAAAAAAAAAAAAAAAAAAAAAAAAAAAAAAAAAAAAAAAAAAAAAAAAAAAAAAAAAAAAAAAAAAAAAAAAAAAAAAAAAAAAAAAAAAAAAAAAAAA">
                                      <p:cBhvr>
                                        <p:cTn id="83" dur="8000" fill="hold"/>
                                        <p:tgtEl>
                                          <p:spTgt spid="79"/>
                                        </p:tgtEl>
                                        <p:attrNameLst>
                                          <p:attrName>ppt_x</p:attrName>
                                          <p:attrName>ppt_y</p:attrName>
                                        </p:attrNameLst>
                                      </p:cBhvr>
                                    </p:animMotion>
                                  </p:childTnLst>
                                </p:cTn>
                              </p:par>
                              <p:par>
                                <p:cTn id="84" presetID="0" presetClass="path" presetSubtype="0" accel="50000" decel="50000" fill="hold" grpId="1" nodeType="withEffect">
                                  <p:stCondLst>
                                    <p:cond delay="0"/>
                                  </p:stCondLst>
                                  <p:childTnLst>
                                    <p:animMotion origin="layout" path="M 0 0 L 0 0 C 0.00208 -0.00463 0.0039 -0.00972 0.00612 -0.01412 C 0.00742 -0.01666 0.00911 -0.01828 0.01055 -0.02037 C 0.01263 -0.02314 0.01458 -0.02592 0.0168 -0.02824 C 0.01784 -0.02939 0.01914 -0.03032 0.02031 -0.03148 C 0.02174 -0.03287 0.02331 -0.03449 0.02474 -0.03611 C 0.03502 -0.04791 0.02917 -0.04375 0.0388 -0.04861 C 0.0539 -0.07546 0.04075 -0.05092 0.04857 -0.06736 C 0.04909 -0.06851 0.04974 -0.06944 0.05026 -0.0706 C 0.05091 -0.07199 0.05156 -0.07361 0.05208 -0.07523 C 0.05273 -0.07731 0.05299 -0.07963 0.05377 -0.08148 C 0.05534 -0.08495 0.05755 -0.0875 0.05911 -0.09097 C 0.0612 -0.0956 0.06289 -0.10092 0.06523 -0.10509 C 0.06588 -0.10625 0.06654 -0.10717 0.06706 -0.10833 C 0.06888 -0.11226 0.07031 -0.11689 0.07239 -0.12083 C 0.07305 -0.12222 0.07409 -0.12268 0.075 -0.12384 C 0.07682 -0.12638 0.07851 -0.12916 0.08034 -0.13171 C 0.08112 -0.13287 0.08216 -0.13356 0.08294 -0.13495 C 0.09036 -0.14629 0.08307 -0.13703 0.08906 -0.14421 C 0.08971 -0.14583 0.0918 -0.15 0.09088 -0.14907 C 0.08919 -0.14699 0.08802 -0.14375 0.08646 -0.1412 C 0.08242 -0.13472 0.07864 -0.12777 0.07409 -0.12245 C 0.05989 -0.10555 0.08008 -0.12986 0.06081 -0.10509 C 0.05833 -0.10185 0.05547 -0.09907 0.05286 -0.0956 C 0.05104 -0.09328 0.04961 -0.09004 0.04765 -0.08773 C 0.04127 -0.08055 0.03463 -0.07453 0.02825 -0.06736 C 0.02656 -0.06574 0.02539 -0.06296 0.02383 -0.06111 C 0.02239 -0.05972 0.02083 -0.05925 0.0194 -0.0581 C 0.01458 -0.05393 0.00976 -0.05023 0.00534 -0.0456 C 0.0039 -0.04398 0.00312 -0.04074 0.00169 -0.03912 C -0.00039 -0.03703 -0.00313 -0.03657 -0.00534 -0.03449 C -0.01081 -0.02916 -0.01576 -0.02268 -0.02123 -0.01736 C -0.02318 -0.01527 -0.02552 -0.01458 -0.02735 -0.0125 C -0.03164 -0.00787 -0.03568 -0.00231 -0.03971 0.00325 C -0.04154 0.00556 -0.04297 0.00926 -0.04505 0.01088 C -0.04714 0.01297 -0.04974 0.0132 -0.05208 0.01412 C -0.05586 0.01945 -0.05964 0.02477 -0.06354 0.02987 C -0.06458 0.03125 -0.06589 0.03172 -0.06706 0.03287 C -0.07031 0.03612 -0.07188 0.03959 -0.075 0.04399 C -0.07774 0.04769 -0.07839 0.047 -0.08125 0.05186 C -0.08568 0.0595 -0.08998 0.06737 -0.0944 0.07524 C -0.09531 0.07686 -0.09623 0.07848 -0.09714 0.0801 C -0.10052 0.08588 -0.10404 0.09167 -0.10768 0.09723 C -0.10768 0.09723 -0.11823 0.11297 -0.11823 0.11297 C -0.11888 0.11459 -0.11914 0.11644 -0.12005 0.1176 C -0.12096 0.11922 -0.1224 0.11945 -0.12357 0.12084 C -0.12565 0.12315 -0.12774 0.1257 -0.12969 0.12871 C -0.13099 0.13056 -0.13203 0.13287 -0.1332 0.13496 C -0.13646 0.14028 -0.13985 0.14514 -0.14297 0.1507 C -0.14388 0.15209 -0.14479 0.15348 -0.14557 0.15533 C -0.15469 0.1757 -0.14466 0.15764 -0.15625 0.1757 C -0.15677 0.17662 -0.15729 0.17778 -0.15794 0.17894 C -0.15938 0.18102 -0.16094 0.18287 -0.16237 0.18519 C -0.16563 0.19005 -0.16263 0.1875 -0.16771 0.19306 C -0.1707 0.1963 -0.17136 0.19607 -0.17474 0.19769 C -0.18477 0.19723 -0.19479 0.19723 -0.20469 0.19607 C -0.20768 0.19584 -0.21055 0.19352 -0.21354 0.19306 C -0.22643 0.19075 -0.23945 0.18843 -0.25235 0.1882 L -0.38998 0.18658 C -0.3974 0.18473 -0.41159 0.18149 -0.41823 0.17894 C -0.43867 0.17107 -0.41563 0.17616 -0.43594 0.17246 C -0.43672 0.172 -0.43776 0.17176 -0.43854 0.17107 C -0.43919 0.17014 -0.43945 0.16806 -0.44037 0.16783 C -0.44766 0.16598 -0.45495 0.16505 -0.46237 0.16482 L -0.64141 0.16158 C -0.64063 0.15857 -0.64024 0.15463 -0.6388 0.15209 C -0.63737 0.14977 -0.63516 0.14931 -0.6336 0.14746 C -0.63164 0.14514 -0.62995 0.14237 -0.62826 0.13959 C -0.61224 0.11343 -0.64089 0.15487 -0.60703 0.10973 C -0.60052 0.10116 -0.59492 0.08959 -0.58763 0.08311 C -0.58594 0.08149 -0.58399 0.08056 -0.58229 0.07848 C -0.58125 0.07686 -0.56498 0.0551 -0.55938 0.04399 C -0.5582 0.04144 -0.55716 0.03843 -0.55586 0.03612 C -0.55104 0.02755 -0.54518 0.02061 -0.54089 0.01088 C -0.53971 0.00834 -0.53867 0.00556 -0.53737 0.00325 C -0.53268 -0.00578 -0.52826 -0.01504 -0.52318 -0.02361 C -0.52083 -0.02754 -0.51732 -0.02963 -0.51524 -0.03449 C -0.51094 -0.0449 -0.50729 -0.05671 -0.50208 -0.06597 C -0.50065 -0.06851 -0.49896 -0.07083 -0.49766 -0.07361 C -0.49701 -0.07523 -0.49649 -0.07685 -0.49583 -0.07847 C -0.49453 -0.08171 -0.49297 -0.08472 -0.49154 -0.08773 C -0.49089 -0.09097 -0.4905 -0.09421 -0.48971 -0.09722 C -0.48906 -0.09953 -0.48789 -0.10138 -0.48711 -0.10347 C -0.48581 -0.10671 -0.48451 -0.10972 -0.4836 -0.11296 C -0.47865 -0.1287 -0.48086 -0.12268 -0.47735 -0.13171 C -0.47708 -0.09097 -0.47891 -0.02222 -0.47565 0.02987 C -0.47539 0.03357 -0.475 0.03704 -0.47474 0.04075 C -0.47448 0.07593 -0.47461 0.11088 -0.47383 0.14584 C -0.4737 0.15186 -0.47266 0.15741 -0.47201 0.1632 C -0.47175 0.1669 -0.47149 0.17061 -0.47123 0.17408 C -0.47031 0.18311 -0.46927 0.1919 -0.46849 0.2007 C -0.4681 0.20649 -0.46836 0.2125 -0.46771 0.21806 C -0.46654 0.22662 -0.46471 0.23473 -0.46328 0.24306 C -0.46146 0.2713 -0.46107 0.29931 -0.45612 0.32639 C -0.4556 0.32917 -0.45443 0.33149 -0.45352 0.33426 C -0.453 0.3426 -0.45248 0.35093 -0.45182 0.35926 C -0.45143 0.36274 -0.45065 0.36667 -0.45 0.37014 L -0.44909 0.39075 L -0.44909 0.39075 " pathEditMode="relative" ptsTypes="AAAAAAAAAAAAAAAAAAAAAAAAAAAAAAAAAAAAAAAAAAAAAAAAAAAAAAAAAAAAAAAAAAAAAAAAAAAAAAAAAAAAAAAAAAAAAAAAAAAA">
                                      <p:cBhvr>
                                        <p:cTn id="85" dur="8000" fill="hold"/>
                                        <p:tgtEl>
                                          <p:spTgt spid="22"/>
                                        </p:tgtEl>
                                        <p:attrNameLst>
                                          <p:attrName>ppt_x</p:attrName>
                                          <p:attrName>ppt_y</p:attrName>
                                        </p:attrNameLst>
                                      </p:cBhvr>
                                    </p:animMotion>
                                  </p:childTnLst>
                                </p:cTn>
                              </p:par>
                              <p:par>
                                <p:cTn id="86" presetID="0" presetClass="path" presetSubtype="0" accel="50000" decel="50000" fill="hold" grpId="0" nodeType="withEffect">
                                  <p:stCondLst>
                                    <p:cond delay="0"/>
                                  </p:stCondLst>
                                  <p:childTnLst>
                                    <p:animMotion origin="layout" path="M 0 0 L 0 0 C 0.00078 -0.00463 0.00222 -0.00903 0.00261 -0.01412 C 0.00313 -0.02199 0.00065 -0.02893 -0.00091 -0.03588 C -0.0013 -0.0375 -0.0013 -0.03935 -0.00182 -0.04074 C -0.00325 -0.04514 -0.01015 -0.05833 -0.01067 -0.05949 C -0.01302 -0.07222 -0.00937 -0.05509 -0.01419 -0.06898 C -0.01588 -0.07384 -0.01718 -0.07916 -0.01862 -0.08472 C -0.02291 -0.10185 -0.02083 -0.09421 -0.02474 -0.1081 C -0.025 -0.11134 -0.02513 -0.11458 -0.02565 -0.11759 C -0.0263 -0.12083 -0.02747 -0.12384 -0.02825 -0.12685 C -0.03138 -0.13912 -0.02851 -0.13078 -0.03177 -0.13958 C -0.03242 -0.14259 -0.03398 -0.1456 -0.03359 -0.14884 C -0.03333 -0.15069 -0.03177 -0.14699 -0.03099 -0.14583 C -0.02942 -0.14328 -0.02838 -0.13981 -0.02656 -0.13796 C -0.02031 -0.13171 -0.01953 -0.13194 -0.0151 -0.12546 C -0.01146 -0.12014 -0.00794 -0.11504 -0.00442 -0.10972 C -0.00377 -0.10879 -0.00338 -0.1074 -0.00273 -0.10648 C -0.00195 -0.10578 -0.00091 -0.10555 0 -0.10509 C 0.00274 -0.10069 0.00547 -0.09583 0.00873 -0.09236 C 0.0099 -0.0912 0.01107 -0.09028 0.01224 -0.08935 C 0.02227 -0.06273 0.01107 -0.08981 0.01849 -0.07685 C 0.01927 -0.07546 0.0194 -0.07315 0.02019 -0.07199 C 0.02331 -0.06782 0.02722 -0.06597 0.02995 -0.06111 C 0.03724 -0.04815 0.03477 -0.05231 0.04766 -0.03287 C 0.0487 -0.03125 0.05 -0.02986 0.05118 -0.02824 C 0.05287 -0.02569 0.05456 -0.02268 0.05638 -0.02037 C 0.06159 -0.01342 0.06706 -0.00694 0.07227 0 C 0.07409 0.00255 0.07591 0.00533 0.07761 0.00787 C 0.07852 0.00949 0.07917 0.01135 0.08021 0.01273 C 0.08425 0.01713 0.08854 0.02107 0.09258 0.02523 C 0.09662 0.03588 0.09193 0.02454 0.09701 0.0331 C 0.10039 0.03866 0.10352 0.04445 0.10677 0.05023 L 0.11641 0.0676 L 0.12084 0.07547 C 0.12175 0.07685 0.12253 0.07871 0.12344 0.0801 L 0.13854 0.10209 C 0.13907 0.10301 0.13972 0.10394 0.14024 0.1051 C 0.14115 0.10718 0.1418 0.10972 0.14284 0.11158 C 0.14597 0.11621 0.14935 0.11991 0.15261 0.12408 C 0.15313 0.12547 0.15365 0.12732 0.15443 0.12871 C 0.15703 0.13449 0.16576 0.14607 0.16667 0.14746 C 0.16797 0.14954 0.16888 0.15209 0.17032 0.15371 C 0.17266 0.15695 0.17487 0.16019 0.17735 0.1632 C 0.17813 0.16435 0.17917 0.16505 0.17995 0.16644 C 0.19128 0.18426 0.17839 0.1676 0.19323 0.18519 L 0.19584 0.18843 C 0.19675 0.18935 0.1974 0.19097 0.19844 0.19144 L 0.20638 0.19468 C 0.20847 0.19699 0.21081 0.19977 0.21263 0.20255 C 0.21771 0.21042 0.21433 0.20718 0.21966 0.21343 C 0.22201 0.21621 0.22422 0.21898 0.2267 0.2213 C 0.22748 0.22199 0.22852 0.22199 0.22943 0.22292 C 0.23203 0.22523 0.23464 0.22801 0.23737 0.23079 C 0.24024 0.23704 0.24284 0.24375 0.2461 0.24954 C 0.24675 0.2507 0.24818 0.24977 0.24883 0.25116 C 0.25065 0.25486 0.25118 0.26019 0.25326 0.26366 C 0.25456 0.26574 0.25847 0.26667 0.25847 0.26667 C 0.26081 0.27037 0.26289 0.27477 0.2655 0.27778 C 0.2694 0.28218 0.27383 0.28496 0.27787 0.28866 C 0.27904 0.28982 0.28047 0.29028 0.28138 0.2919 C 0.28438 0.29653 0.2875 0.30093 0.29024 0.30602 C 0.29102 0.30741 0.29115 0.30949 0.29206 0.31065 C 0.3086 0.33449 0.29883 0.31922 0.31315 0.33426 C 0.31823 0.33935 0.32331 0.34445 0.32826 0.35 C 0.32943 0.35116 0.33047 0.35324 0.33177 0.35463 C 0.33256 0.35533 0.33347 0.35556 0.33438 0.35625 C 0.33946 0.35972 0.34453 0.36297 0.34935 0.36713 C 0.35131 0.36875 0.35274 0.37176 0.35469 0.37338 C 0.3612 0.37963 0.36211 0.37986 0.36706 0.38287 C 0.37982 0.39977 0.35821 0.3713 0.3944 0.41412 C 0.39532 0.41528 0.3961 0.41644 0.39701 0.41736 C 0.40313 0.42269 0.40938 0.42778 0.4155 0.4331 C 0.4168 0.43403 0.41784 0.43519 0.41914 0.43611 C 0.42578 0.4419 0.43229 0.44931 0.43933 0.45347 C 0.44115 0.4544 0.44297 0.45533 0.44466 0.45648 C 0.44584 0.45741 0.44701 0.45857 0.44818 0.45972 C 0.45326 0.46482 0.45847 0.46945 0.46315 0.47547 L 0.47201 0.48635 C 0.47201 0.48635 0.47735 0.4926 0.47735 0.4926 C 0.48177 0.49885 0.48633 0.50486 0.4905 0.51135 C 0.49141 0.51273 0.49154 0.51482 0.49232 0.51621 C 0.4931 0.5176 0.49414 0.51806 0.49493 0.51922 C 0.49909 0.525 0.50313 0.53079 0.50729 0.53658 C 0.51315 0.54445 0.51888 0.55278 0.525 0.56019 C 0.52578 0.56111 0.52683 0.56204 0.52761 0.5632 C 0.53203 0.56945 0.53659 0.57547 0.54089 0.58195 C 0.55313 0.60047 0.54818 0.59445 0.55495 0.60255 C 0.55586 0.59977 0.5569 0.59746 0.55756 0.59468 C 0.56315 0.5713 0.56641 0.54607 0.57344 0.52408 C 0.58177 0.49815 0.5862 0.48542 0.59375 0.44861 L 0.60261 0.40625 C 0.60352 0.39213 0.60391 0.37801 0.60521 0.36389 C 0.60599 0.35648 0.60782 0.34954 0.60873 0.34213 C 0.61133 0.32408 0.61159 0.3176 0.61315 0.29977 C 0.61289 0.28496 0.61563 0.26922 0.61237 0.25579 C 0.60378 0.22153 0.60013 0.23426 0.59206 0.22292 C 0.58985 0.21991 0.58815 0.21597 0.58581 0.21343 C 0.58308 0.21019 0.58008 0.20787 0.57709 0.20556 C 0.57383 0.20324 0.57045 0.20185 0.56732 0.19931 C 0.56302 0.1956 0.55912 0.19074 0.55495 0.18681 C 0.54245 0.17523 0.54271 0.17917 0.53021 0.1632 C 0.525 0.15648 0.51888 0.15093 0.51524 0.14121 C 0.51276 0.13472 0.5142 0.13797 0.51081 0.13195 C 0.49154 0.13681 0.51615 0.12894 0.47552 0.16644 C 0.46029 0.18056 0.4362 0.19885 0.41732 0.2088 C 0.41055 0.21227 0.40365 0.21459 0.39701 0.21806 C 0.38425 0.225 0.39219 0.22431 0.38555 0.22431 L 0.38555 0.22431 " pathEditMode="relative" ptsTypes="AAAAAAAAAAAAAAAAAAAAAAAAAAAAAAAAAAAAAAAAAAAAAAAAAAAAAAAAAAAAAAAAAAAAAAAAAAAAAAAAAAAAAAAAAAAAAAAAAAAAAAAAAAAAA">
                                      <p:cBhvr>
                                        <p:cTn id="87" dur="8000" fill="hold"/>
                                        <p:tgtEl>
                                          <p:spTgt spid="2"/>
                                        </p:tgtEl>
                                        <p:attrNameLst>
                                          <p:attrName>ppt_x</p:attrName>
                                          <p:attrName>ppt_y</p:attrName>
                                        </p:attrNameLst>
                                      </p:cBhvr>
                                    </p:animMotion>
                                  </p:childTnLst>
                                </p:cTn>
                              </p:par>
                              <p:par>
                                <p:cTn id="88" presetID="0" presetClass="path" presetSubtype="0" accel="50000" decel="50000" fill="hold" grpId="1" nodeType="withEffect">
                                  <p:stCondLst>
                                    <p:cond delay="0"/>
                                  </p:stCondLst>
                                  <p:childTnLst>
                                    <p:animMotion origin="layout" path="M 0 0 L 0 0 C -0.00625 0.00069 -0.02747 0.00023 -0.03802 0.00648 C -0.03906 0.00694 -0.03971 0.00902 -0.04062 0.00949 C -0.04401 0.01157 -0.05247 0.01388 -0.05651 0.01736 C -0.05872 0.01921 -0.06067 0.02152 -0.06276 0.02361 C -0.06367 0.02453 -0.06445 0.02592 -0.06536 0.02685 C -0.06679 0.02801 -0.06836 0.02893 -0.06979 0.02986 C -0.07448 0.03287 -0.07435 0.03263 -0.07864 0.03472 C -0.09244 0.05301 -0.07474 0.03032 -0.08476 0.04097 C -0.0875 0.04375 -0.08971 0.04861 -0.09271 0.05023 L -0.10065 0.05509 C -0.10364 0.05671 -0.10664 0.05763 -0.1095 0.05972 C -0.11263 0.06203 -0.1181 0.06759 -0.12187 0.0706 C -0.13099 0.07824 -0.12916 0.07685 -0.13593 0.08171 C -0.14218 0.09282 -0.1401 0.08703 -0.14297 0.09745 C -0.14244 0.11203 -0.14205 0.12662 -0.14127 0.1412 C -0.14114 0.14305 -0.14075 0.14444 -0.14036 0.14606 C -0.13932 0.15023 -0.13789 0.15416 -0.13685 0.15856 C -0.13632 0.16064 -0.13646 0.16296 -0.13593 0.16481 C -0.13177 0.18171 -0.13242 0.17963 -0.12799 0.19004 C -0.12773 0.19143 -0.12747 0.19305 -0.12708 0.19467 C -0.12552 0.20115 -0.12356 0.20902 -0.12096 0.21504 C -0.11497 0.22939 -0.11966 0.21828 -0.11562 0.22592 C -0.11354 0.23009 -0.11159 0.23449 -0.1095 0.23865 C -0.10859 0.24027 -0.10768 0.24166 -0.1069 0.24328 C -0.10338 0.25023 -0.10312 0.25301 -0.09896 0.2574 C -0.09192 0.26458 -0.09336 0.26203 -0.08737 0.26689 C -0.08359 0.2699 -0.07994 0.27361 -0.07591 0.27615 C -0.07252 0.27847 -0.06888 0.27939 -0.06536 0.28101 C -0.05651 0.28495 -0.04726 0.28703 -0.03893 0.29351 C -0.03685 0.29513 -0.03489 0.29745 -0.03268 0.29814 C -0.02812 0.29953 -0.0233 0.2993 -0.01862 0.29976 C -0.01718 0.30069 -0.01575 0.30208 -0.01419 0.30301 C -0.01276 0.3037 -0.01119 0.30416 -0.00976 0.30439 C -0.00169 0.30671 0.00235 0.30648 0.01146 0.30763 C 0.01263 0.3081 0.01381 0.30856 0.01498 0.30926 C 0.01641 0.30995 0.01771 0.31226 0.0194 0.31226 C 0.03672 0.31365 0.05404 0.31342 0.07149 0.31388 C 0.07227 0.31435 0.07318 0.31504 0.07409 0.31551 C 0.078 0.31713 0.08802 0.31967 0.08998 0.32013 L 0.1668 0.31851 C 0.16797 0.31851 0.16914 0.31782 0.17032 0.31713 C 0.1724 0.31527 0.17448 0.31319 0.17644 0.31064 C 0.17709 0.30995 0.17748 0.30833 0.17826 0.30763 C 0.18112 0.30416 0.18412 0.30138 0.18698 0.29814 C 0.18763 0.29606 0.18815 0.29398 0.18881 0.29189 C 0.19102 0.28495 0.19427 0.27893 0.19584 0.27152 C 0.19766 0.26319 0.19922 0.25463 0.20118 0.24652 C 0.20183 0.24351 0.20313 0.24143 0.20378 0.23865 C 0.20456 0.23564 0.20508 0.2324 0.2056 0.22916 C 0.20703 0.22037 0.20886 0.21157 0.21003 0.20254 C 0.2112 0.19213 0.21368 0.16551 0.21446 0.15069 C 0.21576 0.11898 0.2142 0.13518 0.21615 0.11782 C 0.21524 0.08217 0.21485 0.04652 0.21354 0.01111 C 0.21341 0.00787 0.2125 0.00463 0.21172 0.00162 C 0.21081 -0.00209 0.20938 -0.00556 0.20821 -0.00926 C 0.20808 -0.01019 0.20703 -0.01875 0.20651 -0.02037 C 0.20482 -0.02477 0.20287 -0.02848 0.20118 -0.03287 C 0.19063 -0.05903 0.20677 -0.02153 0.19141 -0.05487 C 0.18711 -0.06412 0.1931 -0.05695 0.18347 -0.07061 C 0.16888 -0.09121 0.16003 -0.09792 0.14206 -0.11436 C 0.14063 -0.11574 0.13907 -0.11667 0.13763 -0.1176 C 0.13672 -0.11806 0.13581 -0.11829 0.13503 -0.11922 C 0.13399 -0.11991 0.13334 -0.12153 0.13229 -0.12223 C 0.12774 -0.1257 0.12292 -0.12848 0.11823 -0.13172 C 0.11498 -0.1338 0.11185 -0.13704 0.10847 -0.13797 C 0.09766 -0.14074 0.10443 -0.13936 0.08815 -0.14098 C 0.07878 -0.14051 0.0694 -0.14074 0.0599 -0.13959 C 0.04922 -0.1382 0.05495 -0.1382 0.04935 -0.13334 C 0.0474 -0.13149 0.04519 -0.13033 0.04323 -0.12848 C 0.04219 -0.12778 0.04154 -0.12616 0.0405 -0.12547 C 0.03854 -0.12408 0.03646 -0.12338 0.03438 -0.12223 C 0.0267 -0.11806 0.03151 -0.12061 0.02461 -0.11598 C 0.02058 -0.1132 0.01641 -0.11065 0.01224 -0.10811 C 0.01029 -0.10695 0.00808 -0.10649 0.00612 -0.1051 C 0.0043 -0.10371 0.00261 -0.10162 0.00078 -0.10024 C -0.00091 -0.09908 -0.00273 -0.09838 -0.00442 -0.09723 C -0.00573 -0.0963 -0.00677 -0.09491 -0.00794 -0.09399 C -0.01263 -0.09121 -0.01744 -0.08936 -0.02213 -0.08612 C -0.02461 -0.08449 -0.02682 -0.08172 -0.02916 -0.07987 C -0.03125 -0.07824 -0.03333 -0.07709 -0.03541 -0.07524 C -0.03632 -0.07431 -0.03698 -0.07269 -0.03802 -0.07199 C -0.04557 -0.06644 -0.05338 -0.06181 -0.06093 -0.05649 C -0.06875 -0.05093 -0.0608 -0.05579 -0.06718 -0.05 C -0.06797 -0.04931 -0.06901 -0.04931 -0.06979 -0.04862 C -0.08737 -0.03287 -0.06927 -0.04723 -0.08385 -0.03588 C -0.08541 -0.03125 -0.08646 -0.02593 -0.08828 -0.02176 C -0.08919 -0.02014 -0.09075 -0.02014 -0.09179 -0.01875 C -0.09674 -0.01181 -0.1013 -0.00417 -0.10599 0.00324 C -0.11041 0.01041 -0.11002 0.01226 -0.11484 0.02361 C -0.11523 0.02476 -0.11601 0.02569 -0.11653 0.02685 C -0.11744 0.03148 -0.11823 0.03634 -0.11927 0.04097 C -0.12148 0.05069 -0.12057 0.04606 -0.12187 0.05509 C -0.12122 0.08148 -0.12343 0.09328 -0.11562 0.11458 C -0.11471 0.11713 -0.11263 0.11736 -0.11119 0.11944 C -0.10872 0.12314 -0.10638 0.12754 -0.10416 0.13194 C -0.10351 0.13333 -0.10325 0.13541 -0.10247 0.13657 C -0.09349 0.15115 -0.09648 0.14513 -0.09101 0.15231 C -0.08971 0.1537 -0.08867 0.15555 -0.08737 0.15694 C -0.08515 0.15972 -0.08268 0.16203 -0.08034 0.16481 C -0.0776 0.16805 -0.07656 0.17083 -0.0733 0.17268 C -0.04596 0.18773 -0.06276 0.17916 -0.04505 0.18356 C 0.01055 0.19814 -0.02317 0.19143 0.01224 0.19768 L 0.09089 0.19629 C 0.0918 0.19606 0.09271 0.19537 0.09349 0.19467 C 0.09558 0.19282 0.09753 0.19027 0.09961 0.18842 C 0.10782 0.18101 0.10091 0.19097 0.1112 0.17592 C 0.11394 0.17176 0.1168 0.16481 0.11914 0.16018 C 0.1194 0.15439 0.11993 0.14861 0.11993 0.14282 C 0.11993 0.12662 0.12032 0.11041 0.11914 0.09421 C 0.11849 0.08657 0.11641 0.07939 0.11472 0.07222 C 0.11354 0.06759 0.11276 0.0625 0.1112 0.0581 C 0.10821 0.05046 0.10651 0.05 0.10326 0.0456 C 0.10196 0.04398 0.10104 0.04189 0.09961 0.04097 C 0.09766 0.03958 0.09558 0.03981 0.09349 0.03935 L 0.07761 0.03472 C 0.06901 0.03518 0.06055 0.03518 0.05196 0.03611 C 0.05104 0.03634 0.05013 0.03703 0.04935 0.03773 C 0.04844 0.03865 0.04766 0.03981 0.04675 0.04097 C 0.04727 0.05717 0.04753 0.07338 0.04844 0.08958 C 0.0487 0.09282 0.04922 0.09606 0.05026 0.09884 C 0.05391 0.10949 0.05873 0.12129 0.06524 0.12708 C 0.06641 0.12824 0.06758 0.12916 0.06875 0.13032 C 0.07266 0.13402 0.07618 0.13888 0.08021 0.1412 C 0.08203 0.14236 0.08386 0.14282 0.08555 0.14444 C 0.0892 0.14814 0.09245 0.15301 0.0961 0.15694 C 0.09831 0.15949 0.10795 0.16713 0.10938 0.16805 C 0.11133 0.16921 0.11354 0.1699 0.1155 0.17106 C 0.12123 0.17453 0.12995 0.18194 0.13672 0.18356 C 0.1405 0.18472 0.1444 0.18472 0.14818 0.18518 C 0.15547 0.18842 0.14753 0.18518 0.15795 0.18842 C 0.16263 0.18981 0.16732 0.19143 0.17201 0.19305 C 0.18542 0.19791 0.17878 0.19745 0.19857 0.20092 C 0.21628 0.20416 0.23008 0.20439 0.24792 0.20555 C 0.24909 0.20625 0.25039 0.20625 0.25144 0.20717 C 0.25365 0.20902 0.25534 0.21226 0.25769 0.21342 C 0.26133 0.21551 0.26524 0.21574 0.26914 0.21666 C 0.27149 0.21713 0.27383 0.21759 0.27618 0.21828 C 0.27995 0.21921 0.28386 0.22037 0.28763 0.22129 C 0.28854 0.22176 0.28933 0.22268 0.29024 0.22291 C 0.29323 0.22384 0.29779 0.22338 0.30091 0.22592 C 0.30248 0.22731 0.30378 0.22939 0.30534 0.23078 C 0.30912 0.23402 0.31289 0.23726 0.3168 0.24004 C 0.31784 0.24097 0.31914 0.2412 0.32032 0.24166 C 0.32123 0.24213 0.32201 0.24282 0.32292 0.24328 C 0.32644 0.2449 0.32995 0.24652 0.3336 0.24791 C 0.33438 0.24953 0.33503 0.25162 0.3362 0.25277 C 0.35274 0.26851 0.35118 0.26736 0.36094 0.27314 C 0.36615 0.28263 0.36341 0.27685 0.36888 0.29027 C 0.36914 0.29189 0.3694 0.29351 0.36966 0.29513 C 0.37032 0.29861 0.37071 0.30254 0.37149 0.30601 C 0.37188 0.30787 0.37266 0.30926 0.37331 0.31064 C 0.37383 0.31597 0.37487 0.32106 0.375 0.32638 C 0.37552 0.3581 0.37618 0.35324 0.37331 0.36875 C 0.37292 0.37291 0.37305 0.37731 0.3724 0.38125 C 0.37214 0.38287 0.37097 0.3831 0.37058 0.38449 C 0.36927 0.38842 0.36993 0.39143 0.36888 0.39537 C 0.36849 0.39676 0.36771 0.39745 0.36706 0.39861 C 0.36498 0.40949 0.36667 0.40578 0.36354 0.41111 L 0.36263 0.41597 L 0.36263 0.41597 " pathEditMode="relative" ptsTypes="AAAAAAAAAAAAAAAAAAAAAAAAAAAAAAAAAAAAAAAAAAAAAAAAAAAAAAAAAAAAAAAAAAAAAAAAAAAAAAAAAAAAAAAAAAAAAAAAAAAAAAAAAAAAAAAAAAAAAAAAAAAAAAAAAAAAAAAAAAAAAAAAAAAAAAAAAAAAAAAAAA">
                                      <p:cBhvr>
                                        <p:cTn id="89" dur="8000" fill="hold"/>
                                        <p:tgtEl>
                                          <p:spTgt spid="80"/>
                                        </p:tgtEl>
                                        <p:attrNameLst>
                                          <p:attrName>ppt_x</p:attrName>
                                          <p:attrName>ppt_y</p:attrName>
                                        </p:attrNameLst>
                                      </p:cBhvr>
                                    </p:animMotion>
                                  </p:childTnLst>
                                </p:cTn>
                              </p:par>
                              <p:par>
                                <p:cTn id="90" presetID="0" presetClass="path" presetSubtype="0" accel="50000" decel="50000" fill="hold" grpId="1" nodeType="withEffect">
                                  <p:stCondLst>
                                    <p:cond delay="0"/>
                                  </p:stCondLst>
                                  <p:childTnLst>
                                    <p:animMotion origin="layout" path="M 0 0 L 0 0 C -0.0306 0.01667 -0.06094 0.03449 -0.09167 0.05023 C -0.09596 0.05232 -0.10052 0.05255 -0.10495 0.05324 L -0.2276 0.07361 C -0.23776 0.07963 -0.23945 0.08102 -0.25664 0.08472 C -0.25781 0.08496 -0.25846 0.08264 -0.25937 0.08148 C -0.27057 0.04815 -0.2819 0.01482 -0.29284 -0.01898 C -0.29414 -0.02291 -0.29505 -0.02754 -0.29635 -0.03148 C -0.29739 -0.03426 -0.29909 -0.03634 -0.29987 -0.03935 C -0.31836 -0.10486 -0.32656 -0.14491 -0.3431 -0.21643 C -0.34518 -0.24097 -0.347 -0.26574 -0.34935 -0.29028 C -0.35364 -0.33657 -0.36536 -0.36666 -0.33086 -0.40162 C -0.31745 -0.41504 -0.30026 -0.40671 -0.28489 -0.40949 C -0.2737 -0.40625 -0.2625 -0.40393 -0.25143 -0.4 C -0.25039 -0.39977 -0.24935 -0.39838 -0.2487 -0.39699 C -0.23906 -0.3743 -0.22995 -0.35092 -0.22057 -0.32778 C -0.22018 -0.32569 -0.22018 -0.32361 -0.21966 -0.32153 C -0.21862 -0.31782 -0.21667 -0.31481 -0.21614 -0.31065 C -0.21367 -0.29051 -0.21263 -0.26991 -0.21081 -0.24953 C -0.21523 -0.22546 -0.21875 -0.20069 -0.22409 -0.17731 C -0.22474 -0.1743 -0.22708 -0.17338 -0.22851 -0.17106 C -0.23502 -0.15949 -0.2289 -0.16643 -0.23555 -0.15856 C -0.24818 -0.14328 -0.26055 -0.12754 -0.27344 -0.11296 C -0.28594 -0.09884 -0.29896 -0.08657 -0.31133 -0.07222 C -0.32344 -0.05833 -0.33502 -0.04328 -0.34661 -0.02824 C -0.34765 -0.02708 -0.34831 -0.02477 -0.34935 -0.02361 C -0.35091 -0.02153 -0.35299 -0.02083 -0.35456 -0.01898 C -0.35534 -0.01805 -0.35573 -0.01666 -0.35638 -0.01574 C -0.35716 -0.01458 -0.3582 -0.01389 -0.35898 -0.0125 C -0.36263 -0.00741 -0.36614 -0.00208 -0.36966 0.00301 C -0.37018 0.00718 -0.37083 0.01134 -0.37135 0.01574 C -0.37174 0.01829 -0.37252 0.02084 -0.37226 0.02338 C -0.37018 0.04051 -0.3681 0.05764 -0.36432 0.07361 C -0.35781 0.10139 -0.34505 0.12523 -0.33346 0.14584 C -0.32786 0.15579 -0.32252 0.16667 -0.31575 0.17408 C -0.29883 0.19283 -0.28125 0.21042 -0.26289 0.22431 C -0.24062 0.24097 -0.19401 0.26505 -0.19401 0.26505 C -0.1664 0.29792 -0.1914 0.26991 -0.10937 0.2963 C -0.08932 0.30278 -0.10325 0.30023 -0.08463 0.30278 L 0.11563 0.27593 C 0.11758 0.2757 0.1207 0.27084 0.12175 0.26806 C 0.12669 0.25579 0.13112 0.24306 0.13594 0.23056 C 0.13555 0.22107 0.13594 0.21158 0.13503 0.20232 C 0.13464 0.19931 0.13307 0.19722 0.13229 0.19445 C 0.12721 0.17616 0.14766 0.20834 0.11732 0.16459 C 0.11615 0.16297 0.11432 0.16389 0.11289 0.16297 C 0.11055 0.16181 0.1082 0.15972 0.10586 0.15834 C 0.10208 0.15602 0.09844 0.15301 0.0944 0.15209 C 0.08034 0.14884 0.06615 0.14815 0.05208 0.14584 C 0.05026 0.1456 0.04857 0.14468 0.04675 0.14422 C 0.03906 0.14954 0.02695 0.14653 0.02383 0.15996 C 0.02149 0.17014 0.03333 0.17454 0.03789 0.18195 C 0.03854 0.18287 0.03893 0.18426 0.03971 0.18496 C 0.0431 0.18797 0.04649 0.19167 0.05026 0.19283 C 0.05534 0.19445 0.06471 0.19445 0.07149 0.19445 L 0.07149 0.19445 " pathEditMode="relative" ptsTypes="AAAAAAAAAAAAAAAAAAAAAAAAAAAAAAAAAAAAAAAAAAAAAAAAAAAAAAAAA">
                                      <p:cBhvr>
                                        <p:cTn id="91" dur="8000" fill="hold"/>
                                        <p:tgtEl>
                                          <p:spTgt spid="78"/>
                                        </p:tgtEl>
                                        <p:attrNameLst>
                                          <p:attrName>ppt_x</p:attrName>
                                          <p:attrName>ppt_y</p:attrName>
                                        </p:attrNameLst>
                                      </p:cBhvr>
                                    </p:animMotion>
                                  </p:childTnLst>
                                </p:cTn>
                              </p:par>
                              <p:par>
                                <p:cTn id="92" presetID="0" presetClass="path" presetSubtype="0" accel="50000" decel="50000" fill="hold" grpId="3" nodeType="withEffect">
                                  <p:stCondLst>
                                    <p:cond delay="0"/>
                                  </p:stCondLst>
                                  <p:childTnLst>
                                    <p:animMotion origin="layout" path="M 0 0 L 0 0 C -0.00026 0.01041 0.00013 0.02106 -0.00091 0.03148 C -0.00117 0.03402 -0.00273 0.03541 -0.00352 0.03773 C -0.00417 0.03912 -0.00456 0.04097 -0.00534 0.04236 C -0.00872 0.04884 -0.01315 0.0537 -0.01589 0.06111 C -0.01966 0.07129 -0.02435 0.08449 -0.02995 0.08935 C -0.03112 0.09051 -0.03242 0.0912 -0.03359 0.09259 C -0.0345 0.09375 -0.03516 0.09606 -0.0362 0.09722 C -0.04049 0.10231 -0.04583 0.10486 -0.04935 0.11134 C -0.05 0.1125 -0.05052 0.11365 -0.05117 0.11458 C -0.05586 0.1199 -0.06133 0.12315 -0.06523 0.13009 C -0.06732 0.13379 -0.06901 0.13819 -0.07148 0.1412 C -0.07279 0.14259 -0.07448 0.1419 -0.07591 0.14282 C -0.07969 0.14467 -0.08359 0.14699 -0.08737 0.14907 C -0.097 0.14838 -0.10703 0.15092 -0.11654 0.14745 C -0.12292 0.14514 -0.12448 0.13565 -0.12799 0.1287 C -0.1293 0.12592 -0.13112 0.12384 -0.13242 0.12083 C -0.1388 0.10532 -0.14453 0.08935 -0.15091 0.07361 C -0.15221 0.07037 -0.15417 0.06782 -0.15534 0.06435 C -0.15794 0.05602 -0.16068 0.04768 -0.16328 0.03912 C -0.1668 0.02777 -0.16328 0.03773 -0.1668 0.02824 C -0.16823 0.01898 -0.16979 0.01088 -0.17031 0.00162 C -0.17083 -0.00787 -0.17174 -0.03912 -0.172 -0.04699 C -0.17148 -0.06598 -0.17266 -0.08519 -0.17031 -0.10348 C -0.16875 -0.11551 -0.16445 -0.12616 -0.16055 -0.13635 C -0.1556 -0.14977 -0.15964 -0.13982 -0.14648 -0.1632 C -0.14023 -0.17431 -0.14297 -0.16991 -0.13242 -0.18496 C -0.13125 -0.18681 -0.12995 -0.18797 -0.12878 -0.18982 C -0.12161 -0.2007 -0.12122 -0.20486 -0.11289 -0.21019 C -0.10325 -0.21644 -0.10117 -0.2169 -0.09349 -0.21945 C -0.09206 -0.2206 -0.09062 -0.22199 -0.08906 -0.22269 C -0.08333 -0.2257 -0.07721 -0.22709 -0.07148 -0.23056 C -0.06927 -0.23195 -0.06745 -0.23519 -0.06523 -0.23681 C -0.06367 -0.23797 -0.06172 -0.23773 -0.06003 -0.23843 C -0.05443 -0.24028 -0.04883 -0.24236 -0.04323 -0.24468 C -0.04154 -0.24537 -0.03659 -0.24908 -0.03437 -0.24931 C -0.02878 -0.25023 -0.02318 -0.25023 -0.01771 -0.25093 C -0.01003 -0.25185 -0.00234 -0.25301 0.00534 -0.25394 L 0.2974 -0.25255 C 0.3 -0.25232 0.30208 -0.24838 0.30443 -0.2463 C 0.3056 -0.24514 0.3069 -0.24445 0.30794 -0.24306 C 0.30885 -0.24213 0.30964 -0.24074 0.31068 -0.24005 C 0.31198 -0.23866 0.31354 -0.23773 0.31497 -0.23681 C 0.31563 -0.23565 0.31615 -0.23449 0.3168 -0.23357 C 0.31758 -0.23241 0.31888 -0.23218 0.3194 -0.23056 C 0.32357 -0.22014 0.32214 -0.22107 0.32383 -0.2132 C 0.32474 -0.20949 0.32565 -0.20602 0.32656 -0.20232 C 0.32617 -0.18148 0.32604 -0.16042 0.32565 -0.13959 C 0.32552 -0.13426 0.32604 -0.12871 0.32474 -0.12385 C 0.32318 -0.11829 0.32044 -0.11366 0.31771 -0.10973 C 0.31172 -0.10139 0.30612 -0.09931 0.29909 -0.0956 C 0.29792 -0.09514 0.29688 -0.09422 0.29557 -0.09398 C 0.2888 -0.09283 0.28203 -0.0919 0.27526 -0.09098 C 0.25443 -0.08426 0.27839 -0.09167 0.24792 -0.0831 C 0.2431 -0.08172 0.23737 -0.07871 0.23294 -0.07685 C 0.22135 -0.07199 0.2112 -0.0713 0.20117 -0.06111 C 0.19492 -0.05486 0.1888 -0.04769 0.18268 -0.04074 C 0.17786 -0.03519 0.16849 -0.02361 0.16849 -0.02361 C 0.16706 -0.01945 0.1655 -0.01528 0.16419 -0.01088 C 0.16367 -0.00949 0.16367 -0.00787 0.16328 -0.00625 C 0.15964 0.00787 0.16029 0.00555 0.15703 0.01412 C 0.15651 0.02037 0.15599 0.02662 0.15534 0.03287 C 0.15508 0.03449 0.1543 0.03611 0.15443 0.03773 C 0.15521 0.05069 0.15638 0.06389 0.15794 0.07685 C 0.15807 0.07824 0.15911 0.07893 0.15977 0.08009 C 0.16563 0.09143 0.17096 0.10393 0.17734 0.11458 C 0.18516 0.12731 0.21224 0.13958 0.21536 0.1412 C 0.21706 0.14213 0.21888 0.14213 0.22057 0.14282 C 0.22734 0.14699 0.23411 0.15139 0.24089 0.15532 C 0.24258 0.15625 0.24453 0.15578 0.24622 0.15694 C 0.25911 0.16412 0.26185 0.1669 0.27266 0.17569 C 0.27643 0.1824 0.27201 0.17523 0.27891 0.18194 C 0.28073 0.18379 0.28242 0.18588 0.28411 0.18819 C 0.29648 0.20555 0.28724 0.19328 0.29388 0.20393 C 0.29583 0.20717 0.29805 0.20995 0.3 0.21319 C 0.30273 0.21782 0.30625 0.22152 0.30794 0.22731 C 0.30977 0.23379 0.31146 0.24004 0.31328 0.24629 C 0.3138 0.24791 0.31445 0.2493 0.31497 0.25092 C 0.31628 0.25463 0.31732 0.25833 0.31862 0.2618 L 0.31771 0.2949 L 0.31862 0.29652 " pathEditMode="relative" ptsTypes="AAAAAAAAAAAAAAAAAAAAAAAAAAAAAAAAAAAAAAAAAAAAAAAAAAAAAAAAAAAAAAAAAAAAAAAAAAAAAAAAAA">
                                      <p:cBhvr>
                                        <p:cTn id="93" dur="8000" fill="hold"/>
                                        <p:tgtEl>
                                          <p:spTgt spid="76"/>
                                        </p:tgtEl>
                                        <p:attrNameLst>
                                          <p:attrName>ppt_x</p:attrName>
                                          <p:attrName>ppt_y</p:attrName>
                                        </p:attrNameLst>
                                      </p:cBhvr>
                                    </p:animMotion>
                                  </p:childTnLst>
                                </p:cTn>
                              </p:par>
                              <p:par>
                                <p:cTn id="94" presetID="0" presetClass="path" presetSubtype="0" accel="50000" decel="50000" fill="hold" grpId="1" nodeType="withEffect">
                                  <p:stCondLst>
                                    <p:cond delay="0"/>
                                  </p:stCondLst>
                                  <p:childTnLst>
                                    <p:animMotion origin="layout" path="M 0 0 L 0 0 C -0.00234 0.00301 -0.00482 0.00602 -0.00703 0.00949 C -0.00768 0.01042 -0.00833 0.01135 -0.00886 0.0125 C -0.01016 0.01551 -0.01068 0.01991 -0.01237 0.02199 C -0.01771 0.02824 -0.01406 0.02431 -0.02383 0.03287 C -0.02474 0.03496 -0.02539 0.0375 -0.02656 0.03912 C -0.02747 0.04074 -0.02878 0.04144 -0.03008 0.04236 C -0.03646 0.04746 -0.03399 0.04445 -0.04245 0.05023 C -0.04362 0.05093 -0.04466 0.05232 -0.04596 0.05324 C -0.04818 0.0551 -0.05065 0.05648 -0.053 0.05811 C -0.05391 0.05857 -0.05482 0.0588 -0.0556 0.05949 C -0.05742 0.06088 -0.05925 0.0625 -0.06094 0.06436 C -0.06185 0.06528 -0.06263 0.06667 -0.06354 0.06736 C -0.06602 0.06968 -0.07083 0.07223 -0.07331 0.07361 C -0.08125 0.08426 -0.07201 0.07338 -0.08125 0.07986 C -0.08281 0.08102 -0.08412 0.08334 -0.08568 0.08473 C -0.08646 0.08542 -0.08737 0.08565 -0.08828 0.08635 C -0.09375 0.08519 -0.09727 0.08704 -0.10065 0.07848 C -0.10169 0.0757 -0.1013 0.07176 -0.10234 0.06898 C -0.10404 0.06482 -0.1069 0.06227 -0.10859 0.05811 C -0.11185 0.05023 -0.11589 0.04306 -0.11823 0.03449 C -0.12122 0.02385 -0.1194 0.0301 -0.12448 0.01574 C -0.12539 0.0088 -0.12591 0.00186 -0.12708 -0.00463 C -0.13047 -0.02361 -0.13203 -0.02708 -0.13685 -0.04236 C -0.13893 -0.05717 -0.13672 -0.04444 -0.14557 -0.06898 C -0.15026 -0.08171 -0.15195 -0.09213 -0.15625 -0.10671 C -0.15755 -0.11111 -0.15912 -0.11504 -0.16068 -0.11921 C -0.16237 -0.1324 -0.16354 -0.1456 -0.16589 -0.15833 C -0.16849 -0.17199 -0.16758 -0.16643 -0.17031 -0.19282 C -0.17214 -0.20972 -0.17383 -0.22639 -0.17565 -0.24305 C -0.17591 -0.24629 -0.17578 -0.24953 -0.17656 -0.25254 C -0.17734 -0.25602 -0.17904 -0.25856 -0.18008 -0.26203 C -0.18346 -0.27384 -0.18503 -0.2875 -0.18971 -0.29791 C -0.19089 -0.30069 -0.19219 -0.30324 -0.19323 -0.30578 C -0.19753 -0.3162 -0.20339 -0.33333 -0.20912 -0.34352 C -0.21289 -0.35 -0.21641 -0.35671 -0.22057 -0.36227 C -0.22175 -0.36389 -0.22305 -0.36527 -0.22422 -0.36713 C -0.22695 -0.37152 -0.2293 -0.37685 -0.23216 -0.38125 C -0.23307 -0.38264 -0.23464 -0.38287 -0.23568 -0.38426 C -0.23932 -0.38912 -0.24258 -0.3949 -0.24622 -0.4 C -0.24701 -0.40115 -0.24779 -0.40277 -0.24883 -0.40301 C -0.25417 -0.40509 -0.26576 -0.40671 -0.27175 -0.40787 C -0.28294 -0.40625 -0.29414 -0.40532 -0.30534 -0.40301 C -0.3069 -0.40277 -0.30833 -0.40115 -0.30977 -0.4 C -0.32539 -0.38611 -0.32917 -0.38356 -0.34154 -0.36713 C -0.34427 -0.36342 -0.34818 -0.35277 -0.34948 -0.34977 C -0.35065 -0.34352 -0.35234 -0.33426 -0.353 -0.32939 C -0.35378 -0.32268 -0.35417 -0.31574 -0.35469 -0.30902 C -0.35274 -0.29027 -0.35078 -0.27129 -0.34857 -0.25254 C -0.34844 -0.25092 -0.34818 -0.2493 -0.34766 -0.24791 C -0.34427 -0.23657 -0.33542 -0.2125 -0.33177 -0.20555 C -0.32917 -0.20023 -0.32721 -0.19352 -0.32383 -0.18981 C -0.31484 -0.17939 -0.31081 -0.17847 -0.30274 -0.17569 L -0.20208 -0.18518 C -0.19883 -0.18541 -0.19557 -0.18518 -0.19245 -0.18657 C -0.17005 -0.19676 -0.16758 -0.19861 -0.15 -0.22106 C -0.14831 -0.22338 -0.14727 -0.22685 -0.14557 -0.22893 C -0.14024 -0.23588 -0.13451 -0.24189 -0.12891 -0.24791 C -0.12005 -0.25717 -0.11836 -0.25092 -0.11029 -0.27615 C -0.10794 -0.28333 -0.10586 -0.29097 -0.10326 -0.29791 C -0.1 -0.30717 -0.09701 -0.31689 -0.09271 -0.32477 C -0.09206 -0.32569 -0.09128 -0.32662 -0.09089 -0.32777 C -0.08633 -0.34166 -0.08359 -0.35787 -0.07774 -0.37014 C -0.07409 -0.37754 -0.0707 -0.38495 -0.06706 -0.39213 C -0.06654 -0.39328 -0.06576 -0.39398 -0.06537 -0.39514 C -0.06315 -0.40092 -0.06146 -0.40717 -0.05912 -0.4125 C -0.05846 -0.41389 -0.05729 -0.41435 -0.05651 -0.41574 C -0.05287 -0.42176 -0.04974 -0.4287 -0.04596 -0.43449 C -0.04518 -0.43564 -0.04414 -0.43564 -0.04323 -0.43611 C -0.03763 -0.43865 -0.03216 -0.44143 -0.02656 -0.44398 C -0.01484 -0.44884 0.00104 -0.45139 0.01146 -0.45162 L 0.35026 -0.45648 L 0.35299 -0.45787 L 0.35299 -0.45787 " pathEditMode="relative" ptsTypes="AAAAAAAAAAAAAAAAAAAAAAAAAAAAAAAAAAAAAAAAAAAAAAAAAAAAAAAAAAAAAAAAAAAAAAAAAAA">
                                      <p:cBhvr>
                                        <p:cTn id="95" dur="8000" fill="hold"/>
                                        <p:tgtEl>
                                          <p:spTgt spid="77"/>
                                        </p:tgtEl>
                                        <p:attrNameLst>
                                          <p:attrName>ppt_x</p:attrName>
                                          <p:attrName>ppt_y</p:attrName>
                                        </p:attrNameLst>
                                      </p:cBhvr>
                                    </p:animMotion>
                                  </p:childTnLst>
                                </p:cTn>
                              </p:par>
                              <p:par>
                                <p:cTn id="96" presetID="1" presetClass="entr" presetSubtype="0" fill="hold" grpId="0" nodeType="withEffect">
                                  <p:stCondLst>
                                    <p:cond delay="4000"/>
                                  </p:stCondLst>
                                  <p:childTnLst>
                                    <p:set>
                                      <p:cBhvr>
                                        <p:cTn id="97" dur="1" fill="hold">
                                          <p:stCondLst>
                                            <p:cond delay="9"/>
                                          </p:stCondLst>
                                        </p:cTn>
                                        <p:tgtEl>
                                          <p:spTgt spid="31"/>
                                        </p:tgtEl>
                                        <p:attrNameLst>
                                          <p:attrName>style.visibility</p:attrName>
                                        </p:attrNameLst>
                                      </p:cBhvr>
                                      <p:to>
                                        <p:strVal val="visible"/>
                                      </p:to>
                                    </p:set>
                                  </p:childTnLst>
                                </p:cTn>
                              </p:par>
                              <p:par>
                                <p:cTn id="98" presetID="1" presetClass="exit" presetSubtype="0" fill="hold" grpId="1" nodeType="withEffect">
                                  <p:stCondLst>
                                    <p:cond delay="4250"/>
                                  </p:stCondLst>
                                  <p:childTnLst>
                                    <p:set>
                                      <p:cBhvr>
                                        <p:cTn id="99" dur="1" fill="hold">
                                          <p:stCondLst>
                                            <p:cond delay="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 grpId="0" animBg="1"/>
      <p:bldP spid="76" grpId="0" animBg="1"/>
      <p:bldP spid="76" grpId="2" animBg="1"/>
      <p:bldP spid="76" grpId="3"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1" grpId="0" animBg="1"/>
      <p:bldP spid="31"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3188228" y="171040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4730552" y="243040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6635150" y="46203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6902792" y="214190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4386890" y="72111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2468228" y="401651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1576482" y="181870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6541060" y="398854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8</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
        <p:nvSpPr>
          <p:cNvPr id="7" name="Rechteck 6"/>
          <p:cNvSpPr/>
          <p:nvPr/>
        </p:nvSpPr>
        <p:spPr>
          <a:xfrm>
            <a:off x="215153" y="225911"/>
            <a:ext cx="11796196" cy="543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ontrols>
      <mc:AlternateContent xmlns:mc="http://schemas.openxmlformats.org/markup-compatibility/2006">
        <mc:Choice xmlns:v="urn:schemas-microsoft-com:vml" Requires="v">
          <p:control spid="62470"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3083480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00B05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vol="41000">
                                        <p:cTn display="0" masterRel="sameClick">
                                          <p:stCondLst>
                                            <p:cond evt="begin" delay="0">
                                              <p:tn val="2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FF0000"/>
                                      </p:to>
                                    </p:animClr>
                                    <p:animClr clrSpc="rgb" dir="cw">
                                      <p:cBhvr>
                                        <p:cTn id="34" dur="1000" fill="hold"/>
                                        <p:tgtEl>
                                          <p:spTgt spid="76"/>
                                        </p:tgtEl>
                                        <p:attrNameLst>
                                          <p:attrName>fillcolor</p:attrName>
                                        </p:attrNameLst>
                                      </p:cBhvr>
                                      <p:to>
                                        <a:srgbClr val="FF000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vol="77000">
                                        <p:cTn display="0" masterRel="sameClick">
                                          <p:stCondLst>
                                            <p:cond evt="begin" delay="0">
                                              <p:tn val="3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9" presetClass="emph" presetSubtype="0" fill="hold" grpId="0" nodeType="clickEffect">
                                  <p:stCondLst>
                                    <p:cond delay="0"/>
                                  </p:stCondLst>
                                  <p:childTnLst>
                                    <p:animClr clrSpc="rgb" dir="cw">
                                      <p:cBhvr override="childStyle">
                                        <p:cTn id="65" dur="1000" fill="hold"/>
                                        <p:tgtEl>
                                          <p:spTgt spid="21"/>
                                        </p:tgtEl>
                                        <p:attrNameLst>
                                          <p:attrName>style.color</p:attrName>
                                        </p:attrNameLst>
                                      </p:cBhvr>
                                      <p:to>
                                        <a:srgbClr val="FF0000"/>
                                      </p:to>
                                    </p:animClr>
                                    <p:animClr clrSpc="rgb" dir="cw">
                                      <p:cBhvr>
                                        <p:cTn id="66" dur="1000" fill="hold"/>
                                        <p:tgtEl>
                                          <p:spTgt spid="21"/>
                                        </p:tgtEl>
                                        <p:attrNameLst>
                                          <p:attrName>fillcolor</p:attrName>
                                        </p:attrNameLst>
                                      </p:cBhvr>
                                      <p:to>
                                        <a:srgbClr val="FF0000"/>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vol="100000">
                                        <p:cTn display="0" masterRel="sameClick">
                                          <p:stCondLst>
                                            <p:cond evt="begin" delay="0">
                                              <p:tn val="6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19" presetClass="emph" presetSubtype="0" fill="hold" grpId="0" nodeType="clickEffect">
                                  <p:stCondLst>
                                    <p:cond delay="0"/>
                                  </p:stCondLst>
                                  <p:childTnLst>
                                    <p:animClr clrSpc="rgb" dir="cw">
                                      <p:cBhvr override="childStyle">
                                        <p:cTn id="73" dur="1000" fill="hold"/>
                                        <p:tgtEl>
                                          <p:spTgt spid="22"/>
                                        </p:tgtEl>
                                        <p:attrNameLst>
                                          <p:attrName>style.color</p:attrName>
                                        </p:attrNameLst>
                                      </p:cBhvr>
                                      <p:to>
                                        <a:srgbClr val="FF0000"/>
                                      </p:to>
                                    </p:animClr>
                                    <p:animClr clrSpc="rgb" dir="cw">
                                      <p:cBhvr>
                                        <p:cTn id="74" dur="1000" fill="hold"/>
                                        <p:tgtEl>
                                          <p:spTgt spid="22"/>
                                        </p:tgtEl>
                                        <p:attrNameLst>
                                          <p:attrName>fillcolor</p:attrName>
                                        </p:attrNameLst>
                                      </p:cBhvr>
                                      <p:to>
                                        <a:srgbClr val="FF0000"/>
                                      </p:to>
                                    </p:animClr>
                                    <p:set>
                                      <p:cBhvr>
                                        <p:cTn id="75" dur="1000" fill="hold"/>
                                        <p:tgtEl>
                                          <p:spTgt spid="22"/>
                                        </p:tgtEl>
                                        <p:attrNameLst>
                                          <p:attrName>fill.type</p:attrName>
                                        </p:attrNameLst>
                                      </p:cBhvr>
                                      <p:to>
                                        <p:strVal val="solid"/>
                                      </p:to>
                                    </p:set>
                                    <p:set>
                                      <p:cBhvr>
                                        <p:cTn id="76" dur="1000" fill="hold"/>
                                        <p:tgtEl>
                                          <p:spTgt spid="22"/>
                                        </p:tgtEl>
                                        <p:attrNameLst>
                                          <p:attrName>fill.on</p:attrName>
                                        </p:attrNameLst>
                                      </p:cBhvr>
                                      <p:to>
                                        <p:strVal val="true"/>
                                      </p:to>
                                    </p:set>
                                  </p:childTnLst>
                                  <p:subTnLst>
                                    <p:audio>
                                      <p:cMediaNode vol="77000">
                                        <p:cTn display="0" masterRel="sameClick">
                                          <p:stCondLst>
                                            <p:cond evt="begin" delay="0">
                                              <p:tn val="7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28"/>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grpId="0" nodeType="withEffect">
                                  <p:stCondLst>
                                    <p:cond delay="3000"/>
                                  </p:stCondLst>
                                  <p:childTnLst>
                                    <p:set>
                                      <p:cBhvr>
                                        <p:cTn id="81" dur="1" fill="hold">
                                          <p:stCondLst>
                                            <p:cond delay="9"/>
                                          </p:stCondLst>
                                        </p:cTn>
                                        <p:tgtEl>
                                          <p:spTgt spid="7"/>
                                        </p:tgtEl>
                                        <p:attrNameLst>
                                          <p:attrName>style.visibility</p:attrName>
                                        </p:attrNameLst>
                                      </p:cBhvr>
                                      <p:to>
                                        <p:strVal val="visible"/>
                                      </p:to>
                                    </p:set>
                                  </p:childTnLst>
                                </p:cTn>
                              </p:par>
                              <p:par>
                                <p:cTn id="82" presetID="1" presetClass="exit" presetSubtype="0" fill="hold" grpId="1" nodeType="withEffect">
                                  <p:stCondLst>
                                    <p:cond delay="3250"/>
                                  </p:stCondLst>
                                  <p:childTnLst>
                                    <p:set>
                                      <p:cBhvr>
                                        <p:cTn id="83" dur="1" fill="hold">
                                          <p:stCondLst>
                                            <p:cond delay="0"/>
                                          </p:stCondLst>
                                        </p:cTn>
                                        <p:tgtEl>
                                          <p:spTgt spid="7"/>
                                        </p:tgtEl>
                                        <p:attrNameLst>
                                          <p:attrName>style.visibility</p:attrName>
                                        </p:attrNameLst>
                                      </p:cBhvr>
                                      <p:to>
                                        <p:strVal val="hidden"/>
                                      </p:to>
                                    </p:set>
                                  </p:childTnLst>
                                </p:cTn>
                              </p:par>
                              <p:par>
                                <p:cTn id="84" presetID="0" presetClass="path" presetSubtype="0" accel="50000" decel="50000" fill="hold" grpId="1" nodeType="withEffect">
                                  <p:stCondLst>
                                    <p:cond delay="0"/>
                                  </p:stCondLst>
                                  <p:childTnLst>
                                    <p:animMotion origin="layout" path="M 0 0 L 0 0 L 0.04127 -0.00231 L 0.09635 -0.0044 L 0.12877 -0.00671 C 0.19739 -0.01829 0.16836 -0.01504 0.29505 -0.00671 C 0.3039 -0.00602 0.3125 -0.00231 0.32135 0 C 0.32044 0.03565 0.31979 0.07107 0.31875 0.10671 C 0.31862 0.11412 0.31757 0.12153 0.31757 0.12894 C 0.31757 0.13866 0.31849 0.14815 0.31875 0.15787 C 0.32135 0.22593 0.31836 0.16482 0.32252 0.24236 C 0.32291 0.2882 0.32304 0.33426 0.32382 0.38009 C 0.32382 0.3838 0.32656 0.40394 0.32382 0.41111 C 0.31614 0.43102 0.31549 0.42755 0.30755 0.44005 C 0.30625 0.44213 0.30494 0.44445 0.30377 0.44676 C 0.30078 0.45324 0.29882 0.46158 0.29505 0.46667 C 0.29101 0.47222 0.2858 0.47408 0.28125 0.47778 C 0.27955 0.47917 0.27812 0.48171 0.2763 0.48241 C 0.27174 0.48403 0.26718 0.4838 0.2625 0.48449 C 0.25963 0.4838 0.25599 0.48588 0.25377 0.48241 C 0.24713 0.47176 0.24323 0.45671 0.2375 0.44445 C 0.23567 0.44051 0.2332 0.43727 0.23125 0.43333 C 0.23033 0.43148 0.22981 0.42871 0.22877 0.42685 C 0.22695 0.42338 0.22421 0.42153 0.22252 0.41783 C 0.21757 0.40741 0.2125 0.39653 0.20885 0.38449 C 0.19921 0.35347 0.19127 0.32083 0.18255 0.28889 C 0.18086 0.27199 0.17825 0.25509 0.1776 0.23773 C 0.17734 0.23449 0.17929 0.23195 0.18007 0.22894 C 0.18138 0.22384 0.18268 0.21875 0.18385 0.21343 C 0.19049 0.18125 0.19192 0.17199 0.19752 0.14005 C 0.19843 0.13033 0.20065 0.12083 0.2 0.11111 C 0.19974 0.10695 0.19739 0.10255 0.19505 0.10232 L 0.16002 0.10671 C 0.11393 0.14398 0.14101 0.11898 0.08125 0.18889 C 0.08086 0.19421 0.0789 0.19954 0.08007 0.2044 C 0.08203 0.2132 0.08724 0.21875 0.0901 0.22662 C 0.09309 0.23519 0.09505 0.24445 0.09752 0.25347 C 0.09791 0.27338 0.09804 0.29352 0.09882 0.31343 C 0.09882 0.31574 0.10013 0.31783 0.1 0.32014 C 0.09843 0.3632 0.09596 0.40602 0.09375 0.44908 C 0.09349 0.45648 0.09453 0.46458 0.09257 0.4713 C 0.08476 0.4963 0.05664 0.51597 0.04635 0.52222 C 0.03046 0.53218 0.0138 0.53704 -0.00248 0.54468 C -0.01875 0.54375 -0.03503 0.54514 -0.05118 0.54236 C -0.07722 0.53773 -0.12865 0.52222 -0.12865 0.52222 C -0.14193 0.51458 -0.17826 0.49028 -0.19493 0.48889 L -0.2237 0.48681 C -0.35391 0.45996 -0.22253 0.48472 -0.30743 0.47338 C -0.30873 0.47315 -0.3099 0.47176 -0.3112 0.4713 C -0.31823 0.46875 -0.32539 0.46713 -0.33243 0.46458 C -0.34467 0.45996 -0.35691 0.45116 -0.36875 0.44445 C -0.38985 0.43287 -0.40743 0.42986 -0.43125 0.42222 C -0.44128 0.41158 -0.43412 0.41713 -0.4487 0.41343 C -0.46914 0.40833 -0.45717 0.40903 -0.47123 0.40903 L -0.4724 0.40232 " pathEditMode="relative" ptsTypes="AAAAAAAAAAAAAAAAAAAAAAAAAAAAAAAAAAAAAAAAAAAAAAAAAAAAAAA">
                                      <p:cBhvr>
                                        <p:cTn id="85" dur="8000" fill="hold"/>
                                        <p:tgtEl>
                                          <p:spTgt spid="77"/>
                                        </p:tgtEl>
                                        <p:attrNameLst>
                                          <p:attrName>ppt_x</p:attrName>
                                          <p:attrName>ppt_y</p:attrName>
                                        </p:attrNameLst>
                                      </p:cBhvr>
                                    </p:animMotion>
                                  </p:childTnLst>
                                </p:cTn>
                              </p:par>
                              <p:par>
                                <p:cTn id="86" presetID="0" presetClass="path" presetSubtype="0" accel="50000" decel="50000" fill="hold" grpId="1" nodeType="withEffect">
                                  <p:stCondLst>
                                    <p:cond delay="0"/>
                                  </p:stCondLst>
                                  <p:childTnLst>
                                    <p:animMotion origin="layout" path="M 0 0 L 0 0 C 0.00599 -0.04838 -0.00078 -0.00162 0.00495 -0.0287 C 0.00846 -0.04583 0.00326 -0.0294 0.00872 -0.04884 C 0.00977 -0.05278 0.01133 -0.05602 0.0125 -0.05995 C 0.01758 -0.07755 0.02279 -0.09514 0.02747 -0.11319 C 0.02813 -0.11597 0.02826 -0.11921 0.02865 -0.12222 C 0.02995 -0.13241 0.03125 -0.14282 0.03242 -0.15324 C 0.03203 -0.19028 0.03307 -0.22755 0.03125 -0.26435 C 0.03086 -0.26968 0.02839 -0.27407 0.02617 -0.27778 C 0.0224 -0.2838 0.01836 -0.28958 0.01367 -0.29329 C 0.00781 -0.29792 0.00117 -0.29931 -0.00508 -0.30208 L -0.0526 -0.3 C -0.05365 -0.29977 -0.0668 -0.28542 -0.07005 -0.27986 C -0.07161 -0.27732 -0.09909 -0.22917 -0.1013 -0.22222 L -0.10625 -0.20671 C -0.10677 -0.20301 -0.1069 -0.19907 -0.10755 -0.1956 C -0.10859 -0.18935 -0.11094 -0.18403 -0.11133 -0.17778 C -0.11263 -0.15787 -0.11211 -0.13773 -0.1125 -0.11782 C -0.11042 -0.04444 -0.11068 0.0294 -0.10625 0.10231 C -0.10521 0.11991 -0.09922 0.12755 -0.09505 0.14005 C -0.09167 0.15046 -0.08841 0.16088 -0.08503 0.1713 C -0.08424 0.17361 -0.08359 0.17593 -0.08255 0.17778 C -0.07852 0.18565 -0.07435 0.19306 -0.07005 0.20023 C -0.06901 0.20185 -0.06758 0.20301 -0.06628 0.20463 C -0.06419 0.20741 -0.0625 0.21181 -0.06003 0.21343 C -0.05573 0.21643 -0.05091 0.2162 -0.04635 0.21782 C -0.04049 0.21991 -0.03464 0.22222 -0.02878 0.22454 C -0.02044 0.22801 -0.02982 0.22801 -0.0151 0.23125 C -0.00846 0.23264 -0.00169 0.23264 0.00495 0.23356 C 0.02826 0.23264 0.05182 0.23611 0.075 0.23125 C 0.08073 0.23009 0.08516 0.22153 0.08997 0.21574 C 0.09896 0.2044 0.10846 0.19398 0.11615 0.18009 C 0.12266 0.16875 0.1237 0.16782 0.12865 0.14676 C 0.1319 0.1331 0.13411 0.11875 0.1362 0.10463 C 0.13659 0.10162 0.13672 0.09838 0.1375 0.0956 C 0.1401 0.08565 0.14349 0.07662 0.14622 0.06667 C 0.14674 0.06458 0.14714 0.0625 0.1474 0.06018 C 0.14844 0.05116 0.14831 0.0419 0.15 0.03333 C 0.15247 0.02037 0.15742 0.0088 0.1599 -0.0044 C 0.16237 -0.01713 0.16068 -0.0088 0.16497 -0.0287 C 0.16576 -0.04583 0.16536 -0.06319 0.16745 -0.07986 C 0.16875 -0.09028 0.17266 -0.09907 0.175 -0.1088 C 0.18164 -0.13843 0.17188 -0.11065 0.18372 -0.14005 C 0.18411 -0.14213 0.18411 -0.14491 0.1849 -0.14653 C 0.18542 -0.14745 0.19284 -0.15833 0.19492 -0.15995 C 0.19818 -0.1625 0.20156 -0.16435 0.20495 -0.16667 C 0.20768 -0.17407 0.21016 -0.17616 0.20117 -0.17546 C 0.19154 -0.175 0.18203 -0.17292 0.1724 -0.17107 C 0.16576 -0.16991 0.15911 -0.16782 0.15247 -0.16667 L 0.09492 -0.15764 C 0.07292 -0.14468 0.09987 -0.15995 0.0349 -0.15324 C 0.0319 -0.15301 0.02917 -0.14954 0.02617 -0.14884 C 0.01914 -0.14722 0.01198 -0.14745 0.00495 -0.14653 C -0.0776 -0.14815 -0.16875 -0.08542 -0.24258 -0.15116 C -0.24505 -0.15324 -0.2474 -0.15671 -0.25 -0.15764 C -0.26224 -0.1625 -0.26602 -0.16227 -0.275 -0.16227 L -0.275 -0.16227 " pathEditMode="relative" ptsTypes="AAAAAAAAAAAAAAAAAAAAAAAAAAAAAAAAAAAAAAAAAAAAAAAAAAAAAAAAAA">
                                      <p:cBhvr>
                                        <p:cTn id="87" dur="8000" fill="hold"/>
                                        <p:tgtEl>
                                          <p:spTgt spid="76"/>
                                        </p:tgtEl>
                                        <p:attrNameLst>
                                          <p:attrName>ppt_x</p:attrName>
                                          <p:attrName>ppt_y</p:attrName>
                                        </p:attrNameLst>
                                      </p:cBhvr>
                                    </p:animMotion>
                                  </p:childTnLst>
                                </p:cTn>
                              </p:par>
                              <p:par>
                                <p:cTn id="88" presetID="0" presetClass="path" presetSubtype="0" accel="50000" decel="50000" fill="hold" grpId="1" nodeType="withEffect">
                                  <p:stCondLst>
                                    <p:cond delay="0"/>
                                  </p:stCondLst>
                                  <p:childTnLst>
                                    <p:animMotion origin="layout" path="M 0 0 L 0 0 C -0.00183 0.00371 -0.00339 0.00764 -0.00534 0.01112 C -0.0069 0.01389 -0.01498 0.02037 -0.01498 0.02037 C -0.01615 0.02153 -0.01758 0.02223 -0.01862 0.02362 C -0.02722 0.03565 -0.02331 0.03264 -0.02917 0.03612 C -0.03177 0.03912 -0.0349 0.04144 -0.03711 0.04561 C -0.03802 0.04699 -0.03867 0.04885 -0.03972 0.05024 C -0.04375 0.05533 -0.04857 0.05811 -0.05209 0.06436 C -0.053 0.06598 -0.05378 0.0676 -0.05469 0.06899 C -0.05847 0.07454 -0.06263 0.07894 -0.06628 0.08473 C -0.06797 0.0875 -0.06914 0.09121 -0.07058 0.09422 C -0.07383 0.10047 -0.07344 0.09954 -0.07683 0.10348 C -0.07761 0.10579 -0.0793 0.1125 -0.08125 0.11459 C -0.08203 0.11528 -0.08294 0.11551 -0.08386 0.11621 C -0.09662 0.09329 -0.08373 0.11899 -0.09089 0.09723 C -0.09206 0.09375 -0.09414 0.09144 -0.09531 0.08797 C -0.09649 0.08449 -0.09688 0.08033 -0.09792 0.07686 C -0.09896 0.07362 -0.10052 0.07084 -0.10156 0.06737 C -0.11511 0.02084 -0.10534 0.04792 -0.1138 0.025 C -0.11576 0.01204 -0.11472 0.01852 -0.11914 -0.00301 C -0.11966 -0.00578 -0.12044 -0.00833 -0.12097 -0.01088 C -0.12526 -0.03634 -0.12383 -0.03148 -0.12709 -0.05648 C -0.12735 -0.0581 -0.12774 -0.05949 -0.128 -0.06111 C -0.12917 -0.06944 -0.13151 -0.08634 -0.13151 -0.08634 C -0.13594 -0.16388 -0.13321 -0.10972 -0.13151 -0.29166 C -0.13151 -0.29398 -0.13086 -0.29583 -0.1306 -0.29791 C -0.12722 -0.32939 -0.12995 -0.31574 -0.12617 -0.3324 C -0.12591 -0.33564 -0.12591 -0.33888 -0.12539 -0.34189 C -0.12474 -0.34583 -0.12305 -0.34907 -0.12266 -0.35301 C -0.12149 -0.36574 -0.12149 -0.37893 -0.12097 -0.39213 C -0.12123 -0.4199 -0.1211 -0.44745 -0.12175 -0.47523 C -0.12201 -0.48217 -0.12214 -0.48912 -0.12357 -0.4956 C -0.12539 -0.50416 -0.12865 -0.51157 -0.13151 -0.51921 C -0.13399 -0.52569 -0.13373 -0.52592 -0.13854 -0.53171 C -0.13933 -0.53263 -0.14037 -0.53287 -0.14128 -0.53333 C -0.1418 -0.53495 -0.14206 -0.53703 -0.14297 -0.53796 C -0.15052 -0.54699 -0.1513 -0.54722 -0.15716 -0.55046 C -0.15834 -0.55208 -0.15938 -0.55416 -0.16068 -0.55532 C -0.18125 -0.57361 -0.15925 -0.55254 -0.17123 -0.56157 C -0.1737 -0.56342 -0.17578 -0.5662 -0.17826 -0.56782 C -0.18086 -0.56944 -0.1836 -0.56967 -0.1862 -0.57083 C -0.18711 -0.57129 -0.18802 -0.57222 -0.18893 -0.57245 C -0.19844 -0.57569 -0.20078 -0.57569 -0.21003 -0.57708 L -0.25508 -0.57569 C -0.26029 -0.57476 -0.26537 -0.5706 -0.27005 -0.5662 C -0.27448 -0.56203 -0.27891 -0.5581 -0.28334 -0.5537 C -0.28425 -0.55277 -0.28516 -0.55162 -0.28594 -0.55046 C -0.29362 -0.54027 -0.30091 -0.5287 -0.30886 -0.51921 C -0.30977 -0.51805 -0.31081 -0.51736 -0.31159 -0.51597 C -0.32891 -0.48171 -0.31146 -0.51296 -0.31862 -0.50023 C -0.32005 -0.49513 -0.32149 -0.48981 -0.32305 -0.48472 C -0.32357 -0.4831 -0.32422 -0.48171 -0.32474 -0.47986 C -0.32604 -0.47592 -0.32696 -0.47152 -0.32826 -0.46736 C -0.33516 -0.44606 -0.33672 -0.44513 -0.34154 -0.42338 C -0.35052 -0.38263 -0.34883 -0.38588 -0.35391 -0.33888 C -0.35508 -0.28726 -0.35651 -0.27708 -0.34857 -0.21319 C -0.34714 -0.20115 -0.33425 -0.16273 -0.33008 -0.15208 C -0.32331 -0.13495 -0.31875 -0.11319 -0.30886 -0.10185 C -0.30482 -0.09722 -0.30052 -0.09282 -0.29649 -0.08773 C -0.28086 -0.06875 -0.2724 -0.05439 -0.25417 -0.04074 C -0.18959 0.00741 -0.22669 -0.025 -0.18893 -0.00162 C -0.17435 0.00741 -0.16055 0.02014 -0.14558 0.02662 C -0.09688 0.04792 -0.11472 0.04306 -0.09271 0.04862 C -0.08828 0.05116 -0.08399 0.05487 -0.07943 0.05649 C -0.07018 0.05973 -0.06068 0.06065 -0.05117 0.06274 C -0.04505 0.06412 -0.0388 0.06598 -0.03268 0.06737 C -0.02774 0.06852 -0.02266 0.06945 -0.01771 0.07061 C -0.0138 0.07153 -0.01003 0.07223 -0.00625 0.07385 C -0.00326 0.075 -0.00039 0.07755 0.0026 0.07848 C 0.00612 0.07963 0.00963 0.0794 0.01315 0.0801 C 0.01588 0.08056 0.01849 0.08079 0.02109 0.08149 C 0.02409 0.08241 0.02708 0.0838 0.02995 0.08473 C 0.03294 0.08565 0.04049 0.08727 0.04323 0.08797 C 0.04492 0.08889 0.04674 0.09028 0.04857 0.09098 C 0.05286 0.09283 0.05963 0.09329 0.06354 0.09422 C 0.06562 0.09445 0.06758 0.09514 0.06966 0.09561 C 0.07174 0.09514 0.07409 0.09607 0.07591 0.09422 C 0.07669 0.09329 0.07539 0.09098 0.075 0.08936 C 0.06237 0.04213 0.07252 0.07917 0.0582 0.03912 C 0.05156 0.02061 0.0457 0.00116 0.0388 -0.01713 C 0.03268 -0.03333 0.0276 -0.03865 0.02109 -0.05324 C 0.01497 -0.06736 0.00924 -0.08217 0.0026 -0.0956 C -0.00456 -0.11041 -0.01771 -0.13865 -0.02656 -0.14907 C -0.03529 -0.15949 -0.02839 -0.15185 -0.03972 -0.16157 C -0.04271 -0.16412 -0.04544 -0.16736 -0.04857 -0.16944 C -0.05078 -0.17083 -0.05326 -0.17129 -0.0556 -0.17245 C -0.05716 -0.17338 -0.0586 -0.17476 -0.06003 -0.17569 C -0.0612 -0.17638 -0.06524 -0.1787 -0.06628 -0.1787 L -0.31419 -0.18194 C -0.31797 -0.1824 -0.32188 -0.18217 -0.32565 -0.18356 C -0.32787 -0.18426 -0.32956 -0.18773 -0.33177 -0.18819 C -0.33998 -0.19027 -0.35834 -0.18981 -0.36706 -0.18981 L -0.36706 -0.18981 " pathEditMode="relative" ptsTypes="AAAAAAAAAAAAAAAAAAAAAAAAAAAAAAAAAAAAAAAAAAAAAAAAAAAAAAAAAAAAAAAAAAAAAAAAAAAAAAAAAAAAAAAAAAAAAA">
                                      <p:cBhvr>
                                        <p:cTn id="89" dur="8000" fill="hold"/>
                                        <p:tgtEl>
                                          <p:spTgt spid="22"/>
                                        </p:tgtEl>
                                        <p:attrNameLst>
                                          <p:attrName>ppt_x</p:attrName>
                                          <p:attrName>ppt_y</p:attrName>
                                        </p:attrNameLst>
                                      </p:cBhvr>
                                    </p:animMotion>
                                  </p:childTnLst>
                                </p:cTn>
                              </p:par>
                              <p:par>
                                <p:cTn id="90" presetID="0" presetClass="path" presetSubtype="0" accel="50000" decel="50000" fill="hold" grpId="1" nodeType="withEffect">
                                  <p:stCondLst>
                                    <p:cond delay="0"/>
                                  </p:stCondLst>
                                  <p:childTnLst>
                                    <p:animMotion origin="layout" path="M 0 0 L 0 0 C 0.00234 0.00162 0.0052 0.00208 0.00716 0.00486 C 0.00976 0.00856 0.01106 0.01458 0.01328 0.01898 C 0.01588 0.02407 0.01849 0.0294 0.02122 0.03449 C 0.03398 0.05879 0.01731 0.02338 0.03619 0.06759 C 0.0444 0.08657 0.03684 0.06805 0.04505 0.08472 C 0.04752 0.08981 0.04961 0.09537 0.05208 0.10046 C 0.05351 0.10324 0.05507 0.10555 0.05651 0.10833 C 0.05807 0.11134 0.05937 0.11481 0.06093 0.11782 C 0.06093 0.11782 0.0763 0.14514 0.08125 0.1537 C 0.08476 0.15995 0.08906 0.16528 0.09179 0.17268 C 0.09791 0.18889 0.09231 0.17592 0.09974 0.18819 C 0.1069 0.20023 0.11341 0.21319 0.12096 0.2243 C 0.12265 0.22708 0.12434 0.22986 0.12617 0.23217 C 0.13294 0.24028 0.13997 0.24745 0.14648 0.25578 C 0.16614 0.28055 0.14765 0.26366 0.17213 0.29028 C 0.17369 0.2919 0.17565 0.29236 0.17747 0.29328 C 0.17916 0.29606 0.18072 0.29907 0.18268 0.30116 C 0.18958 0.30856 0.19062 0.30903 0.19596 0.31227 C 0.20377 0.32338 0.20351 0.32338 0.21627 0.33565 C 0.21783 0.33727 0.21979 0.33773 0.22148 0.33889 C 0.23554 0.35671 0.22447 0.34352 0.25325 0.36713 C 0.25507 0.36852 0.25677 0.3706 0.25859 0.37176 C 0.26054 0.37315 0.26276 0.37384 0.26471 0.375 C 0.28437 0.38565 0.27539 0.38217 0.28593 0.38588 C 0.29427 0.39583 0.29453 0.39884 0.30885 0.38912 C 0.31158 0.38703 0.31237 0.38055 0.31419 0.37639 C 0.31445 0.375 0.31471 0.37338 0.3151 0.37176 C 0.31705 0.36342 0.32018 0.35555 0.32122 0.34676 C 0.32317 0.33078 0.32304 0.31435 0.32395 0.29815 C 0.32343 0.27662 0.32369 0.24838 0.31953 0.22754 C 0.31836 0.22176 0.31718 0.21597 0.31601 0.21018 C 0.31549 0.2081 0.31458 0.20625 0.31419 0.20393 C 0.31276 0.19629 0.31184 0.18819 0.31067 0.18055 C 0.31041 0.17893 0.31015 0.17731 0.30976 0.17569 C 0.30924 0.17407 0.30846 0.17268 0.30807 0.17106 C 0.30312 0.15509 0.30677 0.1625 0.30182 0.1537 C 0.29947 0.14143 0.30312 0.15856 0.29479 0.13819 C 0.29401 0.13634 0.29466 0.13356 0.29388 0.13194 C 0.28554 0.11481 0.28177 0.11296 0.27096 0.10208 C 0.26875 0.09977 0.24843 0.07731 0.24179 0.07546 L 0.23658 0.07384 C 0.22161 0.06504 0.23033 0.06944 0.19414 0.07546 C 0.19114 0.07592 0.18828 0.0787 0.18541 0.08009 C 0.18268 0.08125 0.18007 0.08194 0.17747 0.08333 C 0.16614 0.08819 0.18997 0.07916 0.16953 0.08958 C 0.16718 0.09074 0.16471 0.09051 0.16237 0.09097 C 0.13711 0.10602 0.16575 0.08981 0.15 0.09722 C 0.1483 0.09815 0.14661 0.1 0.14479 0.10046 C 0.14101 0.10162 0.13711 0.10139 0.13333 0.10208 C 0.13033 0.10254 0.12734 0.10278 0.12447 0.1037 C 0.11692 0.10555 0.11536 0.10717 0.10859 0.10833 C 0.10481 0.10903 0.10091 0.10926 0.09713 0.10995 C 0.09453 0.11134 0.09179 0.11319 0.08919 0.11458 C 0.08567 0.11643 0.0819 0.11643 0.07864 0.11921 C 0.07057 0.12639 0.08059 0.11805 0.06888 0.12546 C 0.06757 0.12639 0.06653 0.12801 0.06536 0.1287 C 0.06328 0.13009 0.06119 0.13078 0.05911 0.13194 C 0.05833 0.13241 0.05742 0.1331 0.05651 0.13333 C 0.05481 0.13403 0.05299 0.13426 0.05117 0.13495 C 0.05026 0.13541 0.04947 0.13611 0.04856 0.13657 C 0.04713 0.13727 0.0457 0.1375 0.04414 0.13819 C 0.04322 0.13912 0.04231 0.14004 0.04153 0.1412 C 0.04062 0.14259 0.03997 0.14491 0.03893 0.14606 C 0.0375 0.14722 0.03593 0.14699 0.0345 0.14745 C 0.03333 0.14791 0.03203 0.14838 0.03099 0.14907 C 0.02942 0.15 0.02799 0.15139 0.02656 0.15231 C 0.02356 0.1537 0.0177 0.15532 0.0177 0.15532 C 0.0095 0.16412 0.0164 0.15787 0.00273 0.16481 C -0.00209 0.16713 -0.00651 0.17106 -0.01146 0.17268 C -0.01797 0.17453 -0.01498 0.17338 -0.02019 0.17569 C -0.02592 0.18241 -0.02227 0.1787 -0.03347 0.18518 C -0.053 0.19629 -0.0448 0.19375 -0.06081 0.19606 C -0.06407 0.19768 -0.06732 0.19953 -0.07058 0.20092 C -0.07344 0.20208 -0.07657 0.20231 -0.07943 0.20393 C -0.08021 0.2044 -0.08034 0.20671 -0.08112 0.20717 C -0.08425 0.20879 -0.08763 0.20926 -0.09089 0.21018 C -0.09258 0.2118 -0.09428 0.21389 -0.0961 0.21504 C -0.0987 0.21643 -0.10144 0.2169 -0.10404 0.21805 C -0.10521 0.21852 -0.10651 0.21898 -0.10756 0.21967 C -0.10886 0.22037 -0.1099 0.22199 -0.11107 0.22268 C -0.11758 0.22639 -0.12409 0.22916 -0.1306 0.23217 C -0.13178 0.23287 -0.13295 0.2331 -0.13412 0.23379 C -0.14883 0.24352 -0.13347 0.23403 -0.14818 0.24166 C -0.15326 0.24421 -0.15821 0.24722 -0.16316 0.24953 C -0.16615 0.25069 -0.16914 0.25139 -0.17201 0.25254 C -0.17383 0.25347 -0.17553 0.25509 -0.17735 0.25578 C -0.18347 0.2581 -0.18972 0.25995 -0.19584 0.26203 C -0.20899 0.27361 -0.20039 0.2669 -0.22761 0.27778 C -0.23464 0.28055 -0.2418 0.28241 -0.24883 0.28541 C -0.29714 0.30648 -0.23998 0.28356 -0.28321 0.3044 C -0.29636 0.31065 -0.32292 0.32153 -0.32292 0.32153 C -0.32592 0.3206 -0.3293 0.32153 -0.33178 0.31852 C -0.34792 0.29768 -0.37852 0.24953 -0.38737 0.21504 C -0.38998 0.2044 -0.39271 0.19421 -0.39532 0.18356 C -0.40039 0.16157 -0.3974 0.16504 -0.40678 0.1412 C -0.42422 0.09676 -0.42097 0.11597 -0.43321 0.07546 C -0.43672 0.06366 -0.43933 0.05092 -0.44297 0.03935 C -0.45105 0.01273 -0.4599 -0.01297 -0.46849 -0.03912 C -0.4711 -0.04699 -0.47331 -0.05533 -0.47644 -0.06273 C -0.50352 -0.12454 -0.47644 -0.06042 -0.49675 -0.11435 C -0.49974 -0.12246 -0.50365 -0.12963 -0.50651 -0.13797 C -0.51068 -0.15 -0.51472 -0.1625 -0.51797 -0.17547 C -0.52058 -0.18658 -0.52331 -0.19746 -0.52592 -0.20857 C -0.52683 -0.2125 -0.52748 -0.2169 -0.52852 -0.22107 C -0.54258 -0.27431 -0.52539 -0.20394 -0.53555 -0.24607 C -0.53581 -0.24931 -0.53646 -0.25926 -0.53737 -0.26343 C -0.5375 -0.26412 -0.53789 -0.26435 -0.53816 -0.26482 L -0.53816 -0.26482 " pathEditMode="relative" ptsTypes="AAAAAAAAAAAAAAAAAAAAAAAAAAAAAAAAAAAAAAAAAAAAAAAAAAAAAAAAAAAAAAAAAAAAAAAAAAAAAAAAAAAAAAAAAAAAAAAAAAAAAAAAAAAAAA">
                                      <p:cBhvr>
                                        <p:cTn id="91" dur="8000" fill="hold"/>
                                        <p:tgtEl>
                                          <p:spTgt spid="78"/>
                                        </p:tgtEl>
                                        <p:attrNameLst>
                                          <p:attrName>ppt_x</p:attrName>
                                          <p:attrName>ppt_y</p:attrName>
                                        </p:attrNameLst>
                                      </p:cBhvr>
                                    </p:animMotion>
                                  </p:childTnLst>
                                </p:cTn>
                              </p:par>
                              <p:par>
                                <p:cTn id="92" presetID="0" presetClass="path" presetSubtype="0" accel="50000" decel="50000" fill="hold" grpId="1" nodeType="withEffect">
                                  <p:stCondLst>
                                    <p:cond delay="0"/>
                                  </p:stCondLst>
                                  <p:childTnLst>
                                    <p:animMotion origin="layout" path="M 0 0 L 0 0 C 0.05547 0.01088 0.11003 0.02199 0.16628 0.02871 C 0.21367 0.03449 0.2612 0.03612 0.30872 0.03982 C 0.31458 0.04144 0.32031 0.04375 0.32617 0.04445 C 0.36081 0.04815 0.45872 0.01899 0.42995 0.05324 C 0.34714 0.15186 0.24492 0.18496 0.15247 0.25116 C 0.14948 0.25324 0.14661 0.25556 0.14375 0.25764 C 0.13958 0.26088 0.13516 0.26297 0.13125 0.26667 C 0.11458 0.28218 0.09766 0.29723 0.08125 0.31343 C 0.07721 0.31713 0.07279 0.32061 0.06992 0.32662 C 0.06159 0.34445 0.05313 0.36204 0.04492 0.3801 C 0.04401 0.38218 0.04336 0.38449 0.04245 0.38658 C 0.03385 0.40602 0.02578 0.42662 0.01615 0.44445 C -0.01432 0.50139 -0.0013 0.47431 -0.02383 0.52454 C -0.02422 0.52824 -0.02435 0.53195 -0.025 0.53565 C -0.02695 0.54561 -0.03008 0.54908 -0.03385 0.55787 C -0.03477 0.55996 -0.03568 0.56204 -0.03633 0.56459 C -0.03685 0.56667 -0.0375 0.57107 -0.0375 0.57107 L -0.0375 0.57107 " pathEditMode="relative" ptsTypes="AAAAAAAAAAAAAAAAAAAA">
                                      <p:cBhvr>
                                        <p:cTn id="93" dur="8000" fill="hold"/>
                                        <p:tgtEl>
                                          <p:spTgt spid="79"/>
                                        </p:tgtEl>
                                        <p:attrNameLst>
                                          <p:attrName>ppt_x</p:attrName>
                                          <p:attrName>ppt_y</p:attrName>
                                        </p:attrNameLst>
                                      </p:cBhvr>
                                    </p:animMotion>
                                  </p:childTnLst>
                                </p:cTn>
                              </p:par>
                              <p:par>
                                <p:cTn id="94" presetID="0" presetClass="path" presetSubtype="0" accel="50000" decel="50000" fill="hold" grpId="1" nodeType="withEffect">
                                  <p:stCondLst>
                                    <p:cond delay="0"/>
                                  </p:stCondLst>
                                  <p:childTnLst>
                                    <p:animMotion origin="layout" path="M 0 0 L 0 0 C -0.00078 0.00834 -0.00091 0.01667 -0.00247 0.02454 C -0.00391 0.03241 -0.00703 0.03913 -0.00872 0.04676 C -0.02188 0.10741 -0.00872 0.05139 -0.01992 0.09121 C -0.02643 0.11389 -0.03216 0.13727 -0.03867 0.16019 C -0.0401 0.16482 -0.04232 0.16852 -0.04375 0.17338 C -0.04701 0.18496 -0.04974 0.197 -0.05247 0.20903 C -0.05638 0.22663 -0.05872 0.24538 -0.06367 0.26227 C -0.06758 0.27547 -0.07409 0.28542 -0.07865 0.29792 C -0.08464 0.31366 -0.08242 0.30926 -0.0974 0.32894 C -0.09779 0.3294 -0.12852 0.36621 -0.13372 0.3713 C -0.14961 0.38658 -0.14297 0.37963 -0.15365 0.39121 C -0.15156 0.3926 -0.14961 0.39468 -0.1474 0.39561 C -0.1332 0.40139 -0.11276 0.39491 -0.10117 0.39352 C -0.1 0.3919 -0.09883 0.39028 -0.0974 0.38889 C -0.04727 0.33959 -0.06628 0.35186 -0.01745 0.32894 C -0.01536 0.32801 -0.01328 0.32755 -0.0112 0.32686 C -0.00352 0.32038 0.02057 0.30371 0.03125 0.28889 C 0.04076 0.27616 0.04948 0.26181 0.05885 0.24908 C 0.06029 0.247 0.06237 0.24676 0.0638 0.24445 C 0.08854 0.20649 0.06992 0.22917 0.08125 0.21575 C 0.08294 0.21112 0.08398 0.20579 0.08633 0.20232 C 0.09427 0.19051 0.1043 0.19144 0.1138 0.18889 C 0.12708 0.19121 0.14062 0.1919 0.15378 0.19561 C 0.15625 0.1963 0.15807 0.19977 0.16003 0.20232 C 0.16693 0.21158 0.17357 0.2213 0.18008 0.23125 C 0.18555 0.23959 0.19961 0.27014 0.20013 0.2713 C 0.2013 0.27362 0.20247 0.2757 0.20378 0.27778 C 0.21042 0.28843 0.21706 0.29885 0.22383 0.30903 C 0.225 0.31065 0.2263 0.31227 0.2276 0.31343 C 0.23503 0.32038 0.24271 0.32616 0.25013 0.33334 C 0.25195 0.33519 0.25312 0.33866 0.25508 0.34005 C 0.25911 0.34306 0.26354 0.34399 0.26758 0.34676 C 0.27018 0.34838 0.27253 0.35163 0.27513 0.35348 C 0.28125 0.35764 0.2875 0.36112 0.29388 0.36459 C 0.29583 0.36551 0.29805 0.36575 0.30013 0.36667 C 0.30638 0.37014 0.31263 0.37385 0.31888 0.37778 C 0.33346 0.3875 0.30951 0.38311 0.34388 0.39561 C 0.35117 0.39838 0.35885 0.39723 0.36628 0.39792 C 0.3806 0.40417 0.37878 0.40348 0.40378 0.41112 C 0.4099 0.41297 0.42656 0.41505 0.43138 0.41575 C 0.43255 0.41436 0.47148 0.39283 0.47383 0.36227 C 0.47526 0.34468 0.47552 0.32686 0.4763 0.30903 C 0.46667 0.27454 0.45182 0.22431 0.44505 0.18889 C 0.44232 0.17477 0.44206 0.15926 0.4401 0.14445 C 0.4388 0.13473 0.43672 0.12524 0.43503 0.11575 C 0.4349 0.10602 0.4306 0.04769 0.43763 0.02894 C 0.44245 0.01598 0.45052 0.00764 0.45638 -0.00439 C 0.46315 -0.01851 0.46927 -0.03356 0.47513 -0.04884 C 0.4763 -0.05208 0.47643 -0.05648 0.4776 -0.05995 C 0.48516 -0.08194 0.48437 -0.07337 0.49258 -0.09328 C 0.50065 -0.11296 0.49062 -0.09421 0.49753 -0.10648 L 0.49753 -0.10648 " pathEditMode="relative" ptsTypes="AAAAAAAAAAAAAAAAAAAAAAAAAAAAAAAAAAAAAAAAAAAAAAAAAAAAAA">
                                      <p:cBhvr>
                                        <p:cTn id="95" dur="8000" fill="hold"/>
                                        <p:tgtEl>
                                          <p:spTgt spid="2"/>
                                        </p:tgtEl>
                                        <p:attrNameLst>
                                          <p:attrName>ppt_x</p:attrName>
                                          <p:attrName>ppt_y</p:attrName>
                                        </p:attrNameLst>
                                      </p:cBhvr>
                                    </p:animMotion>
                                  </p:childTnLst>
                                </p:cTn>
                              </p:par>
                              <p:par>
                                <p:cTn id="96" presetID="0" presetClass="path" presetSubtype="0" accel="50000" decel="50000" fill="hold" grpId="1" nodeType="withEffect">
                                  <p:stCondLst>
                                    <p:cond delay="0"/>
                                  </p:stCondLst>
                                  <p:childTnLst>
                                    <p:animMotion origin="layout" path="M 0 0 L 0 0 C 0.00494 -0.07176 0.00651 -0.06158 0.00377 -0.12454 C 0.00364 -0.12686 0.00286 -0.12894 0.00247 -0.13102 C -0.00352 -0.17454 0.00091 -0.15672 -0.00495 -0.17778 C -0.00378 -0.1926 -0.00951 -0.22454 -0.00118 -0.22223 C 0.01458 -0.21783 0.02461 -0.1882 0.03502 -0.16667 C 0.04934 -0.13727 0.06002 -0.10301 0.07252 -0.07107 C 0.09088 -0.02454 0.1138 0.01759 0.12747 0.06898 L 0.1638 0.20439 C 0.16549 0.19398 0.16901 0.18402 0.16875 0.17338 C 0.16692 0.06828 0.16471 0.01504 0.1513 -0.07338 C 0.14622 -0.10625 0.13502 -0.17107 0.13502 -0.17107 C 0.1332 0.19884 0.12565 -0.02107 0.15625 0.32453 C 0.16028 0.3699 0.15638 0.35393 0.1625 0.37546 C 0.14817 0.52916 0.1582 0.39398 0.4013 0.40879 L 0.45 0.40671 L 0.49505 0.41111 C 0.49791 0.41157 0.50078 0.41319 0.50377 0.41342 C 0.51744 0.41388 0.53125 0.41342 0.54505 0.41342 L 0.54505 0.41342 L 0.5125 0.18888 " pathEditMode="relative" ptsTypes="AAAAAAAAAAAAAAAAAAAAAA">
                                      <p:cBhvr>
                                        <p:cTn id="97" dur="8000" fill="hold"/>
                                        <p:tgtEl>
                                          <p:spTgt spid="21"/>
                                        </p:tgtEl>
                                        <p:attrNameLst>
                                          <p:attrName>ppt_x</p:attrName>
                                          <p:attrName>ppt_y</p:attrName>
                                        </p:attrNameLst>
                                      </p:cBhvr>
                                    </p:animMotion>
                                  </p:childTnLst>
                                </p:cTn>
                              </p:par>
                              <p:par>
                                <p:cTn id="98" presetID="0" presetClass="path" presetSubtype="0" accel="50000" decel="50000" fill="hold" grpId="1" nodeType="withEffect">
                                  <p:stCondLst>
                                    <p:cond delay="0"/>
                                  </p:stCondLst>
                                  <p:childTnLst>
                                    <p:animMotion origin="layout" path="M 0 0 L 0 0 C -0.00377 0.00902 -0.00664 0.01921 -0.01119 0.02685 C -0.02265 0.04537 -0.03502 0.06157 -0.04752 0.07777 C -0.05625 0.08912 -0.08645 0.10324 -0.0888 0.10463 C -0.09869 0.1037 -0.10872 0.1037 -0.11875 0.10231 C -0.12005 0.10208 -0.12148 0.10162 -0.12252 0.1 C -0.13984 0.07476 -0.15664 0.04814 -0.17369 0.02222 C -0.18255 -0.0051 -0.1944 -0.0301 -0.2 -0.05996 C -0.2013 -0.06713 -0.20156 -0.10278 -0.19375 -0.1132 C -0.14934 -0.17385 -0.16523 -0.15348 -0.1013 -0.17778 C -0.01341 -0.15324 -0.01471 -0.16412 0.05131 -0.11991 C 0.07396 -0.10463 0.09623 -0.08727 0.11875 -0.07107 C 0.11993 -0.07014 0.12136 -0.06991 0.12253 -0.06875 C 0.14167 -0.05278 0.16016 -0.0338 0.17995 -0.01991 C 0.19323 -0.01065 0.20743 -0.00602 0.22123 0 C 0.22461 0.00162 0.22787 0.00347 0.23125 0.00463 C 0.24584 0.00879 0.26042 0.01203 0.275 0.01574 C 0.27748 0.01713 0.28008 0.01828 0.28256 0.02013 C 0.28425 0.02129 0.28568 0.02384 0.2875 0.02453 C 0.31914 0.03472 0.32344 0.03333 0.35378 0.03564 C 0.43581 -0.05926 0.3767 0.01203 0.4737 -0.11551 C 0.47735 -0.12014 0.48177 -0.12338 0.48503 -0.12871 C 0.4918 -0.14051 0.49766 -0.15371 0.50378 -0.16667 C 0.50638 -0.17223 0.50795 -0.17987 0.5112 -0.18426 C 0.55261 -0.24167 0.53425 -0.20579 0.57995 -0.25093 C 0.59102 -0.26181 0.60105 -0.2757 0.6112 -0.28889 C 0.61433 -0.29283 0.62383 -0.30209 0.62006 -0.30209 C 0.58204 -0.30301 0.54414 -0.29468 0.50625 -0.29098 C 0.44206 -0.29838 0.37774 -0.30301 0.31381 -0.3132 C 0.30391 -0.31482 0.29467 -0.32269 0.28503 -0.32662 C 0.28177 -0.32801 0.27839 -0.32801 0.275 -0.32871 L 0.25248 -0.33982 L 0.25131 -0.33982 " pathEditMode="relative" ptsTypes="AAAAAAAAAAAAAAAAAAAAAAAAAAAAAAAAAA">
                                      <p:cBhvr>
                                        <p:cTn id="99" dur="8000" fill="hold"/>
                                        <p:tgtEl>
                                          <p:spTgt spid="80"/>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7" grpId="0" animBg="1"/>
      <p:bldP spid="7"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3430452" y="415076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5198259" y="433534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1633103" y="444700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0800588" y="464748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3584896" y="268384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4332381" y="137539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1936482" y="304384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9643608" y="69803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10</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6148901" y="105557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2198467" y="101539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Textfeld 3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
        <p:nvSpPr>
          <p:cNvPr id="31" name="Rechteck 30"/>
          <p:cNvSpPr/>
          <p:nvPr/>
        </p:nvSpPr>
        <p:spPr>
          <a:xfrm>
            <a:off x="215153" y="225911"/>
            <a:ext cx="11796196" cy="543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ontrols>
      <mc:AlternateContent xmlns:mc="http://schemas.openxmlformats.org/markup-compatibility/2006">
        <mc:Choice xmlns:v="urn:schemas-microsoft-com:vml" Requires="v">
          <p:control spid="82949"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6277940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2" nodeType="withEffect">
                                  <p:stCondLst>
                                    <p:cond delay="0"/>
                                  </p:stCondLst>
                                  <p:childTnLst>
                                    <p:animClr clrSpc="rgb" dir="cw">
                                      <p:cBhvr override="childStyle">
                                        <p:cTn id="11" dur="500" autoRev="1" fill="remove"/>
                                        <p:tgtEl>
                                          <p:spTgt spid="79"/>
                                        </p:tgtEl>
                                        <p:attrNameLst>
                                          <p:attrName>style.color</p:attrName>
                                        </p:attrNameLst>
                                      </p:cBhvr>
                                      <p:to>
                                        <a:srgbClr val="B4C6E7"/>
                                      </p:to>
                                    </p:animClr>
                                    <p:animClr clrSpc="rgb" dir="cw">
                                      <p:cBhvr>
                                        <p:cTn id="12" dur="500" autoRev="1" fill="remove"/>
                                        <p:tgtEl>
                                          <p:spTgt spid="79"/>
                                        </p:tgtEl>
                                        <p:attrNameLst>
                                          <p:attrName>fillcolor</p:attrName>
                                        </p:attrNameLst>
                                      </p:cBhvr>
                                      <p:to>
                                        <a:srgbClr val="B4C6E7"/>
                                      </p:to>
                                    </p:animClr>
                                    <p:set>
                                      <p:cBhvr>
                                        <p:cTn id="13" dur="500" autoRev="1" fill="remove"/>
                                        <p:tgtEl>
                                          <p:spTgt spid="79"/>
                                        </p:tgtEl>
                                        <p:attrNameLst>
                                          <p:attrName>fill.type</p:attrName>
                                        </p:attrNameLst>
                                      </p:cBhvr>
                                      <p:to>
                                        <p:strVal val="solid"/>
                                      </p:to>
                                    </p:set>
                                    <p:set>
                                      <p:cBhvr>
                                        <p:cTn id="14" dur="500" autoRev="1" fill="remove"/>
                                        <p:tgtEl>
                                          <p:spTgt spid="7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FF000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vol="90000">
                                        <p:cTn display="0" masterRel="sameClick">
                                          <p:stCondLst>
                                            <p:cond evt="begin" delay="0">
                                              <p:tn val="2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FF0000"/>
                                      </p:to>
                                    </p:animClr>
                                    <p:animClr clrSpc="rgb" dir="cw">
                                      <p:cBhvr>
                                        <p:cTn id="34" dur="1000" fill="hold"/>
                                        <p:tgtEl>
                                          <p:spTgt spid="76"/>
                                        </p:tgtEl>
                                        <p:attrNameLst>
                                          <p:attrName>fillcolor</p:attrName>
                                        </p:attrNameLst>
                                      </p:cBhvr>
                                      <p:to>
                                        <a:srgbClr val="FF000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vol="77000">
                                        <p:cTn display="0" masterRel="sameClick">
                                          <p:stCondLst>
                                            <p:cond evt="begin" delay="0">
                                              <p:tn val="3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00B050"/>
                                      </p:to>
                                    </p:animClr>
                                    <p:animClr clrSpc="rgb" dir="cw">
                                      <p:cBhvr>
                                        <p:cTn id="50" dur="1000" fill="hold"/>
                                        <p:tgtEl>
                                          <p:spTgt spid="79"/>
                                        </p:tgtEl>
                                        <p:attrNameLst>
                                          <p:attrName>fillcolor</p:attrName>
                                        </p:attrNameLst>
                                      </p:cBhvr>
                                      <p:to>
                                        <a:srgbClr val="00B05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9" presetClass="emph" presetSubtype="0" fill="hold" grpId="0" nodeType="clickEffect">
                                  <p:stCondLst>
                                    <p:cond delay="0"/>
                                  </p:stCondLst>
                                  <p:childTnLst>
                                    <p:animClr clrSpc="rgb" dir="cw">
                                      <p:cBhvr override="childStyle">
                                        <p:cTn id="65" dur="1000" fill="hold"/>
                                        <p:tgtEl>
                                          <p:spTgt spid="21"/>
                                        </p:tgtEl>
                                        <p:attrNameLst>
                                          <p:attrName>style.color</p:attrName>
                                        </p:attrNameLst>
                                      </p:cBhvr>
                                      <p:to>
                                        <a:srgbClr val="FF0000"/>
                                      </p:to>
                                    </p:animClr>
                                    <p:animClr clrSpc="rgb" dir="cw">
                                      <p:cBhvr>
                                        <p:cTn id="66" dur="1000" fill="hold"/>
                                        <p:tgtEl>
                                          <p:spTgt spid="21"/>
                                        </p:tgtEl>
                                        <p:attrNameLst>
                                          <p:attrName>fillcolor</p:attrName>
                                        </p:attrNameLst>
                                      </p:cBhvr>
                                      <p:to>
                                        <a:srgbClr val="FF0000"/>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vol="100000">
                                        <p:cTn display="0" masterRel="sameClick">
                                          <p:stCondLst>
                                            <p:cond evt="begin" delay="0">
                                              <p:tn val="6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19" presetClass="emph" presetSubtype="0" fill="hold" grpId="0" nodeType="clickEffect">
                                  <p:stCondLst>
                                    <p:cond delay="0"/>
                                  </p:stCondLst>
                                  <p:childTnLst>
                                    <p:animClr clrSpc="rgb" dir="cw">
                                      <p:cBhvr override="childStyle">
                                        <p:cTn id="73" dur="1000" fill="hold"/>
                                        <p:tgtEl>
                                          <p:spTgt spid="22"/>
                                        </p:tgtEl>
                                        <p:attrNameLst>
                                          <p:attrName>style.color</p:attrName>
                                        </p:attrNameLst>
                                      </p:cBhvr>
                                      <p:to>
                                        <a:srgbClr val="FF0000"/>
                                      </p:to>
                                    </p:animClr>
                                    <p:animClr clrSpc="rgb" dir="cw">
                                      <p:cBhvr>
                                        <p:cTn id="74" dur="1000" fill="hold"/>
                                        <p:tgtEl>
                                          <p:spTgt spid="22"/>
                                        </p:tgtEl>
                                        <p:attrNameLst>
                                          <p:attrName>fillcolor</p:attrName>
                                        </p:attrNameLst>
                                      </p:cBhvr>
                                      <p:to>
                                        <a:srgbClr val="FF0000"/>
                                      </p:to>
                                    </p:animClr>
                                    <p:set>
                                      <p:cBhvr>
                                        <p:cTn id="75" dur="1000" fill="hold"/>
                                        <p:tgtEl>
                                          <p:spTgt spid="22"/>
                                        </p:tgtEl>
                                        <p:attrNameLst>
                                          <p:attrName>fill.type</p:attrName>
                                        </p:attrNameLst>
                                      </p:cBhvr>
                                      <p:to>
                                        <p:strVal val="solid"/>
                                      </p:to>
                                    </p:set>
                                    <p:set>
                                      <p:cBhvr>
                                        <p:cTn id="76" dur="1000" fill="hold"/>
                                        <p:tgtEl>
                                          <p:spTgt spid="22"/>
                                        </p:tgtEl>
                                        <p:attrNameLst>
                                          <p:attrName>fill.on</p:attrName>
                                        </p:attrNameLst>
                                      </p:cBhvr>
                                      <p:to>
                                        <p:strVal val="true"/>
                                      </p:to>
                                    </p:set>
                                  </p:childTnLst>
                                  <p:subTnLst>
                                    <p:audio>
                                      <p:cMediaNode vol="77000">
                                        <p:cTn display="0" masterRel="sameClick">
                                          <p:stCondLst>
                                            <p:cond evt="begin" delay="0">
                                              <p:tn val="7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33"/>
                    </p:tgtEl>
                  </p:cond>
                </p:stCondLst>
                <p:endSync evt="end" delay="0">
                  <p:rtn val="all"/>
                </p:endSync>
                <p:childTnLst>
                  <p:par>
                    <p:cTn id="78" fill="hold">
                      <p:stCondLst>
                        <p:cond delay="0"/>
                      </p:stCondLst>
                      <p:childTnLst>
                        <p:par>
                          <p:cTn id="79" fill="hold">
                            <p:stCondLst>
                              <p:cond delay="0"/>
                            </p:stCondLst>
                            <p:childTnLst>
                              <p:par>
                                <p:cTn id="80" presetID="19" presetClass="emph" presetSubtype="0" fill="hold" grpId="0" nodeType="clickEffect">
                                  <p:stCondLst>
                                    <p:cond delay="0"/>
                                  </p:stCondLst>
                                  <p:childTnLst>
                                    <p:animClr clrSpc="rgb" dir="cw">
                                      <p:cBhvr override="childStyle">
                                        <p:cTn id="81" dur="1000" fill="hold"/>
                                        <p:tgtEl>
                                          <p:spTgt spid="33"/>
                                        </p:tgtEl>
                                        <p:attrNameLst>
                                          <p:attrName>style.color</p:attrName>
                                        </p:attrNameLst>
                                      </p:cBhvr>
                                      <p:to>
                                        <a:srgbClr val="FF0000"/>
                                      </p:to>
                                    </p:animClr>
                                    <p:animClr clrSpc="rgb" dir="cw">
                                      <p:cBhvr>
                                        <p:cTn id="82" dur="1000" fill="hold"/>
                                        <p:tgtEl>
                                          <p:spTgt spid="33"/>
                                        </p:tgtEl>
                                        <p:attrNameLst>
                                          <p:attrName>fillcolor</p:attrName>
                                        </p:attrNameLst>
                                      </p:cBhvr>
                                      <p:to>
                                        <a:srgbClr val="FF0000"/>
                                      </p:to>
                                    </p:animClr>
                                    <p:set>
                                      <p:cBhvr>
                                        <p:cTn id="83" dur="1000" fill="hold"/>
                                        <p:tgtEl>
                                          <p:spTgt spid="33"/>
                                        </p:tgtEl>
                                        <p:attrNameLst>
                                          <p:attrName>fill.type</p:attrName>
                                        </p:attrNameLst>
                                      </p:cBhvr>
                                      <p:to>
                                        <p:strVal val="solid"/>
                                      </p:to>
                                    </p:set>
                                    <p:set>
                                      <p:cBhvr>
                                        <p:cTn id="84" dur="1000" fill="hold"/>
                                        <p:tgtEl>
                                          <p:spTgt spid="33"/>
                                        </p:tgtEl>
                                        <p:attrNameLst>
                                          <p:attrName>fill.on</p:attrName>
                                        </p:attrNameLst>
                                      </p:cBhvr>
                                      <p:to>
                                        <p:strVal val="true"/>
                                      </p:to>
                                    </p:set>
                                  </p:childTnLst>
                                  <p:subTnLst>
                                    <p:audio>
                                      <p:cMediaNode vol="77000">
                                        <p:cTn display="0" masterRel="sameClick">
                                          <p:stCondLst>
                                            <p:cond evt="begin" delay="0">
                                              <p:tn val="8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85" restart="whenNotActive" fill="hold" evtFilter="cancelBubble" nodeType="interactiveSeq">
                <p:stCondLst>
                  <p:cond evt="onClick" delay="0">
                    <p:tgtEl>
                      <p:spTgt spid="34"/>
                    </p:tgtEl>
                  </p:cond>
                </p:stCondLst>
                <p:endSync evt="end" delay="0">
                  <p:rtn val="all"/>
                </p:endSync>
                <p:childTnLst>
                  <p:par>
                    <p:cTn id="86" fill="hold">
                      <p:stCondLst>
                        <p:cond delay="0"/>
                      </p:stCondLst>
                      <p:childTnLst>
                        <p:par>
                          <p:cTn id="87" fill="hold">
                            <p:stCondLst>
                              <p:cond delay="0"/>
                            </p:stCondLst>
                            <p:childTnLst>
                              <p:par>
                                <p:cTn id="88" presetID="19" presetClass="emph" presetSubtype="0" fill="hold" grpId="0" nodeType="clickEffect">
                                  <p:stCondLst>
                                    <p:cond delay="0"/>
                                  </p:stCondLst>
                                  <p:childTnLst>
                                    <p:animClr clrSpc="rgb" dir="cw">
                                      <p:cBhvr override="childStyle">
                                        <p:cTn id="89" dur="1000" fill="hold"/>
                                        <p:tgtEl>
                                          <p:spTgt spid="34"/>
                                        </p:tgtEl>
                                        <p:attrNameLst>
                                          <p:attrName>style.color</p:attrName>
                                        </p:attrNameLst>
                                      </p:cBhvr>
                                      <p:to>
                                        <a:srgbClr val="FF0000"/>
                                      </p:to>
                                    </p:animClr>
                                    <p:animClr clrSpc="rgb" dir="cw">
                                      <p:cBhvr>
                                        <p:cTn id="90" dur="1000" fill="hold"/>
                                        <p:tgtEl>
                                          <p:spTgt spid="34"/>
                                        </p:tgtEl>
                                        <p:attrNameLst>
                                          <p:attrName>fillcolor</p:attrName>
                                        </p:attrNameLst>
                                      </p:cBhvr>
                                      <p:to>
                                        <a:srgbClr val="FF0000"/>
                                      </p:to>
                                    </p:animClr>
                                    <p:set>
                                      <p:cBhvr>
                                        <p:cTn id="91" dur="1000" fill="hold"/>
                                        <p:tgtEl>
                                          <p:spTgt spid="34"/>
                                        </p:tgtEl>
                                        <p:attrNameLst>
                                          <p:attrName>fill.type</p:attrName>
                                        </p:attrNameLst>
                                      </p:cBhvr>
                                      <p:to>
                                        <p:strVal val="solid"/>
                                      </p:to>
                                    </p:set>
                                    <p:set>
                                      <p:cBhvr>
                                        <p:cTn id="92" dur="1000" fill="hold"/>
                                        <p:tgtEl>
                                          <p:spTgt spid="34"/>
                                        </p:tgtEl>
                                        <p:attrNameLst>
                                          <p:attrName>fill.on</p:attrName>
                                        </p:attrNameLst>
                                      </p:cBhvr>
                                      <p:to>
                                        <p:strVal val="true"/>
                                      </p:to>
                                    </p:set>
                                  </p:childTnLst>
                                  <p:subTnLst>
                                    <p:audio>
                                      <p:cMediaNode vol="77000">
                                        <p:cTn display="0" masterRel="sameClick">
                                          <p:stCondLst>
                                            <p:cond evt="begin" delay="0">
                                              <p:tn val="8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93" restart="whenNotActive" fill="hold" evtFilter="cancelBubble" nodeType="interactiveSeq">
                <p:stCondLst>
                  <p:cond evt="onClick" delay="0">
                    <p:tgtEl>
                      <p:spTgt spid="28"/>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withEffect">
                                  <p:stCondLst>
                                    <p:cond delay="1000"/>
                                  </p:stCondLst>
                                  <p:childTnLst>
                                    <p:set>
                                      <p:cBhvr>
                                        <p:cTn id="97" dur="1" fill="hold">
                                          <p:stCondLst>
                                            <p:cond delay="9"/>
                                          </p:stCondLst>
                                        </p:cTn>
                                        <p:tgtEl>
                                          <p:spTgt spid="31"/>
                                        </p:tgtEl>
                                        <p:attrNameLst>
                                          <p:attrName>style.visibility</p:attrName>
                                        </p:attrNameLst>
                                      </p:cBhvr>
                                      <p:to>
                                        <p:strVal val="visible"/>
                                      </p:to>
                                    </p:set>
                                  </p:childTnLst>
                                </p:cTn>
                              </p:par>
                              <p:par>
                                <p:cTn id="98" presetID="1" presetClass="exit" presetSubtype="0" fill="hold" grpId="1" nodeType="withEffect">
                                  <p:stCondLst>
                                    <p:cond delay="1500"/>
                                  </p:stCondLst>
                                  <p:childTnLst>
                                    <p:set>
                                      <p:cBhvr>
                                        <p:cTn id="99" dur="1" fill="hold">
                                          <p:stCondLst>
                                            <p:cond delay="0"/>
                                          </p:stCondLst>
                                        </p:cTn>
                                        <p:tgtEl>
                                          <p:spTgt spid="31"/>
                                        </p:tgtEl>
                                        <p:attrNameLst>
                                          <p:attrName>style.visibility</p:attrName>
                                        </p:attrNameLst>
                                      </p:cBhvr>
                                      <p:to>
                                        <p:strVal val="hidden"/>
                                      </p:to>
                                    </p:set>
                                  </p:childTnLst>
                                </p:cTn>
                              </p:par>
                              <p:par>
                                <p:cTn id="100" presetID="0" presetClass="path" presetSubtype="0" accel="50000" decel="50000" fill="hold" grpId="1" nodeType="withEffect">
                                  <p:stCondLst>
                                    <p:cond delay="0"/>
                                  </p:stCondLst>
                                  <p:childTnLst>
                                    <p:animMotion origin="layout" path="M 0 0 L 0 0 C -0.10599 -0.01713 0.04467 0.00579 -0.2388 -0.00903 C -0.2401 -0.00903 -0.23945 -0.01366 -0.2401 -0.01574 C -0.2414 -0.02037 -0.24804 -0.03496 -0.24882 -0.03565 C -0.25546 -0.04259 -0.26302 -0.04584 -0.27005 -0.05116 C -0.27343 -0.05394 -0.27669 -0.05718 -0.28007 -0.06019 C -0.32278 -0.03472 -0.31145 -0.05278 -0.3 -0.04005 C -0.28932 -0.02824 -0.30247 -0.03704 -0.29257 -0.03125 C -0.28802 -0.05533 -0.29114 -0.03542 -0.2888 -0.0713 C -0.28776 -0.0882 -0.28632 -0.10533 -0.28502 -0.12246 C -0.28463 -0.14676 -0.28203 -0.17153 -0.28385 -0.1956 C -0.28632 -0.23056 -0.28359 -0.27315 -0.29752 -0.29792 C -0.30403 -0.30949 -0.30221 -0.30533 -0.30885 -0.32685 C -0.30937 -0.32894 -0.30937 -0.33148 -0.31002 -0.33357 C -0.31354 -0.34421 -0.31705 -0.35486 -0.32135 -0.36459 C -0.32291 -0.36829 -0.32565 -0.37014 -0.3276 -0.37361 C -0.35065 -0.41435 -0.33763 -0.39954 -0.3625 -0.42917 C -0.36406 -0.43079 -0.36588 -0.43195 -0.36757 -0.43357 C -0.37421 -0.44005 -0.3802 -0.44977 -0.3875 -0.45347 C -0.39843 -0.45903 -0.41002 -0.45787 -0.42135 -0.46019 C -0.45052 -0.45648 -0.47981 -0.45486 -0.50885 -0.44908 C -0.51289 -0.44815 -0.51653 -0.44398 -0.52005 -0.44028 C -0.5345 -0.42408 -0.54856 -0.40648 -0.5625 -0.38912 C -0.56523 -0.38565 -0.56809 -0.38264 -0.57005 -0.37801 C -0.58476 -0.34352 -0.58346 -0.34861 -0.5875 -0.32685 C -0.58593 -0.31945 -0.58502 -0.31134 -0.58255 -0.30463 C -0.57825 -0.29259 -0.57291 -0.28195 -0.56757 -0.2713 C -0.56575 -0.26783 -0.56354 -0.26482 -0.56132 -0.26227 C -0.54987 -0.25 -0.53828 -0.23773 -0.5263 -0.22685 C -0.52356 -0.22431 -0.52044 -0.22431 -0.51757 -0.22246 C -0.50338 -0.2132 -0.48932 -0.20255 -0.47513 -0.19352 C -0.47304 -0.19213 -0.47096 -0.1919 -0.46875 -0.19121 L -0.4151 -0.17801 C -0.41171 -0.1757 -0.40859 -0.17199 -0.40507 -0.1713 C -0.37408 -0.16459 -0.34505 -0.17338 -0.3138 -0.17801 C -0.31132 -0.1794 -0.30846 -0.17963 -0.30625 -0.18241 C -0.26849 -0.22824 -0.28528 -0.22384 -0.2763 -0.33796 C -0.27669 -0.34306 -0.27721 -0.34838 -0.2776 -0.35347 C -0.27968 -0.38449 -0.27968 -0.41644 -0.28385 -0.44676 C -0.28724 -0.47176 -0.29114 -0.49792 -0.3 -0.51806 C -0.30625 -0.53195 -0.30989 -0.55209 -0.31875 -0.56019 L -0.35755 -0.59584 C -0.35924 -0.59722 -0.36067 -0.59977 -0.3625 -0.60023 C -0.44713 -0.61898 -0.41575 -0.61366 -0.45625 -0.62014 C -0.50651 -0.64306 -0.52239 -0.65324 -0.57382 -0.66459 C -0.5875 -0.66759 -0.6013 -0.66759 -0.6151 -0.66898 L -0.76132 -0.6669 C -0.76731 -0.66644 -0.77304 -0.66134 -0.77877 -0.65787 C -0.78007 -0.65718 -0.78138 -0.65671 -0.78255 -0.65579 C -0.78893 -0.65 -0.78346 -0.65139 -0.7901 -0.65139 L -0.79375 -0.65139 " pathEditMode="relative" ptsTypes="AAAAAAAAAAAAAAAAAAAAAAAAAAAAAAAAAAAAAAAAAAAAAAAAAAAA">
                                      <p:cBhvr>
                                        <p:cTn id="101" dur="6500" fill="hold"/>
                                        <p:tgtEl>
                                          <p:spTgt spid="78"/>
                                        </p:tgtEl>
                                        <p:attrNameLst>
                                          <p:attrName>ppt_x</p:attrName>
                                          <p:attrName>ppt_y</p:attrName>
                                        </p:attrNameLst>
                                      </p:cBhvr>
                                    </p:animMotion>
                                  </p:childTnLst>
                                </p:cTn>
                              </p:par>
                              <p:par>
                                <p:cTn id="102" presetID="0" presetClass="path" presetSubtype="0" accel="50000" decel="50000" fill="hold" grpId="1" nodeType="withEffect">
                                  <p:stCondLst>
                                    <p:cond delay="0"/>
                                  </p:stCondLst>
                                  <p:childTnLst>
                                    <p:animMotion origin="layout" path="M 0 0 L 0 0 C -0.00299 0.0037 -0.00625 0.00648 -0.00885 0.01111 C -0.01054 0.01412 -0.0112 0.01852 -0.0125 0.02222 C -0.01367 0.02523 -0.01497 0.02824 -0.01627 0.03102 C -0.02331 0.04467 -0.03008 0.05833 -0.0375 0.07106 C -0.05221 0.0956 -0.06784 0.11782 -0.08255 0.14213 C -0.09297 0.15926 -0.1125 0.19537 -0.1125 0.19537 C -0.11758 0.21782 -0.11497 0.20856 -0.12877 0.23981 C -0.13034 0.24328 -0.13255 0.24514 -0.13385 0.24884 C -0.15403 0.30879 -0.13932 0.28078 -0.1526 0.3044 C -0.16862 0.36782 -0.15794 0.33356 -0.18255 0.39537 C -0.18633 0.40509 -0.19088 0.41389 -0.19375 0.4243 C -0.19466 0.42731 -0.19505 0.43078 -0.19635 0.43333 C -0.20052 0.4419 -0.20495 0.45046 -0.21002 0.45764 C -0.21028 0.4581 -0.22643 0.47801 -0.23255 0.48217 C -0.24166 0.48842 -0.25078 0.49444 -0.26002 0.5 C -0.26211 0.50115 -0.26419 0.50139 -0.26627 0.50208 L -0.37877 0.5 C -0.38177 0.49977 -0.38476 0.49953 -0.3875 0.49768 C -0.39804 0.49028 -0.40469 0.47291 -0.4125 0.45995 C -0.41367 0.4581 -0.41523 0.4574 -0.41627 0.45555 C -0.42031 0.44838 -0.4237 0.44051 -0.4276 0.43333 C -0.43125 0.42639 -0.43567 0.42083 -0.4388 0.41319 C -0.49271 0.2868 -0.45143 0.38796 -0.46002 0.35324 C -0.4612 0.34861 -0.46289 0.34467 -0.4638 0.33981 C -0.46549 0.33125 -0.46627 0.32222 -0.46758 0.31319 C -0.46692 0.30115 -0.46927 0.24838 -0.46002 0.22662 C -0.45794 0.22153 -0.45547 0.21666 -0.4526 0.21319 C -0.44583 0.20532 -0.42669 0.19653 -0.42135 0.19328 C -0.40338 0.18264 -0.4332 0.19328 -0.39258 0.18426 C -0.3901 0.18379 -0.38763 0.18264 -0.38502 0.18217 C -0.37383 0.17963 -0.3625 0.17778 -0.3513 0.17546 C -0.3263 0.17916 -0.30117 0.18055 -0.2763 0.18657 C -0.27018 0.18796 -0.26289 0.20324 -0.26002 0.21111 C -0.25508 0.22453 -0.24635 0.25324 -0.24635 0.25324 C -0.24583 0.25694 -0.24492 0.26065 -0.24505 0.26435 C -0.2457 0.2912 -0.24544 0.30208 -0.25377 0.32222 C -0.25963 0.33611 -0.26627 0.34884 -0.27252 0.36203 C -0.27942 0.37685 -0.27838 0.37731 -0.2888 0.38657 C -0.29362 0.39097 -0.29883 0.39421 -0.30377 0.39768 C -0.30625 0.3993 -0.30872 0.40162 -0.31133 0.40208 C -0.34166 0.40694 -0.37213 0.40949 -0.4026 0.41319 C -0.41823 0.42245 -0.4263 0.42778 -0.44258 0.43541 C -0.44791 0.43796 -0.45338 0.43958 -0.45885 0.44213 C -0.47057 0.44768 -0.48229 0.45301 -0.49375 0.45995 C -0.49922 0.46319 -0.50052 0.46412 -0.50755 0.46666 C -0.51041 0.46759 -0.52383 0.4706 -0.5263 0.47106 C -0.53047 0.47315 -0.5345 0.47615 -0.5388 0.47778 C -0.54297 0.47916 -0.54713 0.4787 -0.5513 0.47986 C -0.56172 0.48264 -0.57448 0.48889 -0.58385 0.49537 C -0.59609 0.50416 -0.5845 0.4949 -0.59505 0.50648 C -0.59661 0.50833 -0.59857 0.50903 -0.6 0.51111 C -0.60156 0.51296 -0.60234 0.51597 -0.60377 0.51759 C -0.60495 0.51898 -0.60638 0.51898 -0.60755 0.5199 C -0.60924 0.52129 -0.61081 0.52315 -0.6125 0.5243 C -0.6138 0.52523 -0.6151 0.52569 -0.61627 0.52662 C -0.61797 0.52801 -0.61953 0.53009 -0.62135 0.53102 C -0.625 0.5331 -0.62877 0.53379 -0.63255 0.53541 C -0.64414 0.54074 -0.62357 0.53449 -0.64505 0.53981 L -0.66002 0.54884 L -0.6638 0.55092 L -0.66758 0.55324 C -0.67083 0.55764 -0.67396 0.56296 -0.6776 0.56666 C -0.67851 0.56759 -0.69401 0.5787 -0.69752 0.57986 C -0.7013 0.58125 -0.70508 0.58125 -0.70885 0.58217 C -0.71927 0.58449 -0.71445 0.58426 -0.71875 0.58426 L -0.71875 0.58426 " pathEditMode="relative" ptsTypes="AAAAAAAAAAAAAAAAAAAAAAAAAAAAAAAAAAAAAAAAAAAAAAAAAAAAAAAAAAAAAAAAAAAA">
                                      <p:cBhvr>
                                        <p:cTn id="103" dur="6500" fill="hold"/>
                                        <p:tgtEl>
                                          <p:spTgt spid="22"/>
                                        </p:tgtEl>
                                        <p:attrNameLst>
                                          <p:attrName>ppt_x</p:attrName>
                                          <p:attrName>ppt_y</p:attrName>
                                        </p:attrNameLst>
                                      </p:cBhvr>
                                    </p:animMotion>
                                  </p:childTnLst>
                                </p:cTn>
                              </p:par>
                              <p:par>
                                <p:cTn id="104" presetID="0" presetClass="path" presetSubtype="0" accel="50000" decel="50000" fill="hold" grpId="1" nodeType="withEffect">
                                  <p:stCondLst>
                                    <p:cond delay="0"/>
                                  </p:stCondLst>
                                  <p:childTnLst>
                                    <p:animMotion origin="layout" path="M 0 0 L 0 0 C 0.00286 -0.00439 0.0056 -0.00925 0.00872 -0.01319 C 0.01406 -0.0199 0.01875 -0.02106 0.025 -0.0243 C 0.04622 -0.04953 0.02291 -0.02361 0.075 -0.05995 C 0.09804 -0.07592 0.11927 -0.10231 0.14362 -0.11087 C 0.17057 -0.1206 0.15208 -0.11342 0.19869 -0.13541 C 0.20117 -0.13912 0.2039 -0.14236 0.20612 -0.14652 C 0.21028 -0.1537 0.21562 -0.1618 0.20494 -0.16203 L -0.07761 -0.16643 C -0.08542 -0.16712 -0.09336 -0.16921 -0.10131 -0.16875 C -0.10769 -0.16828 -0.11485 -0.16481 -0.12123 -0.16203 C -0.13295 -0.16273 -0.1448 -0.16111 -0.15625 -0.16435 C -0.15782 -0.16458 -0.15495 -0.16944 -0.15378 -0.17083 C -0.15196 -0.17314 -0.14961 -0.17384 -0.14753 -0.17546 C -0.14375 -0.18125 -0.14011 -0.1875 -0.13633 -0.19305 C -0.12175 -0.21504 -0.09154 -0.23263 -0.08125 -0.23541 C 0.07851 -0.27777 -0.0737 -0.2412 0.08619 -0.26875 C 0.11419 -0.27361 0.14231 -0.27662 0.16992 -0.28657 C 0.17408 -0.28796 0.17838 -0.28888 0.18242 -0.29097 C 0.20338 -0.30162 0.19895 -0.29722 0.20872 -0.30856 C 0.11992 -0.32847 0.2233 -0.30578 -0.03633 -0.33078 C -0.04258 -0.33148 -0.04883 -0.33402 -0.05508 -0.33541 L -0.12253 -0.34861 C -0.12175 -0.35092 -0.1211 -0.35324 -0.12006 -0.35532 C -0.11459 -0.36597 -0.10899 -0.37546 -0.10248 -0.38425 C -0.09974 -0.38819 -0.09714 -0.39282 -0.09375 -0.39537 C -0.06706 -0.41574 -0.05092 -0.41527 -0.02006 -0.42638 C -0.01537 -0.428 -0.01094 -0.43171 -0.00625 -0.4331 C 0.01523 -0.43981 0.03698 -0.4456 0.05872 -0.45092 C 0.06406 -0.45208 0.06953 -0.45185 0.075 -0.453 C 0.1 -0.45856 0.12487 -0.46481 0.14987 -0.47083 C 0.15403 -0.47384 0.15807 -0.47754 0.16237 -0.47962 C 0.19192 -0.49444 0.19231 -0.49421 0.21119 -0.49976 C 0.21914 -0.50648 0.22682 -0.51388 0.23489 -0.51967 C 0.23724 -0.52129 0.23997 -0.52037 0.24244 -0.52199 C 0.25208 -0.528 0.26145 -0.53564 0.27109 -0.54189 C 0.27395 -0.54375 0.27695 -0.5456 0.27994 -0.54629 C 0.30026 -0.55231 0.32083 -0.55509 0.34114 -0.56203 C 0.35885 -0.56782 0.37604 -0.57708 0.39362 -0.58425 C 0.39609 -0.58518 0.39869 -0.58564 0.40117 -0.58634 C 0.40703 -0.59004 0.41354 -0.59143 0.41862 -0.59745 C 0.41992 -0.59907 0.42096 -0.60092 0.42239 -0.60185 C 0.42578 -0.60416 0.43828 -0.60601 0.43984 -0.60625 C 0.44687 -0.56875 0.44518 -0.58981 0.43606 -0.5287 C 0.42083 -0.425 0.42617 -0.46666 0.41862 -0.40416 C 0.41744 -0.37314 0.41692 -0.34189 0.41484 -0.31087 C 0.41445 -0.30393 0.41185 -0.29791 0.41119 -0.29097 C 0.40729 -0.25486 0.40742 -0.25625 0.40742 -0.2375 L 0.40742 -0.2375 L 0.40742 -0.2375 " pathEditMode="relative" ptsTypes="AAAAAAAAAAAAAAAAAAAAAAAAAAAAAAAAAAAAAAAAAAAAAAAAAAA">
                                      <p:cBhvr>
                                        <p:cTn id="105" dur="6500" fill="hold"/>
                                        <p:tgtEl>
                                          <p:spTgt spid="76"/>
                                        </p:tgtEl>
                                        <p:attrNameLst>
                                          <p:attrName>ppt_x</p:attrName>
                                          <p:attrName>ppt_y</p:attrName>
                                        </p:attrNameLst>
                                      </p:cBhvr>
                                    </p:animMotion>
                                  </p:childTnLst>
                                </p:cTn>
                              </p:par>
                              <p:par>
                                <p:cTn id="106" presetID="0" presetClass="path" presetSubtype="0" accel="50000" decel="50000" fill="hold" grpId="1" nodeType="withEffect">
                                  <p:stCondLst>
                                    <p:cond delay="0"/>
                                  </p:stCondLst>
                                  <p:childTnLst>
                                    <p:animMotion origin="layout" path="M 0 0 L 0 0 C -0.00078 0.07615 -0.00495 0.20162 -0.0013 0.2956 C -0.00117 0.3 -0.00052 0.3044 0 0.30879 C 0.00195 0.32523 0.00416 0.34143 0.00625 0.35764 C 0.00664 0.37176 0.00677 0.38588 0.00742 0.4 C 0.00755 0.40231 0.00807 0.40463 0.00872 0.40671 C 0.01015 0.41203 0.01198 0.41713 0.01367 0.42222 C 0.01497 0.46597 0.01588 0.50972 0.01745 0.55324 C 0.01758 0.55578 0.01927 0.55787 0.01875 0.55995 C 0.0181 0.56203 0.01627 0.56227 0.01497 0.56227 L -0.15378 0.56435 C -0.16459 0.56666 -0.17539 0.56944 -0.18633 0.57106 C -0.19076 0.57176 -0.228 0.57523 -0.23125 0.57569 C -0.23711 0.57477 -0.24323 0.57685 -0.2487 0.57338 C -0.25104 0.57199 -0.25156 0.5662 -0.25248 0.56227 C -0.25573 0.54907 -0.25834 0.53565 -0.2612 0.52222 C -0.26667 0.46481 -0.26498 0.47824 -0.28998 0.37338 C -0.29492 0.35277 -0.30091 0.33287 -0.30873 0.31551 C -0.31042 0.3118 -0.31237 0.30833 -0.3138 0.3044 C -0.31901 0.28981 -0.32344 0.2743 -0.32878 0.25995 C -0.33386 0.24629 -0.34089 0.23472 -0.34505 0.2199 C -0.34584 0.2169 -0.34636 0.21365 -0.34753 0.21111 C -0.35599 0.19282 -0.36419 0.17407 -0.3737 0.15764 C -0.3875 0.13402 -0.38047 0.15254 -0.3888 0.14444 C -0.39141 0.14166 -0.39388 0.13865 -0.39623 0.13541 L -0.40117 0.12662 L -0.40117 0.12662 " pathEditMode="relative" ptsTypes="AAAAAAAAAAAAAAAAAAAAAAAAAAAA">
                                      <p:cBhvr>
                                        <p:cTn id="107" dur="6500" fill="hold"/>
                                        <p:tgtEl>
                                          <p:spTgt spid="33"/>
                                        </p:tgtEl>
                                        <p:attrNameLst>
                                          <p:attrName>ppt_x</p:attrName>
                                          <p:attrName>ppt_y</p:attrName>
                                        </p:attrNameLst>
                                      </p:cBhvr>
                                    </p:animMotion>
                                  </p:childTnLst>
                                </p:cTn>
                              </p:par>
                              <p:par>
                                <p:cTn id="108" presetID="0" presetClass="path" presetSubtype="0" accel="50000" decel="50000" fill="hold" grpId="1" nodeType="withEffect">
                                  <p:stCondLst>
                                    <p:cond delay="0"/>
                                  </p:stCondLst>
                                  <p:childTnLst>
                                    <p:animMotion origin="layout" path="M 0 0 L 0 0 C -0.0099 -0.05324 -0.0362 -0.17917 -0.03255 -0.23542 C -0.03047 -0.26806 -0.01693 -0.29537 -0.00625 -0.32223 C -0.00365 -0.32894 0.00625 -0.33334 0.00625 -0.33334 C 0.01536 -0.35834 0.02708 -0.4 0.04622 -0.40649 C 0.04896 -0.40741 0.14674 -0.39422 0.15378 -0.39329 C 0.18372 -0.37199 0.15326 -0.39237 0.23503 -0.37778 C 0.2638 -0.37246 0.29245 -0.36574 0.32122 -0.35996 C 0.3487 -0.14028 0.34349 -0.2301 0.34505 0.03564 C 0.34531 0.0993 0.34492 0.16319 0.34375 0.22685 C 0.34362 0.23148 0.34128 0.24004 0.34128 0.24004 C 0.33945 0.26805 0.3418 0.30902 0.31497 0.31111 C 0.19141 0.32083 0.06745 0.30972 -0.05625 0.30902 C -0.07083 0.29606 -0.06549 0.3037 -0.07383 0.28888 C -0.07461 0.2824 -0.07682 0.27569 -0.0763 0.26898 C -0.075 0.25277 -0.06497 0.22777 -0.06003 0.21574 C -0.0569 0.20787 -0.05312 0.20115 -0.05 0.19351 C -0.04896 0.19074 -0.0457 0.18472 -0.04753 0.18449 C -0.05352 0.18356 -0.05924 0.18888 -0.06497 0.1912 C -0.07201 0.20138 -0.09818 0.23657 -0.10625 0.25555 C -0.10911 0.26226 -0.11042 0.27037 -0.1125 0.27777 C -0.11393 0.2993 -0.1138 0.2912 -0.1138 0.30231 L -0.11497 0.30463 " pathEditMode="relative" ptsTypes="AAAAAAAAAAAAAAAAAAAAAAAA">
                                      <p:cBhvr>
                                        <p:cTn id="109" dur="6500" fill="hold"/>
                                        <p:tgtEl>
                                          <p:spTgt spid="79"/>
                                        </p:tgtEl>
                                        <p:attrNameLst>
                                          <p:attrName>ppt_x</p:attrName>
                                          <p:attrName>ppt_y</p:attrName>
                                        </p:attrNameLst>
                                      </p:cBhvr>
                                    </p:animMotion>
                                  </p:childTnLst>
                                </p:cTn>
                              </p:par>
                              <p:par>
                                <p:cTn id="110" presetID="0" presetClass="path" presetSubtype="0" accel="50000" decel="50000" fill="hold" grpId="0" nodeType="withEffect">
                                  <p:stCondLst>
                                    <p:cond delay="0"/>
                                  </p:stCondLst>
                                  <p:childTnLst>
                                    <p:animMotion origin="layout" path="M 0 0 L 0 0 C 0.00157 -0.01111 0.003 -0.02246 0.00495 -0.03333 C 0.01641 -0.09954 0.0336 -0.1632 0.03998 -0.23125 C 0.04206 -0.25347 0.03933 -0.23681 0.04493 -0.25347 C 0.04766 -0.26158 0.04896 -0.27107 0.05248 -0.27801 C 0.05743 -0.2882 0.06302 -0.29884 0.06993 -0.30463 C 0.09662 -0.32662 0.125 -0.34167 0.15248 -0.36019 C 0.25599 -0.35556 0.23373 -0.39514 0.29115 -0.28681 C 0.29297 -0.28357 0.29284 -0.27801 0.29375 -0.27361 C 0.29414 -0.26829 0.2948 -0.2632 0.29493 -0.25787 C 0.29597 -0.22546 0.29779 -0.19283 0.2974 -0.16019 C 0.2974 -0.15509 0.29597 -0.14977 0.29375 -0.14676 C 0.27904 -0.12732 0.26289 -0.11134 0.2474 -0.09352 C 0.23021 -0.10278 0.17136 -0.11111 0.16498 -0.1713 C 0.16237 -0.1956 0.16146 -0.22917 0.1724 -0.24468 C 0.19154 -0.2713 0.21862 -0.27269 0.24245 -0.28033 C 0.26263 -0.28658 0.39206 -0.29097 0.3974 -0.29144 C 0.3987 -0.29213 0.40013 -0.29468 0.40118 -0.29352 C 0.40287 -0.2919 0.40274 -0.2875 0.40365 -0.28472 C 0.40443 -0.28241 0.40547 -0.28033 0.40625 -0.27801 C 0.41172 -0.26042 0.4155 -0.24074 0.4224 -0.22454 C 0.46537 -0.12546 0.45769 -0.15 0.49115 -0.0956 C 0.49427 -0.09074 0.49714 -0.08542 0.5 -0.08009 C 0.50339 -0.07361 0.50586 -0.06528 0.5099 -0.06019 C 0.51524 -0.05324 0.52201 -0.0507 0.52748 -0.04445 C 0.53842 -0.03195 0.54558 -0.01574 0.55495 0 C 0.55691 0.00324 0.55938 0.00555 0.5612 0.00879 C 0.56263 0.01134 0.56355 0.01504 0.56498 0.01759 C 0.56524 0.01829 0.56576 0.01759 0.56628 0.01759 L 0.56628 0.01759 " pathEditMode="relative" ptsTypes="AAAAAAAAAAAAAAAAAAAAAAAAAAAAAAA">
                                      <p:cBhvr>
                                        <p:cTn id="111" dur="6500" fill="hold"/>
                                        <p:tgtEl>
                                          <p:spTgt spid="2"/>
                                        </p:tgtEl>
                                        <p:attrNameLst>
                                          <p:attrName>ppt_x</p:attrName>
                                          <p:attrName>ppt_y</p:attrName>
                                        </p:attrNameLst>
                                      </p:cBhvr>
                                    </p:animMotion>
                                  </p:childTnLst>
                                </p:cTn>
                              </p:par>
                              <p:par>
                                <p:cTn id="112" presetID="0" presetClass="path" presetSubtype="0" accel="50000" decel="50000" fill="hold" grpId="1" nodeType="withEffect">
                                  <p:stCondLst>
                                    <p:cond delay="0"/>
                                  </p:stCondLst>
                                  <p:childTnLst>
                                    <p:animMotion origin="layout" path="M 0 0 L 0 0 C 0.00286 0.01111 0.00469 0.02361 0.00872 0.03334 C 0.01198 0.04167 0.01523 0.05 0.01875 0.05787 C 0.01979 0.06042 0.02135 0.06204 0.0224 0.06459 C 0.03581 0.09352 0.02422 0.075 0.04492 0.10903 C 0.05052 0.11829 0.05638 0.12732 0.0625 0.13565 C 0.06393 0.13773 0.06602 0.13797 0.06745 0.14005 C 0.07617 0.15394 0.09141 0.18264 0.1 0.2 C 0.1013 0.20278 0.10221 0.20625 0.10365 0.20903 C 0.10977 0.22037 0.1168 0.23033 0.1224 0.24236 C 0.12656 0.25116 0.13073 0.26019 0.1349 0.26898 C 0.13607 0.2713 0.13737 0.27361 0.13867 0.2757 C 0.14154 0.27963 0.14466 0.28287 0.1474 0.28681 C 0.15208 0.29329 0.15651 0.30047 0.1612 0.30672 C 0.16523 0.31227 0.16979 0.31644 0.1737 0.32223 C 0.18255 0.33565 0.17279 0.32848 0.18125 0.33334 C 0.18242 0.33125 0.18411 0.3294 0.1849 0.32686 C 0.1862 0.32269 0.18672 0.31783 0.1875 0.31343 C 0.18958 0.30023 0.19102 0.28635 0.19375 0.27338 C 0.19648 0.26042 0.20026 0.24815 0.20365 0.23565 C 0.20443 0.23334 0.20547 0.23125 0.20625 0.22894 C 0.20807 0.22246 0.20977 0.21574 0.2112 0.20903 C 0.21185 0.20602 0.21172 0.20278 0.2125 0.2 C 0.21458 0.19236 0.21745 0.18519 0.21992 0.17778 C 0.2207 0.1757 0.22148 0.17338 0.2224 0.1713 C 0.22526 0.16436 0.22813 0.15764 0.23125 0.15116 C 0.23229 0.14885 0.23385 0.14699 0.2349 0.14445 C 0.2513 0.10463 0.23685 0.14005 0.24245 0.12014 C 0.24492 0.11158 0.24688 0.10764 0.25 0.1 C 0.25078 0.09561 0.25 0.08496 0.25247 0.08681 C 0.25573 0.08912 0.25534 0.09838 0.25625 0.10463 C 0.26029 0.13172 0.25339 0.11042 0.2599 0.14676 C 0.2668 0.18426 0.27409 0.22153 0.28242 0.25787 C 0.29284 0.30301 0.29974 0.35232 0.31615 0.39121 C 0.31745 0.39422 0.31901 0.39676 0.31992 0.4 C 0.32695 0.42477 0.32865 0.44283 0.3375 0.46667 C 0.33971 0.47292 0.34622 0.48241 0.34622 0.48241 C 0.35339 0.46297 0.34401 0.49051 0.35 0.44005 C 0.35078 0.43357 0.35378 0.42848 0.35495 0.42223 C 0.36159 0.38843 0.36654 0.35348 0.3737 0.32014 C 0.38229 0.2801 0.40247 0.20232 0.40247 0.20232 C 0.40286 0.19792 0.40339 0.19352 0.40365 0.18889 C 0.40456 0.17778 0.40521 0.16667 0.40625 0.15556 C 0.40755 0.14074 0.40794 0.13959 0.41003 0.12894 C 0.40299 0.10857 0.4099 0.1257 0.39622 0.10463 C 0.36797 0.06111 0.4069 0.11482 0.37747 0.07778 C 0.35938 0.05533 0.3431 0.02755 0.3237 0.00903 L 0.29115 -0.02222 C 0.28984 -0.02338 0.2888 -0.02523 0.2875 -0.02662 C 0.27917 -0.03495 0.27083 -0.04328 0.2625 -0.05092 C 0.26133 -0.05208 0.2599 -0.05208 0.25872 -0.05324 C 0.23685 -0.07569 0.21732 -0.10648 0.19375 -0.12222 L 0.18372 -0.1287 C 0.18242 -0.12963 0.18112 -0.12986 0.17995 -0.13102 C 0.15169 -0.15625 0.16576 -0.15069 0.1474 -0.15555 C 0.14115 -0.16064 0.13503 -0.16597 0.12865 -0.17106 C 0.12552 -0.17338 0.12591 -0.17314 0.1237 -0.17314 L 0.1224 -0.17754 " pathEditMode="relative" ptsTypes="AAAAAAAAAAAAAAAAAAAAAAAAAAAAAAAAAAAAAAAAAAAAAAAAAAAAAAAAAAA">
                                      <p:cBhvr>
                                        <p:cTn id="113" dur="6500" fill="hold"/>
                                        <p:tgtEl>
                                          <p:spTgt spid="80"/>
                                        </p:tgtEl>
                                        <p:attrNameLst>
                                          <p:attrName>ppt_x</p:attrName>
                                          <p:attrName>ppt_y</p:attrName>
                                        </p:attrNameLst>
                                      </p:cBhvr>
                                    </p:animMotion>
                                  </p:childTnLst>
                                </p:cTn>
                              </p:par>
                              <p:par>
                                <p:cTn id="114" presetID="0" presetClass="path" presetSubtype="0" accel="50000" decel="50000" fill="hold" grpId="1" nodeType="withEffect">
                                  <p:stCondLst>
                                    <p:cond delay="0"/>
                                  </p:stCondLst>
                                  <p:childTnLst>
                                    <p:animMotion origin="layout" path="M 0 0 L 0 0 C 0.01276 -0.06829 -0.00352 0.01504 0.02864 -0.11991 C 0.03034 -0.12709 0.03073 -0.13519 0.03242 -0.14213 C 0.04036 -0.17593 0.04804 -0.20996 0.05742 -0.24213 C 0.0651 -0.26852 0.07513 -0.29236 0.08372 -0.31783 C 0.08437 -0.31991 0.08424 -0.32246 0.08489 -0.32454 C 0.08633 -0.32848 0.08828 -0.33172 0.08997 -0.33565 C 0.09088 -0.33773 0.09153 -0.34005 0.09245 -0.34213 C 0.09609 -0.35047 0.10026 -0.3581 0.10364 -0.36667 C 0.11484 -0.39445 0.12565 -0.42269 0.1362 -0.45116 C 0.13776 -0.45533 0.1388 -0.45996 0.13997 -0.46435 C 0.14505 -0.48588 0.14974 -0.50764 0.15495 -0.52894 C 0.15716 -0.53797 0.16041 -0.5463 0.1625 -0.55556 C 0.17096 -0.59422 0.16224 -0.56922 0.16875 -0.58658 C 0.17083 -0.58079 0.17239 -0.57408 0.175 -0.56898 C 0.19857 -0.52153 0.22304 -0.47523 0.24739 -0.42894 C 0.24883 -0.42616 0.25091 -0.42477 0.25247 -0.42223 L 0.44739 -0.09769 C 0.4862 -0.03357 0.41849 -0.14746 0.4737 -0.06227 C 0.48789 -0.04028 0.50195 -0.0176 0.51497 0.00671 C 0.52239 0.02083 0.5289 0.0368 0.5375 0.04884 C 0.54531 0.05995 0.55351 0.07083 0.5612 0.08217 C 0.56367 0.08588 0.56614 0.08981 0.56875 0.09328 C 0.56992 0.0949 0.57239 0.09791 0.57239 0.09791 L 0.57239 0.09791 " pathEditMode="relative" ptsTypes="AAAAAAAAAAAAAAAAAAAAAAAAAA">
                                      <p:cBhvr>
                                        <p:cTn id="115" dur="6500" fill="hold"/>
                                        <p:tgtEl>
                                          <p:spTgt spid="77"/>
                                        </p:tgtEl>
                                        <p:attrNameLst>
                                          <p:attrName>ppt_x</p:attrName>
                                          <p:attrName>ppt_y</p:attrName>
                                        </p:attrNameLst>
                                      </p:cBhvr>
                                    </p:animMotion>
                                  </p:childTnLst>
                                </p:cTn>
                              </p:par>
                              <p:par>
                                <p:cTn id="116" presetID="0" presetClass="path" presetSubtype="0" accel="50000" decel="50000" fill="hold" grpId="1" nodeType="withEffect">
                                  <p:stCondLst>
                                    <p:cond delay="0"/>
                                  </p:stCondLst>
                                  <p:childTnLst>
                                    <p:animMotion origin="layout" path="M 0 0 L 0 0 L 0.01367 0.01759 C 0.01654 0.02152 0.01901 0.02685 0.0224 0.0287 C 0.03737 0.03773 0.00925 0.02083 0.05248 0.05092 C 0.05729 0.0544 0.06237 0.0574 0.06745 0.05995 C 0.09115 0.07222 0.11511 0.08264 0.13867 0.09537 C 0.14505 0.09907 0.15091 0.10555 0.15742 0.10879 C 0.18308 0.12129 0.20899 0.13148 0.2349 0.14213 C 0.23946 0.14398 0.24414 0.14444 0.2487 0.14652 C 0.30183 0.17245 0.27331 0.16574 0.30248 0.17106 C 0.39102 0.21759 0.35222 0.2081 0.41745 0.21551 C 0.41901 0.2169 0.42058 0.21898 0.4224 0.2199 C 0.42487 0.22129 0.42761 0.22037 0.42995 0.22222 C 0.43177 0.22361 0.43308 0.22685 0.4349 0.2287 C 0.43646 0.23055 0.43841 0.23125 0.43985 0.23333 C 0.44128 0.23518 0.44219 0.23819 0.44362 0.23981 C 0.44558 0.24213 0.45339 0.24953 0.45742 0.25092 C 0.4599 0.25208 0.46237 0.25254 0.46485 0.25324 C 0.46615 0.25463 0.46732 0.25648 0.46862 0.25764 C 0.4737 0.26227 0.47578 0.25926 0.48242 0.25764 C 0.50573 0.23264 0.46172 0.28078 0.5224 0.19537 C 0.52839 0.18703 0.53568 0.18217 0.54245 0.17546 C 0.54388 0.17222 0.575 0.1125 0.58112 0.08426 C 0.5875 0.05509 0.59258 0.025 0.5987 -0.00463 C 0.6 -0.01135 0.60209 -0.01783 0.60365 -0.02454 C 0.62136 -0.10162 0.60196 -0.02037 0.61367 -0.06898 C 0.61406 -0.07269 0.61433 -0.07639 0.61485 -0.0801 C 0.61524 -0.08241 0.61576 -0.08449 0.61615 -0.08681 C 0.61667 -0.08982 0.61693 -0.0926 0.61745 -0.0956 C 0.61263 -0.11273 0.61641 -0.10255 0.60235 -0.12014 C 0.57617 -0.15278 0.58841 -0.13866 0.54115 -0.18449 C 0.53542 -0.19005 0.5293 -0.19422 0.5237 -0.2 C 0.50716 -0.21713 0.49128 -0.23588 0.47487 -0.25348 C 0.44779 -0.28241 0.45938 -0.25787 0.4211 -0.32454 C 0.4125 -0.33959 0.40573 -0.3581 0.3987 -0.3757 C 0.39649 -0.38102 0.39518 -0.3875 0.39362 -0.39352 C 0.39141 -0.40232 0.39271 -0.41783 0.38737 -0.42014 L 0.38242 -0.42223 C 0.36406 -0.4169 0.31914 -0.40324 0.30873 -0.40232 C 0.27084 -0.39885 0.23281 -0.40093 0.19492 -0.4 C 0.19115 -0.39861 0.1862 -0.4007 0.18373 -0.3956 C 0.18177 -0.39167 0.18347 -0.38473 0.1849 -0.3801 C 0.19571 -0.34723 0.20834 -0.31644 0.21992 -0.28449 C 0.22331 -0.275 0.22565 -0.26412 0.22995 -0.25556 C 0.2474 -0.22084 0.26433 -0.18496 0.28242 -0.15116 C 0.29805 -0.12199 0.31224 -0.08912 0.33112 -0.06667 C 0.33737 -0.05949 0.33386 -0.06412 0.34115 -0.05116 L 0.34245 -0.04445 L 0.34245 -0.04445 " pathEditMode="relative" ptsTypes="AAAAAAAAAAAAAAAAAAAAAAAAAAAAAAAAAAAAAAAAAAAAAAAAAA">
                                      <p:cBhvr>
                                        <p:cTn id="117" dur="6500" fill="hold"/>
                                        <p:tgtEl>
                                          <p:spTgt spid="21"/>
                                        </p:tgtEl>
                                        <p:attrNameLst>
                                          <p:attrName>ppt_x</p:attrName>
                                          <p:attrName>ppt_y</p:attrName>
                                        </p:attrNameLst>
                                      </p:cBhvr>
                                    </p:animMotion>
                                  </p:childTnLst>
                                </p:cTn>
                              </p:par>
                              <p:par>
                                <p:cTn id="118" presetID="0" presetClass="path" presetSubtype="0" accel="50000" decel="50000" fill="hold" grpId="1" nodeType="withEffect">
                                  <p:stCondLst>
                                    <p:cond delay="0"/>
                                  </p:stCondLst>
                                  <p:childTnLst>
                                    <p:animMotion origin="layout" path="M 0 0 L 0 0 C 0.03203 -0.01134 0.00638 -0.00417 0.07122 0.00232 C 0.11823 0.00695 0.16523 0.01389 0.21237 0.01551 C 0.31784 0.01921 0.42331 0.01713 0.52865 0.01783 C 0.52161 0.1331 0.52096 0.10903 0.52617 0.25787 C 0.5263 0.26088 0.52982 0.27917 0.53112 0.28681 C 0.53255 0.31435 0.53711 0.36088 0.53372 0.39352 C 0.53333 0.39607 0.53203 0.39792 0.53112 0.40023 L 0.2099 0.39792 C 0.20846 0.39792 0.20703 0.3956 0.20612 0.39352 C 0.20521 0.39097 0.20573 0.38727 0.20495 0.38449 C 0.20195 0.37384 0.19792 0.36412 0.19492 0.35347 C 0.17656 0.2882 0.1888 0.31134 0.17617 0.28889 C 0.17487 0.28009 0.17422 0.27083 0.1724 0.26227 C 0.17096 0.25509 0.16784 0.24931 0.16615 0.24236 C 0.16497 0.23727 0.16484 0.23171 0.16367 0.22662 C 0.16315 0.22431 0.16198 0.22246 0.1612 0.22014 C 0.16029 0.21713 0.15951 0.21412 0.15872 0.21111 C 0.16029 0.21042 0.16211 0.21019 0.16367 0.20903 C 0.16706 0.20648 0.18008 0.19352 0.1849 0.19121 C 0.24102 0.16366 0.29622 0.12778 0.35365 0.11111 L 0.49987 0.06898 C 0.50885 0.06597 0.51758 0.06111 0.52617 0.05556 C 0.53581 0.04931 0.57474 0.02593 0.59492 0.00671 C 0.60951 -0.00717 0.62396 -0.02199 0.63867 -0.03565 C 0.66003 -0.05532 0.65234 -0.04213 0.65872 -0.05324 L 0.65872 -0.05324 " pathEditMode="relative" ptsTypes="AAAAAAAAAAAAAAAAAAAAAAAAAAAA">
                                      <p:cBhvr>
                                        <p:cTn id="119" dur="6500" fill="hold"/>
                                        <p:tgtEl>
                                          <p:spTgt spid="34"/>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76" grpId="0" animBg="1"/>
      <p:bldP spid="76" grpId="1" animBg="1"/>
      <p:bldP spid="77" grpId="0" animBg="1"/>
      <p:bldP spid="77" grpId="1" animBg="1"/>
      <p:bldP spid="78" grpId="0" animBg="1"/>
      <p:bldP spid="78" grpId="1" animBg="1"/>
      <p:bldP spid="79" grpId="0" animBg="1"/>
      <p:bldP spid="79" grpId="1" animBg="1"/>
      <p:bldP spid="79" grpId="2" animBg="1"/>
      <p:bldP spid="80" grpId="0" animBg="1"/>
      <p:bldP spid="80" grpId="1" animBg="1"/>
      <p:bldP spid="21" grpId="0" animBg="1"/>
      <p:bldP spid="21" grpId="1" animBg="1"/>
      <p:bldP spid="22" grpId="0" animBg="1"/>
      <p:bldP spid="22" grpId="1" animBg="1"/>
      <p:bldP spid="33" grpId="0" animBg="1"/>
      <p:bldP spid="33" grpId="1" animBg="1"/>
      <p:bldP spid="34" grpId="0" animBg="1"/>
      <p:bldP spid="34" grpId="1" animBg="1"/>
      <p:bldP spid="31" grpId="0" animBg="1"/>
      <p:bldP spid="31"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2603984" y="22198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10080588" y="224169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1633103" y="444700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666072" y="311518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3944896" y="374957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1833479" y="69557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7583720" y="378070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9643608" y="69803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10</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4902065" y="446957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8074856" y="141557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Textfeld 3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
        <p:nvSpPr>
          <p:cNvPr id="31" name="Rechteck 30"/>
          <p:cNvSpPr/>
          <p:nvPr/>
        </p:nvSpPr>
        <p:spPr>
          <a:xfrm>
            <a:off x="215153" y="225911"/>
            <a:ext cx="11796196" cy="543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ontrols>
      <mc:AlternateContent xmlns:mc="http://schemas.openxmlformats.org/markup-compatibility/2006">
        <mc:Choice xmlns:v="urn:schemas-microsoft-com:vml" Requires="v">
          <p:control spid="66567"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14361875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00B05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vol="41000">
                                        <p:cTn display="0" masterRel="sameClick">
                                          <p:stCondLst>
                                            <p:cond evt="begin" delay="0">
                                              <p:tn val="2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FF0000"/>
                                      </p:to>
                                    </p:animClr>
                                    <p:animClr clrSpc="rgb" dir="cw">
                                      <p:cBhvr>
                                        <p:cTn id="34" dur="1000" fill="hold"/>
                                        <p:tgtEl>
                                          <p:spTgt spid="76"/>
                                        </p:tgtEl>
                                        <p:attrNameLst>
                                          <p:attrName>fillcolor</p:attrName>
                                        </p:attrNameLst>
                                      </p:cBhvr>
                                      <p:to>
                                        <a:srgbClr val="FF000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vol="77000">
                                        <p:cTn display="0" masterRel="sameClick">
                                          <p:stCondLst>
                                            <p:cond evt="begin" delay="0">
                                              <p:tn val="3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9" presetClass="emph" presetSubtype="0" fill="hold" grpId="0" nodeType="clickEffect">
                                  <p:stCondLst>
                                    <p:cond delay="0"/>
                                  </p:stCondLst>
                                  <p:childTnLst>
                                    <p:animClr clrSpc="rgb" dir="cw">
                                      <p:cBhvr override="childStyle">
                                        <p:cTn id="65" dur="1000" fill="hold"/>
                                        <p:tgtEl>
                                          <p:spTgt spid="21"/>
                                        </p:tgtEl>
                                        <p:attrNameLst>
                                          <p:attrName>style.color</p:attrName>
                                        </p:attrNameLst>
                                      </p:cBhvr>
                                      <p:to>
                                        <a:srgbClr val="FF0000"/>
                                      </p:to>
                                    </p:animClr>
                                    <p:animClr clrSpc="rgb" dir="cw">
                                      <p:cBhvr>
                                        <p:cTn id="66" dur="1000" fill="hold"/>
                                        <p:tgtEl>
                                          <p:spTgt spid="21"/>
                                        </p:tgtEl>
                                        <p:attrNameLst>
                                          <p:attrName>fillcolor</p:attrName>
                                        </p:attrNameLst>
                                      </p:cBhvr>
                                      <p:to>
                                        <a:srgbClr val="FF0000"/>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vol="100000">
                                        <p:cTn display="0" masterRel="sameClick">
                                          <p:stCondLst>
                                            <p:cond evt="begin" delay="0">
                                              <p:tn val="6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19" presetClass="emph" presetSubtype="0" fill="hold" grpId="0" nodeType="clickEffect">
                                  <p:stCondLst>
                                    <p:cond delay="0"/>
                                  </p:stCondLst>
                                  <p:childTnLst>
                                    <p:animClr clrSpc="rgb" dir="cw">
                                      <p:cBhvr override="childStyle">
                                        <p:cTn id="73" dur="1000" fill="hold"/>
                                        <p:tgtEl>
                                          <p:spTgt spid="22"/>
                                        </p:tgtEl>
                                        <p:attrNameLst>
                                          <p:attrName>style.color</p:attrName>
                                        </p:attrNameLst>
                                      </p:cBhvr>
                                      <p:to>
                                        <a:srgbClr val="FF0000"/>
                                      </p:to>
                                    </p:animClr>
                                    <p:animClr clrSpc="rgb" dir="cw">
                                      <p:cBhvr>
                                        <p:cTn id="74" dur="1000" fill="hold"/>
                                        <p:tgtEl>
                                          <p:spTgt spid="22"/>
                                        </p:tgtEl>
                                        <p:attrNameLst>
                                          <p:attrName>fillcolor</p:attrName>
                                        </p:attrNameLst>
                                      </p:cBhvr>
                                      <p:to>
                                        <a:srgbClr val="FF0000"/>
                                      </p:to>
                                    </p:animClr>
                                    <p:set>
                                      <p:cBhvr>
                                        <p:cTn id="75" dur="1000" fill="hold"/>
                                        <p:tgtEl>
                                          <p:spTgt spid="22"/>
                                        </p:tgtEl>
                                        <p:attrNameLst>
                                          <p:attrName>fill.type</p:attrName>
                                        </p:attrNameLst>
                                      </p:cBhvr>
                                      <p:to>
                                        <p:strVal val="solid"/>
                                      </p:to>
                                    </p:set>
                                    <p:set>
                                      <p:cBhvr>
                                        <p:cTn id="76" dur="1000" fill="hold"/>
                                        <p:tgtEl>
                                          <p:spTgt spid="22"/>
                                        </p:tgtEl>
                                        <p:attrNameLst>
                                          <p:attrName>fill.on</p:attrName>
                                        </p:attrNameLst>
                                      </p:cBhvr>
                                      <p:to>
                                        <p:strVal val="true"/>
                                      </p:to>
                                    </p:set>
                                  </p:childTnLst>
                                  <p:subTnLst>
                                    <p:audio>
                                      <p:cMediaNode vol="77000">
                                        <p:cTn display="0" masterRel="sameClick">
                                          <p:stCondLst>
                                            <p:cond evt="begin" delay="0">
                                              <p:tn val="7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33"/>
                    </p:tgtEl>
                  </p:cond>
                </p:stCondLst>
                <p:endSync evt="end" delay="0">
                  <p:rtn val="all"/>
                </p:endSync>
                <p:childTnLst>
                  <p:par>
                    <p:cTn id="78" fill="hold">
                      <p:stCondLst>
                        <p:cond delay="0"/>
                      </p:stCondLst>
                      <p:childTnLst>
                        <p:par>
                          <p:cTn id="79" fill="hold">
                            <p:stCondLst>
                              <p:cond delay="0"/>
                            </p:stCondLst>
                            <p:childTnLst>
                              <p:par>
                                <p:cTn id="80" presetID="19" presetClass="emph" presetSubtype="0" fill="hold" grpId="0" nodeType="clickEffect">
                                  <p:stCondLst>
                                    <p:cond delay="0"/>
                                  </p:stCondLst>
                                  <p:childTnLst>
                                    <p:animClr clrSpc="rgb" dir="cw">
                                      <p:cBhvr override="childStyle">
                                        <p:cTn id="81" dur="1000" fill="hold"/>
                                        <p:tgtEl>
                                          <p:spTgt spid="33"/>
                                        </p:tgtEl>
                                        <p:attrNameLst>
                                          <p:attrName>style.color</p:attrName>
                                        </p:attrNameLst>
                                      </p:cBhvr>
                                      <p:to>
                                        <a:srgbClr val="FF0000"/>
                                      </p:to>
                                    </p:animClr>
                                    <p:animClr clrSpc="rgb" dir="cw">
                                      <p:cBhvr>
                                        <p:cTn id="82" dur="1000" fill="hold"/>
                                        <p:tgtEl>
                                          <p:spTgt spid="33"/>
                                        </p:tgtEl>
                                        <p:attrNameLst>
                                          <p:attrName>fillcolor</p:attrName>
                                        </p:attrNameLst>
                                      </p:cBhvr>
                                      <p:to>
                                        <a:srgbClr val="FF0000"/>
                                      </p:to>
                                    </p:animClr>
                                    <p:set>
                                      <p:cBhvr>
                                        <p:cTn id="83" dur="1000" fill="hold"/>
                                        <p:tgtEl>
                                          <p:spTgt spid="33"/>
                                        </p:tgtEl>
                                        <p:attrNameLst>
                                          <p:attrName>fill.type</p:attrName>
                                        </p:attrNameLst>
                                      </p:cBhvr>
                                      <p:to>
                                        <p:strVal val="solid"/>
                                      </p:to>
                                    </p:set>
                                    <p:set>
                                      <p:cBhvr>
                                        <p:cTn id="84" dur="1000" fill="hold"/>
                                        <p:tgtEl>
                                          <p:spTgt spid="33"/>
                                        </p:tgtEl>
                                        <p:attrNameLst>
                                          <p:attrName>fill.on</p:attrName>
                                        </p:attrNameLst>
                                      </p:cBhvr>
                                      <p:to>
                                        <p:strVal val="true"/>
                                      </p:to>
                                    </p:set>
                                  </p:childTnLst>
                                  <p:subTnLst>
                                    <p:audio>
                                      <p:cMediaNode vol="77000">
                                        <p:cTn display="0" masterRel="sameClick">
                                          <p:stCondLst>
                                            <p:cond evt="begin" delay="0">
                                              <p:tn val="8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85" restart="whenNotActive" fill="hold" evtFilter="cancelBubble" nodeType="interactiveSeq">
                <p:stCondLst>
                  <p:cond evt="onClick" delay="0">
                    <p:tgtEl>
                      <p:spTgt spid="34"/>
                    </p:tgtEl>
                  </p:cond>
                </p:stCondLst>
                <p:endSync evt="end" delay="0">
                  <p:rtn val="all"/>
                </p:endSync>
                <p:childTnLst>
                  <p:par>
                    <p:cTn id="86" fill="hold">
                      <p:stCondLst>
                        <p:cond delay="0"/>
                      </p:stCondLst>
                      <p:childTnLst>
                        <p:par>
                          <p:cTn id="87" fill="hold">
                            <p:stCondLst>
                              <p:cond delay="0"/>
                            </p:stCondLst>
                            <p:childTnLst>
                              <p:par>
                                <p:cTn id="88" presetID="19" presetClass="emph" presetSubtype="0" fill="hold" grpId="0" nodeType="clickEffect">
                                  <p:stCondLst>
                                    <p:cond delay="0"/>
                                  </p:stCondLst>
                                  <p:childTnLst>
                                    <p:animClr clrSpc="rgb" dir="cw">
                                      <p:cBhvr override="childStyle">
                                        <p:cTn id="89" dur="1000" fill="hold"/>
                                        <p:tgtEl>
                                          <p:spTgt spid="34"/>
                                        </p:tgtEl>
                                        <p:attrNameLst>
                                          <p:attrName>style.color</p:attrName>
                                        </p:attrNameLst>
                                      </p:cBhvr>
                                      <p:to>
                                        <a:srgbClr val="FF0000"/>
                                      </p:to>
                                    </p:animClr>
                                    <p:animClr clrSpc="rgb" dir="cw">
                                      <p:cBhvr>
                                        <p:cTn id="90" dur="1000" fill="hold"/>
                                        <p:tgtEl>
                                          <p:spTgt spid="34"/>
                                        </p:tgtEl>
                                        <p:attrNameLst>
                                          <p:attrName>fillcolor</p:attrName>
                                        </p:attrNameLst>
                                      </p:cBhvr>
                                      <p:to>
                                        <a:srgbClr val="FF0000"/>
                                      </p:to>
                                    </p:animClr>
                                    <p:set>
                                      <p:cBhvr>
                                        <p:cTn id="91" dur="1000" fill="hold"/>
                                        <p:tgtEl>
                                          <p:spTgt spid="34"/>
                                        </p:tgtEl>
                                        <p:attrNameLst>
                                          <p:attrName>fill.type</p:attrName>
                                        </p:attrNameLst>
                                      </p:cBhvr>
                                      <p:to>
                                        <p:strVal val="solid"/>
                                      </p:to>
                                    </p:set>
                                    <p:set>
                                      <p:cBhvr>
                                        <p:cTn id="92" dur="1000" fill="hold"/>
                                        <p:tgtEl>
                                          <p:spTgt spid="34"/>
                                        </p:tgtEl>
                                        <p:attrNameLst>
                                          <p:attrName>fill.on</p:attrName>
                                        </p:attrNameLst>
                                      </p:cBhvr>
                                      <p:to>
                                        <p:strVal val="true"/>
                                      </p:to>
                                    </p:set>
                                  </p:childTnLst>
                                  <p:subTnLst>
                                    <p:audio>
                                      <p:cMediaNode vol="77000">
                                        <p:cTn display="0" masterRel="sameClick">
                                          <p:stCondLst>
                                            <p:cond evt="begin" delay="0">
                                              <p:tn val="8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93" restart="whenNotActive" fill="hold" evtFilter="cancelBubble" nodeType="interactiveSeq">
                <p:stCondLst>
                  <p:cond evt="onClick" delay="0">
                    <p:tgtEl>
                      <p:spTgt spid="28"/>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withEffect">
                                  <p:stCondLst>
                                    <p:cond delay="3250"/>
                                  </p:stCondLst>
                                  <p:childTnLst>
                                    <p:set>
                                      <p:cBhvr>
                                        <p:cTn id="97" dur="1" fill="hold">
                                          <p:stCondLst>
                                            <p:cond delay="9"/>
                                          </p:stCondLst>
                                        </p:cTn>
                                        <p:tgtEl>
                                          <p:spTgt spid="31"/>
                                        </p:tgtEl>
                                        <p:attrNameLst>
                                          <p:attrName>style.visibility</p:attrName>
                                        </p:attrNameLst>
                                      </p:cBhvr>
                                      <p:to>
                                        <p:strVal val="visible"/>
                                      </p:to>
                                    </p:set>
                                  </p:childTnLst>
                                </p:cTn>
                              </p:par>
                              <p:par>
                                <p:cTn id="98" presetID="1" presetClass="exit" presetSubtype="0" fill="hold" grpId="1" nodeType="withEffect">
                                  <p:stCondLst>
                                    <p:cond delay="3500"/>
                                  </p:stCondLst>
                                  <p:childTnLst>
                                    <p:set>
                                      <p:cBhvr>
                                        <p:cTn id="99" dur="1" fill="hold">
                                          <p:stCondLst>
                                            <p:cond delay="0"/>
                                          </p:stCondLst>
                                        </p:cTn>
                                        <p:tgtEl>
                                          <p:spTgt spid="31"/>
                                        </p:tgtEl>
                                        <p:attrNameLst>
                                          <p:attrName>style.visibility</p:attrName>
                                        </p:attrNameLst>
                                      </p:cBhvr>
                                      <p:to>
                                        <p:strVal val="hidden"/>
                                      </p:to>
                                    </p:set>
                                  </p:childTnLst>
                                </p:cTn>
                              </p:par>
                              <p:par>
                                <p:cTn id="100" presetID="0" presetClass="path" presetSubtype="0" accel="50000" decel="50000" fill="hold" grpId="1" nodeType="withEffect">
                                  <p:stCondLst>
                                    <p:cond delay="0"/>
                                  </p:stCondLst>
                                  <p:childTnLst>
                                    <p:animMotion origin="layout" path="M 0 0 L 0 0 C 0.00703 0.0007 0.01433 -0.00092 0.02123 0.00232 C 0.0263 0.0044 0.03021 0.01135 0.0349 0.01551 C 0.03607 0.01667 0.03737 0.01737 0.03867 0.01783 C 0.04362 0.01945 0.04857 0.02176 0.05365 0.02223 C 0.07448 0.02408 0.09531 0.02362 0.11615 0.02454 C 0.18581 0.05371 0.16393 0.04537 0.2987 0.07778 C 0.31276 0.08125 0.32696 0.08079 0.34115 0.08218 C 0.39922 0.09792 0.47865 0.1213 0.53607 0.12894 L 0.6211 0.14005 C 0.66276 0.1463 0.60834 0.147 0.67982 0.15325 C 0.71602 0.15649 0.75235 0.15625 0.78854 0.15787 C 0.79271 0.15695 0.79714 0.15811 0.80104 0.15556 C 0.80235 0.15487 0.80209 0.15116 0.80235 0.14885 C 0.80404 0.13612 0.80521 0.12408 0.80612 0.11112 C 0.81472 -0.01782 0.80534 0.03195 0.8211 -0.03773 C 0.82448 -0.07546 0.828 -0.11319 0.83112 -0.15115 C 0.83177 -0.15995 0.83203 -0.16898 0.83229 -0.17777 C 0.83321 -0.20231 0.83399 -0.22662 0.8349 -0.25115 C 0.83438 -0.27708 0.84818 -0.32662 0.8336 -0.32893 C 0.76758 -0.33888 0.64531 -0.28865 0.56485 -0.25787 C 0.56524 -0.2199 0.56367 -0.18194 0.56615 -0.14444 C 0.56667 -0.13657 0.57058 -0.13055 0.57357 -0.12453 C 0.58399 -0.1037 0.59544 -0.08472 0.60612 -0.06435 C 0.60794 -0.06088 0.60925 -0.05671 0.61107 -0.05324 C 0.6155 -0.0456 0.62044 -0.03888 0.62487 -0.03101 C 0.63216 -0.01805 0.63919 -0.00463 0.6461 0.0088 C 0.64831 0.0132 0.65013 0.01806 0.65235 0.02223 C 0.66433 0.04399 0.67617 0.06575 0.68867 0.08658 C 0.69206 0.0926 0.69584 0.09769 0.69987 0.10232 C 0.73138 0.1382 0.70938 0.1132 0.72735 0.12662 C 0.73281 0.13079 0.73815 0.13565 0.74362 0.14005 C 0.74479 0.14098 0.7461 0.14213 0.7474 0.14213 C 0.76198 0.14422 0.77656 0.14514 0.79115 0.14676 C 0.79818 0.14514 0.8056 0.1463 0.81237 0.14213 C 0.81719 0.13936 0.82175 0.1338 0.82487 0.12662 C 0.82748 0.12061 0.82748 0.11181 0.82865 0.1044 C 0.83477 0.06459 0.83021 0.08936 0.8336 0.07107 C 0.83399 0.06227 0.83425 0.05325 0.8349 0.04445 C 0.83594 0.02801 0.83815 0.01204 0.83854 -0.00439 C 0.83972 -0.05092 0.84232 -0.05115 0.82865 -0.07777 C 0.82761 -0.07986 0.82604 -0.08078 0.82487 -0.08217 C 0.78802 -0.07314 0.76472 -0.06944 0.73112 -0.05555 C 0.72357 -0.05231 0.71589 -0.04907 0.7086 -0.04444 C 0.70209 -0.04027 0.69597 -0.03472 0.68985 -0.02893 C 0.6836 -0.02291 0.67735 -0.01736 0.6711 -0.01111 C 0.66393 -0.00393 0.65664 0.00301 0.64987 0.01112 C 0.64857 0.0125 0.6474 0.01412 0.6461 0.01551 C 0.64115 0.02084 0.63607 0.02593 0.63112 0.03102 C 0.62266 0.05371 0.63034 0.0345 0.60482 0.07547 C 0.60065 0.08241 0.59128 0.10162 0.58985 0.1044 C 0.58946 0.10672 0.58933 0.10926 0.58867 0.11112 C 0.57305 0.15255 0.58542 0.11806 0.57617 0.13774 C 0.57487 0.14051 0.56732 0.15695 0.56485 0.16436 C 0.56276 0.17107 0.56094 0.17801 0.5586 0.1845 C 0.55651 0.19005 0.55235 0.20325 0.5474 0.20672 C 0.54128 0.21088 0.53503 0.21459 0.52865 0.21783 L 0.51107 0.22662 C 0.50443 0.22987 0.50808 0.22709 0.50365 0.23125 L 0.50235 0.23125 " pathEditMode="relative" ptsTypes="AAAAAAAAAAAAAAAAAAAAAAAAAAAAAAAAAAAAAAAAAAAAAAAAAAAAAAAAAAAAA">
                                      <p:cBhvr>
                                        <p:cTn id="101" dur="6000" fill="hold"/>
                                        <p:tgtEl>
                                          <p:spTgt spid="78"/>
                                        </p:tgtEl>
                                        <p:attrNameLst>
                                          <p:attrName>ppt_x</p:attrName>
                                          <p:attrName>ppt_y</p:attrName>
                                        </p:attrNameLst>
                                      </p:cBhvr>
                                    </p:animMotion>
                                  </p:childTnLst>
                                </p:cTn>
                              </p:par>
                              <p:par>
                                <p:cTn id="102" presetID="0" presetClass="path" presetSubtype="0" accel="50000" decel="50000" fill="hold" grpId="1" nodeType="withEffect">
                                  <p:stCondLst>
                                    <p:cond delay="0"/>
                                  </p:stCondLst>
                                  <p:childTnLst>
                                    <p:animMotion origin="layout" path="M 0 0 L 0 0 C -0.02083 -0.00069 -0.04179 0.00232 -0.0625 -0.00208 C -0.07916 -0.00579 -0.09531 -0.01505 -0.11133 -0.0243 C -0.11432 -0.02616 -0.11666 -0.03125 -0.11875 -0.03542 C -0.16367 -0.12592 -0.15195 -0.09051 -0.17122 -0.17315 C -0.16875 -0.19838 -0.17161 -0.22731 -0.1638 -0.24884 C -0.15963 -0.26018 -0.14883 -0.2537 -0.14127 -0.25555 C -0.12877 -0.25833 -0.11627 -0.26088 -0.10377 -0.26204 C 0.12044 -0.28472 -0.02812 -0.26435 0.06628 -0.27778 C 0.06797 -0.27847 0.06966 -0.27917 0.07123 -0.27986 C 0.07253 -0.28055 0.0737 -0.28194 0.075 -0.28217 C 0.09675 -0.28356 0.11836 -0.28356 0.14011 -0.28426 C 0.15261 -0.29907 0.14844 -0.29699 0.14505 -0.2287 C 0.14388 -0.20625 0.14987 -0.16805 0.1375 -0.16204 C 0.09414 -0.1412 0.04753 -0.16065 0.00248 -0.15995 L -0.0263 -0.15555 C -0.02877 -0.15509 -0.03125 -0.15393 -0.03372 -0.15324 C -0.04297 -0.15092 -0.05208 -0.14792 -0.0612 -0.14653 C -0.08034 -0.14352 -0.09961 -0.14213 -0.11875 -0.13981 L -0.12747 -0.13773 L -0.175 -0.12662 C -0.20182 -0.10278 -0.18229 -0.12338 -0.18125 0.00903 C -0.18086 0.07037 -0.18099 0.13218 -0.17747 0.19352 C -0.17643 0.21273 -0.17135 0.23079 -0.16758 0.24908 C -0.16341 0.26921 -0.1582 0.28889 -0.15377 0.30903 C -0.15312 0.31181 -0.15312 0.31505 -0.15247 0.31783 C -0.14778 0.34329 -0.14883 0.32708 -0.14883 0.35116 L 0.01133 0.39352 " pathEditMode="relative" ptsTypes="AAAAAAAAAAAAAAAAAAAAAAAAAAAAA">
                                      <p:cBhvr>
                                        <p:cTn id="103" dur="6000" fill="hold"/>
                                        <p:tgtEl>
                                          <p:spTgt spid="2"/>
                                        </p:tgtEl>
                                        <p:attrNameLst>
                                          <p:attrName>ppt_x</p:attrName>
                                          <p:attrName>ppt_y</p:attrName>
                                        </p:attrNameLst>
                                      </p:cBhvr>
                                    </p:animMotion>
                                  </p:childTnLst>
                                </p:cTn>
                              </p:par>
                              <p:par>
                                <p:cTn id="104" presetID="0" presetClass="path" presetSubtype="0" accel="50000" decel="50000" fill="hold" grpId="1" nodeType="withEffect">
                                  <p:stCondLst>
                                    <p:cond delay="0"/>
                                  </p:stCondLst>
                                  <p:childTnLst>
                                    <p:animMotion origin="layout" path="M 0 0 L 0 0 C 0.01081 -0.0963 0.00026 0.00393 0.00495 -0.24236 C 0.00521 -0.25648 0.00664 -0.2706 0.00742 -0.28449 C 0.00664 -0.31505 0.00677 -0.34537 0.00495 -0.3757 C 0.00429 -0.38635 0.0013 -0.3963 0 -0.40672 C -0.00156 -0.41852 -0.00182 -0.43079 -0.00378 -0.44236 C -0.00794 -0.4669 -0.00612 -0.45718 -0.00873 -0.4713 C -0.00716 -0.50162 -0.0069 -0.53241 -0.00378 -0.56227 C -0.00339 -0.56574 -0.00052 -0.56551 0.00117 -0.5669 C 0.03763 -0.5956 0.00495 -0.57246 0.02747 -0.58241 C 0.03958 -0.58773 0.05169 -0.59422 0.06367 -0.60023 C 0.09583 -0.59861 0.09831 -0.60834 0.11745 -0.59121 C 0.11888 -0.59005 0.11992 -0.5882 0.12122 -0.58681 C 0.12461 -0.57431 0.12812 -0.56181 0.13125 -0.54908 C 0.13229 -0.54468 0.13255 -0.53982 0.13372 -0.53565 C 0.16328 -0.43611 0.14778 -0.49861 0.15872 -0.45348 C 0.15833 -0.44167 0.15898 -0.4294 0.15742 -0.41783 C 0.15443 -0.39352 0.14505 -0.37037 0.13867 -0.34908 C 0.13763 -0.3456 0.13724 -0.34144 0.1362 -0.33797 C 0.13216 -0.32361 0.12799 -0.30973 0.1237 -0.2956 C 0.12304 -0.29329 0.12187 -0.29144 0.12122 -0.28912 C 0.11601 -0.26783 0.1112 -0.24607 0.10625 -0.22454 C 0.10586 -0.22084 0.10534 -0.21713 0.10495 -0.21343 C 0.09896 -0.14491 0.10286 -0.17385 0.0987 -0.14468 C 0.09961 -0.13056 0.09349 -0.10533 0.10117 -0.10232 C 0.13372 -0.08959 0.16797 -0.10255 0.20117 -0.10463 C 0.21497 -0.10533 0.22877 -0.10903 0.24245 -0.11135 C 0.24791 -0.11204 0.25338 -0.11273 0.25872 -0.11343 C 0.25833 -0.12824 0.25963 -0.14352 0.25755 -0.15787 C 0.2526 -0.19005 0.24453 -0.22037 0.2375 -0.25116 C 0.23086 -0.28033 0.22109 -0.30764 0.21627 -0.33797 C 0.21041 -0.37385 0.21471 -0.34838 0.20247 -0.41343 C 0.20169 -0.43056 0.2013 -0.44769 0.2 -0.46459 C 0.19961 -0.46922 0.19818 -0.47338 0.19752 -0.47801 C 0.19648 -0.48519 0.19583 -0.49283 0.19492 -0.50023 C 0.19453 -0.51135 0.19375 -0.52246 0.19375 -0.53357 C 0.19375 -0.54398 0.19492 -0.56459 0.19492 -0.56459 L 0.19492 -0.56459 " pathEditMode="relative" ptsTypes="AAAAAAAAAAAAAAAAAAAAAAAAAAAAAAAAAAAAAAA">
                                      <p:cBhvr>
                                        <p:cTn id="105" dur="6000" fill="hold"/>
                                        <p:tgtEl>
                                          <p:spTgt spid="77"/>
                                        </p:tgtEl>
                                        <p:attrNameLst>
                                          <p:attrName>ppt_x</p:attrName>
                                          <p:attrName>ppt_y</p:attrName>
                                        </p:attrNameLst>
                                      </p:cBhvr>
                                    </p:animMotion>
                                  </p:childTnLst>
                                </p:cTn>
                              </p:par>
                              <p:par>
                                <p:cTn id="106" presetID="0" presetClass="path" presetSubtype="0" accel="50000" decel="50000" fill="hold" grpId="1" nodeType="withEffect">
                                  <p:stCondLst>
                                    <p:cond delay="0"/>
                                  </p:stCondLst>
                                  <p:childTnLst>
                                    <p:animMotion origin="layout" path="M 0 0 L 0 0 C -0.01081 0.01643 -0.02018 0.03611 -0.03242 0.04907 C -0.05391 0.0713 -0.1 0.10463 -0.1 0.10463 C -0.11914 0.09792 -0.13919 0.09699 -0.15755 0.08449 C -0.19049 0.06204 -0.21042 0.00903 -0.23255 -0.03542 C -0.24128 -0.08148 -0.2569 -0.12477 -0.25872 -0.17315 C -0.26042 -0.21713 -0.24987 -0.25995 -0.24245 -0.30208 C -0.23815 -0.32708 -0.23411 -0.3544 -0.2237 -0.37315 C -0.19167 -0.43125 -0.15039 -0.43333 -0.10872 -0.44861 C 0.04206 -0.44144 0.19375 -0.45486 0.34375 -0.42662 C 0.44961 -0.40648 0.44792 -0.40532 0.47005 -0.32662 C 0.47344 -0.28495 0.48828 -0.24144 0.48008 -0.20208 C 0.44271 -0.02176 0.41016 -0.03102 0.3276 0.01782 C 0.32474 0.01968 0.32174 0.02083 0.31875 0.02222 C 0.17331 0.0169 0.22539 0.03889 0.09375 -0.03982 C 0.08958 -0.04236 0.07812 -0.06111 0.0763 -0.06435 C 0.06237 -0.08773 0.04883 -0.11181 0.03503 -0.13542 C 0.03216 -0.16505 0.02578 -0.19421 0.0263 -0.22431 C 0.02656 -0.2412 0.03255 -0.25648 0.0375 -0.27107 C 0.03867 -0.27431 0.04154 -0.27454 0.04375 -0.27546 C 0.04909 -0.27755 0.05456 -0.27917 0.06003 -0.27986 C 0.08997 -0.28357 0.12005 -0.28588 0.15 -0.28866 C 0.16198 -0.28611 0.17148 -0.28542 0.18255 -0.27107 C 0.18906 -0.2625 0.19258 -0.24884 0.19753 -0.23773 C 0.19714 -0.225 0.19922 -0.21134 0.19635 -0.19977 C 0.19479 -0.19421 0.18971 -0.19514 0.18633 -0.19329 C 0.17591 -0.18773 0.16536 -0.1831 0.15508 -0.17755 C 0.15286 -0.17662 0.15091 -0.17431 0.14883 -0.17315 C 0.14505 -0.1713 0.1375 -0.16875 0.1375 -0.16875 L 0.1375 -0.16875 " pathEditMode="relative" ptsTypes="AAAAAAAAAAAAAAAAAAAAAAAAAAAAAAA">
                                      <p:cBhvr>
                                        <p:cTn id="107" dur="6000" fill="hold"/>
                                        <p:tgtEl>
                                          <p:spTgt spid="79"/>
                                        </p:tgtEl>
                                        <p:attrNameLst>
                                          <p:attrName>ppt_x</p:attrName>
                                          <p:attrName>ppt_y</p:attrName>
                                        </p:attrNameLst>
                                      </p:cBhvr>
                                    </p:animMotion>
                                  </p:childTnLst>
                                </p:cTn>
                              </p:par>
                              <p:par>
                                <p:cTn id="108" presetID="0" presetClass="path" presetSubtype="0" accel="50000" decel="50000" fill="hold" grpId="1" nodeType="withEffect">
                                  <p:stCondLst>
                                    <p:cond delay="0"/>
                                  </p:stCondLst>
                                  <p:childTnLst>
                                    <p:animMotion origin="layout" path="M 0 0 L 0 0 C 0.00364 -0.00092 0.00742 -0.00231 0.01119 -0.00231 L 0.43867 -0.01134 C 0.44049 -0.01134 0.44036 -0.01713 0.44114 -0.02013 C 0.44075 -0.02754 0.44101 -0.03518 0.43984 -0.04236 C 0.43554 -0.07199 0.42955 -0.10046 0.42369 -0.12893 C 0.4207 -0.16018 0.41875 -0.19166 0.41484 -0.22245 C 0.41419 -0.22824 0.41119 -0.2324 0.40989 -0.23796 C 0.37643 -0.37939 0.40039 -0.27222 0.39362 -0.31805 C 0.38177 -0.3993 0.39023 -0.34305 0.38372 -0.38009 C 0.38242 -0.3875 0.38216 -0.39583 0.37994 -0.40254 C 0.37903 -0.40532 0.37656 -0.40532 0.37487 -0.40694 C 0.36731 -0.40416 0.35768 -0.40115 0.35117 -0.39583 C 0.34648 -0.39189 0.34336 -0.38379 0.33867 -0.38009 C 0.33229 -0.37546 0.26002 -0.33055 0.23242 -0.30694 C 0.16263 -0.24676 0.19323 -0.26041 0.15872 -0.24676 C 0.12122 -0.2125 0.12669 -0.23634 0.12122 -0.20694 C 0.12487 -0.20324 0.12851 -0.19884 0.13242 -0.19583 C 0.14036 -0.18958 0.16354 -0.17662 0.17122 -0.17338 C 0.21315 -0.15648 0.25481 -0.13518 0.29739 -0.12453 L 0.43112 -0.0912 C 0.44036 -0.08888 0.44948 -0.08495 0.45859 -0.0824 C 0.47695 -0.07731 0.49531 -0.07338 0.51367 -0.06898 C 0.51666 -0.0956 0.51354 -0.06041 0.51237 -0.10231 C 0.50586 -0.34676 0.52018 -0.18865 0.48867 -0.42916 L 0.48867 -0.42916 C 0.48619 -0.46319 0.48424 -0.49745 0.48112 -0.53125 C 0.48046 -0.53819 0.47916 -0.54513 0.47734 -0.55138 C 0.475 -0.55995 0.46862 -0.57569 0.46862 -0.57569 L 0.46862 -0.57569 " pathEditMode="relative" ptsTypes="AAAAAAAAAAAAAAAAAAAAAAAAAAAAAAA">
                                      <p:cBhvr>
                                        <p:cTn id="109" dur="6000" fill="hold"/>
                                        <p:tgtEl>
                                          <p:spTgt spid="33"/>
                                        </p:tgtEl>
                                        <p:attrNameLst>
                                          <p:attrName>ppt_x</p:attrName>
                                          <p:attrName>ppt_y</p:attrName>
                                        </p:attrNameLst>
                                      </p:cBhvr>
                                    </p:animMotion>
                                  </p:childTnLst>
                                </p:cTn>
                              </p:par>
                              <p:par>
                                <p:cTn id="110" presetID="0" presetClass="path" presetSubtype="0" accel="50000" decel="50000" fill="hold" grpId="1" nodeType="withEffect">
                                  <p:stCondLst>
                                    <p:cond delay="0"/>
                                  </p:stCondLst>
                                  <p:childTnLst>
                                    <p:animMotion origin="layout" path="M 0 0 L 0 0 C -0.12904 -0.17315 -0.0849 -0.22778 -0.13243 -0.16436 C -0.15404 -0.07477 -0.18412 0.00995 -0.1974 0.10463 C -0.19935 0.11828 -0.19792 0.11064 -0.20235 0.12685 C 0.19492 0.14375 0.20377 0.08796 -0.13373 0.26666 C -0.13998 0.27014 -0.14623 0.27407 -0.15248 0.27777 C -0.14362 0.28981 -0.13659 0.30694 -0.12618 0.31342 C 0.09557 0.45324 0.01184 0.34305 0.07122 0.42245 C 0.09414 0.42014 0.11718 0.41921 0.13997 0.41574 C 0.15507 0.41342 0.17005 0.40856 0.18502 0.40463 C 0.18632 0.40416 0.1888 0.40231 0.1888 0.40231 L 0.1888 0.40231 " pathEditMode="relative" ptsTypes="AAAAAAAAAAAAA">
                                      <p:cBhvr>
                                        <p:cTn id="111" dur="6000" fill="hold"/>
                                        <p:tgtEl>
                                          <p:spTgt spid="34"/>
                                        </p:tgtEl>
                                        <p:attrNameLst>
                                          <p:attrName>ppt_x</p:attrName>
                                          <p:attrName>ppt_y</p:attrName>
                                        </p:attrNameLst>
                                      </p:cBhvr>
                                    </p:animMotion>
                                  </p:childTnLst>
                                </p:cTn>
                              </p:par>
                              <p:par>
                                <p:cTn id="112" presetID="0" presetClass="path" presetSubtype="0" accel="50000" decel="50000" fill="hold" grpId="1" nodeType="withEffect">
                                  <p:stCondLst>
                                    <p:cond delay="0"/>
                                  </p:stCondLst>
                                  <p:childTnLst>
                                    <p:animMotion origin="layout" path="M 0 0 L 0 0 C -0.04505 -0.00139 -0.09011 -0.00116 -0.13503 -0.0044 C -0.14141 -0.00486 -0.14753 -0.00926 -0.15378 -0.01111 L -0.24011 -0.03333 C -0.24505 -0.03449 -0.25013 -0.03449 -0.25508 -0.03565 C -0.34362 -0.05532 -0.26237 -0.03889 -0.3013 -0.04676 C -0.31094 -0.04583 -0.32097 -0.04977 -0.33008 -0.04444 C -0.3336 -0.04236 -0.33347 -0.03264 -0.33503 -0.02662 C -0.33685 -0.02014 -0.3388 -0.01366 -0.34011 -0.00671 C -0.34427 0.01829 -0.34753 0.04375 -0.3513 0.06898 C -0.3543 0.1169 -0.35313 0.1037 -0.3638 0.18449 C -0.36459 0.19074 -0.36667 0.19606 -0.36758 0.20231 C -0.37214 0.2331 -0.37591 0.26458 -0.38008 0.2956 C -0.38086 0.31643 -0.38138 0.33704 -0.38255 0.35787 C -0.38268 0.36018 -0.38347 0.36227 -0.38386 0.36458 C -0.38464 0.37037 -0.38542 0.37639 -0.38633 0.38218 C -0.38594 0.39491 -0.3875 0.40833 -0.38503 0.42014 C -0.38425 0.42361 -0.38073 0.41921 -0.37878 0.41782 C -0.37617 0.4162 -0.37383 0.41319 -0.37136 0.41111 C -0.36016 0.40278 -0.3487 0.39514 -0.3375 0.38681 C -0.33125 0.38194 -0.32513 0.37593 -0.31875 0.37106 C -0.29636 0.3544 -0.27357 0.33958 -0.2513 0.32222 C -0.2336 0.30856 -0.21432 0.29861 -0.19883 0.27778 C -0.19714 0.27569 -0.19531 0.27361 -0.19375 0.27106 C -0.18906 0.26319 -0.18451 0.25509 -0.18008 0.24676 C -0.17787 0.24259 -0.17591 0.23773 -0.17383 0.23333 C -0.17292 0.32755 -0.17253 0.42153 -0.17136 0.51551 C -0.17123 0.51944 -0.16966 0.52292 -0.17005 0.52662 C -0.17057 0.53171 -0.17188 0.53657 -0.17383 0.54005 C -0.17539 0.54282 -0.17787 0.54398 -0.18008 0.54444 C -0.19336 0.54699 -0.20677 0.54745 -0.22005 0.54907 L -0.325 0.53773 C -0.33125 0.53727 -0.33763 0.53727 -0.34375 0.53565 C -0.36758 0.52917 -0.39128 0.5213 -0.41511 0.51343 C -0.46615 0.49653 -0.43568 0.50324 -0.4625 0.49792 C -0.46042 0.46736 -0.46263 0.49259 -0.45886 0.46227 C -0.45169 0.40509 -0.45248 0.41134 -0.44753 0.36458 C -0.44623 0.32685 -0.43529 0.27708 -0.44753 0.24005 C -0.453 0.22338 -0.45912 0.20741 -0.46511 0.1912 C -0.46706 0.18588 -0.47123 0.17569 -0.47123 0.17569 L -0.47123 0.17569 " pathEditMode="relative" ptsTypes="AAAAAAAAAAAAAAAAAAAAAAAAAAAAAAAAAAAAAAAAAA">
                                      <p:cBhvr>
                                        <p:cTn id="113" dur="6000" fill="hold"/>
                                        <p:tgtEl>
                                          <p:spTgt spid="22"/>
                                        </p:tgtEl>
                                        <p:attrNameLst>
                                          <p:attrName>ppt_x</p:attrName>
                                          <p:attrName>ppt_y</p:attrName>
                                        </p:attrNameLst>
                                      </p:cBhvr>
                                    </p:animMotion>
                                  </p:childTnLst>
                                </p:cTn>
                              </p:par>
                              <p:par>
                                <p:cTn id="114" presetID="0" presetClass="path" presetSubtype="0" accel="50000" decel="50000" fill="hold" grpId="1" nodeType="withEffect">
                                  <p:stCondLst>
                                    <p:cond delay="0"/>
                                  </p:stCondLst>
                                  <p:childTnLst>
                                    <p:animMotion origin="layout" path="M 0 0 L 0 0 C 0.00039 0.00741 0.00065 0.01482 0.0013 0.02223 C 0.00182 0.02963 0.0039 0.03773 0.00507 0.04445 C 0.00559 0.04815 0.00586 0.05185 0.00625 0.05556 C 0.00872 0.07477 0.01028 0.09445 0.0138 0.11343 C 0.01796 0.13635 0.02291 0.1588 0.0263 0.18218 C 0.02799 0.19398 0.02929 0.20602 0.03125 0.21783 C 0.03177 0.22084 0.03307 0.22361 0.03372 0.22662 C 0.03645 0.23912 0.03984 0.25139 0.04127 0.26435 C 0.04596 0.30903 0.04336 0.2882 0.04882 0.32662 C 0.04791 0.34306 0.04961 0.36042 0.04622 0.37547 C 0.04466 0.3831 0.03906 0.38519 0.03502 0.38889 C 0.01914 0.40371 0.01979 0.4 0.0013 0.40232 C -0.02253 0.39931 -0.04623 0.39723 -0.06993 0.39329 C -0.07266 0.39283 -0.075 0.39051 -0.07748 0.38889 C -0.11185 0.36598 -0.08907 0.38403 -0.11875 0.34885 C -0.14401 0.31875 -0.09271 0.39815 -0.14623 0.3088 C -0.14701 0.29491 -0.1487 0.28079 -0.1487 0.26667 C -0.1487 0.2206 -0.14987 0.17431 -0.14623 0.12894 C -0.14558 0.1206 -0.14024 0.11574 -0.1362 0.11111 C -0.13164 0.10579 -0.12631 0.10348 -0.12123 0.1 C -0.09883 0.08519 -0.11289 0.09699 -0.10118 0.08658 C -0.09336 0.09028 -0.0849 0.09144 -0.07748 0.09769 C -0.07552 0.09954 -0.07605 0.10533 -0.075 0.1088 C -0.07097 0.12315 -0.06667 0.13704 -0.0625 0.15116 C -0.05886 0.17662 -0.05782 0.1831 -0.05625 0.22223 C -0.05586 0.23264 -0.05508 0.24398 -0.05743 0.25324 C -0.0599 0.26273 -0.0655 0.26875 -0.06993 0.27547 C -0.07513 0.28357 -0.0806 0.29074 -0.0862 0.29769 C -0.09584 0.30996 -0.10664 0.32199 -0.11875 0.32454 C -0.13529 0.32755 -0.15209 0.32593 -0.16875 0.32662 C -0.18998 0.32454 -0.21133 0.32431 -0.23243 0.31991 C -0.24063 0.31829 -0.24818 0.31204 -0.25625 0.3088 C -0.26537 0.30533 -0.27461 0.30301 -0.28373 0.3 C -0.28581 0.29861 -0.28776 0.29653 -0.28998 0.2956 C -0.29987 0.29074 -0.31016 0.28797 -0.31993 0.28218 C -0.32279 0.28056 -0.32487 0.27616 -0.32748 0.27338 C -0.33151 0.26898 -0.35912 0.24283 -0.36498 0.23102 C -0.38399 0.19329 -0.3862 0.1706 -0.39753 0.12223 C -0.40417 0.03912 -0.40196 0.07338 -0.39493 -0.10671 C -0.3948 -0.11203 -0.39115 -0.11504 -0.38998 -0.1199 C -0.3862 -0.13518 -0.38334 -0.15115 -0.37995 -0.16666 C -0.37917 -0.17777 -0.37774 -0.18889 -0.37748 -0.2 C -0.37735 -0.20879 -0.37709 -0.21828 -0.37878 -0.22662 C -0.37943 -0.22986 -0.38191 -0.23102 -0.38373 -0.23102 C -0.4112 -0.2331 -0.43868 -0.23264 -0.46628 -0.23333 C -0.49779 -0.23889 -0.45612 -0.23171 -0.51875 -0.24004 L -0.56368 -0.24652 C -0.65495 -0.23912 -0.59961 -0.24259 -0.72995 -0.24004 C -0.73737 -0.23727 -0.74011 -0.23611 -0.7487 -0.23565 C -0.75795 -0.23495 -0.76706 -0.23565 -0.77618 -0.23565 L -0.77618 -0.23565 " pathEditMode="relative" ptsTypes="AAAAAAAAAAAAAAAAAAAAAAAAAAAAAAAAAAAAAAAAAAAAAAAAAAAAA">
                                      <p:cBhvr>
                                        <p:cTn id="115" dur="6000" fill="hold"/>
                                        <p:tgtEl>
                                          <p:spTgt spid="76"/>
                                        </p:tgtEl>
                                        <p:attrNameLst>
                                          <p:attrName>ppt_x</p:attrName>
                                          <p:attrName>ppt_y</p:attrName>
                                        </p:attrNameLst>
                                      </p:cBhvr>
                                    </p:animMotion>
                                  </p:childTnLst>
                                </p:cTn>
                              </p:par>
                              <p:par>
                                <p:cTn id="116" presetID="0" presetClass="path" presetSubtype="0" accel="50000" decel="50000" fill="hold" grpId="1" nodeType="withEffect">
                                  <p:stCondLst>
                                    <p:cond delay="0"/>
                                  </p:stCondLst>
                                  <p:childTnLst>
                                    <p:animMotion origin="layout" path="M 0 0 L 0 0 C 0.03112 0.04676 0.04088 0.06389 0.08997 0.1088 C 0.15911 0.17246 0.23073 0.22755 0.30117 0.28658 C 0.31224 0.29584 0.33424 0.31366 0.34375 0.31991 L 0.50495 0.42662 C 0.5082 0.42871 0.51185 0.42894 0.51497 0.43102 C 0.53763 0.44676 0.56002 0.46389 0.58255 0.4801 C 0.60338 0.49491 0.62591 0.50371 0.64505 0.52454 L 0.67383 0.55556 C 0.67591 0.55787 0.67786 0.56042 0.68008 0.56227 C 0.68841 0.56898 0.69622 0.57824 0.70508 0.58218 C 0.72552 0.59121 0.67487 0.56875 0.7388 0.6 C 0.74127 0.60116 0.74375 0.60139 0.74635 0.60232 C 0.72877 0.58449 0.71068 0.56829 0.69375 0.54885 C 0.68672 0.54074 0.68008 0.53125 0.67252 0.52454 C 0.625 0.48148 0.57539 0.44607 0.52877 0.4 C 0.51002 0.38148 0.4901 0.36621 0.47252 0.34445 C 0.44831 0.31482 0.42669 0.27917 0.40377 0.24676 C 0.35794 0.08403 0.3694 0.16273 0.36002 0.01551 C 0.36041 0.00741 0.35898 -0.00185 0.3612 -0.00879 C 0.36966 -0.03518 0.3789 -0.0368 0.39245 -0.04884 C 0.39388 -0.05 0.39479 -0.05278 0.39622 -0.05324 C 0.39987 -0.05486 0.40377 -0.05486 0.40755 -0.05555 L 0.41745 -0.05764 C 0.44036 -0.04953 0.46341 -0.04236 0.4862 -0.03333 C 0.48971 -0.03194 0.49622 -0.02662 0.49622 -0.02662 L 0.49622 -0.02662 " pathEditMode="relative" ptsTypes="AAAAAAAAAAAAAAAAAAAAAAAAAAAA">
                                      <p:cBhvr>
                                        <p:cTn id="117" dur="6000" fill="hold"/>
                                        <p:tgtEl>
                                          <p:spTgt spid="80"/>
                                        </p:tgtEl>
                                        <p:attrNameLst>
                                          <p:attrName>ppt_x</p:attrName>
                                          <p:attrName>ppt_y</p:attrName>
                                        </p:attrNameLst>
                                      </p:cBhvr>
                                    </p:animMotion>
                                  </p:childTnLst>
                                </p:cTn>
                              </p:par>
                              <p:par>
                                <p:cTn id="118" presetID="0" presetClass="path" presetSubtype="0" accel="50000" decel="50000" fill="hold" grpId="1" nodeType="withEffect">
                                  <p:stCondLst>
                                    <p:cond delay="0"/>
                                  </p:stCondLst>
                                  <p:childTnLst>
                                    <p:animMotion origin="layout" path="M 0 0 L 0 0 C -0.00222 -0.00902 -0.00417 -0.01782 -0.00638 -0.02662 C -0.00743 -0.03125 -0.00899 -0.03541 -0.01003 -0.04004 C -0.01654 -0.06689 -0.01055 -0.04884 -0.01888 -0.07338 C -0.02305 -0.08588 -0.03503 -0.11041 -0.03633 -0.11342 C -0.0431 -0.1287 -0.05039 -0.14352 -0.05638 -0.15995 L -0.08138 -0.22893 C -0.08594 -0.24143 -0.0905 -0.25393 -0.09506 -0.26666 C -0.10352 -0.29051 -0.09818 -0.28379 -0.12006 -0.31342 C -0.12448 -0.31944 -0.12995 -0.32291 -0.13503 -0.32662 C -0.13711 -0.32824 -0.1392 -0.32963 -0.14128 -0.33102 C -0.14258 -0.33194 -0.14375 -0.33333 -0.14506 -0.33333 C -0.16094 -0.33472 -0.1767 -0.33472 -0.19258 -0.33564 C -0.20378 -0.33472 -0.21511 -0.33472 -0.22631 -0.33333 C -0.22761 -0.3331 -0.22904 -0.33264 -0.23008 -0.33102 C -0.23464 -0.3243 -0.23842 -0.3162 -0.24258 -0.30879 C -0.24297 -0.30602 -0.24362 -0.30301 -0.24388 -0.3 C -0.24766 -0.24282 -0.24753 -0.25324 -0.24011 -0.18889 C -0.23959 -0.18495 -0.23815 -0.18171 -0.23763 -0.17777 C -0.23529 -0.16389 -0.23438 -0.14907 -0.23138 -0.13564 C -0.2293 -0.12662 -0.22526 -0.11967 -0.22253 -0.11111 C -0.21836 -0.09768 -0.21654 -0.08564 -0.21381 -0.07106 C -0.2142 -0.06736 -0.21302 -0.05995 -0.21511 -0.05995 C -0.22618 -0.05995 -0.23685 -0.06666 -0.24753 -0.07106 C -0.24935 -0.07199 -0.25118 -0.07338 -0.25261 -0.07569 C -0.26576 -0.09583 -0.27852 -0.11689 -0.29128 -0.13773 C -0.29388 -0.14213 -0.29675 -0.14606 -0.29883 -0.15115 C -0.30834 -0.17477 -0.31198 -0.19189 -0.31888 -0.21782 C -0.31967 -0.25995 -0.30026 -0.325 -0.32136 -0.34444 C -0.35105 -0.37199 -0.38672 -0.31574 -0.42006 -0.31111 L -0.43633 -0.30879 C -0.4823 -0.25439 -0.44089 -0.30023 -0.58256 -0.2956 C -0.57969 -0.29421 -0.57657 -0.29352 -0.57383 -0.2912 C -0.54701 -0.26713 -0.57474 -0.28495 -0.55508 -0.27338 C -0.54467 -0.26088 -0.53464 -0.24722 -0.52383 -0.23564 C -0.50769 -0.21782 -0.47774 -0.20092 -0.46381 -0.1912 C -0.4612 -0.18935 -0.45886 -0.18657 -0.45638 -0.18449 C -0.4431 -0.17384 -0.42943 -0.16458 -0.41641 -0.15347 C -0.41394 -0.15139 -0.41263 -0.1456 -0.41016 -0.14444 C -0.40274 -0.1412 -0.39506 -0.14189 -0.38763 -0.14004 C -0.38256 -0.13889 -0.37761 -0.13703 -0.37266 -0.13564 C -0.37513 -0.13264 -0.37787 -0.13032 -0.38008 -0.12662 C -0.38125 -0.125 -0.38125 -0.12129 -0.38256 -0.12014 C -0.38568 -0.11736 -0.38933 -0.11713 -0.39258 -0.11551 C -0.39467 -0.11273 -0.39636 -0.1081 -0.39883 -0.10671 C -0.40899 -0.10069 -0.41967 -0.09791 -0.43008 -0.09328 C -0.43138 -0.09282 -0.43269 -0.09189 -0.43386 -0.0912 C -0.43802 -0.08819 -0.44232 -0.08564 -0.44636 -0.08217 C -0.45274 -0.07685 -0.45834 -0.06805 -0.46511 -0.06458 C -0.47214 -0.06088 -0.4793 -0.05694 -0.48633 -0.05347 C -0.48842 -0.05231 -0.4905 -0.05208 -0.49258 -0.05115 C -0.49844 -0.04838 -0.5043 -0.04514 -0.51016 -0.04236 C -0.50013 -0.04074 -0.49011 -0.03981 -0.48008 -0.03773 C -0.47214 -0.03611 -0.46433 -0.0324 -0.45638 -0.03125 C -0.43724 -0.02801 -0.41797 -0.02662 -0.39883 -0.02453 C -0.39714 -0.02291 -0.39297 -0.02291 -0.39388 -0.02014 C -0.39766 -0.00625 -0.40717 -0.00578 -0.41381 -0.00231 C -0.42605 0.00417 -0.43789 0.01158 -0.45013 0.01783 C -0.45378 0.01968 -0.45769 0.02014 -0.46133 0.02223 C -0.51081 0.04861 -0.48855 0.04098 -0.53763 0.06227 C -0.5405 0.06343 -0.54349 0.06366 -0.54636 0.06436 C -0.56172 0.07361 -0.56667 0.07315 -0.56016 0.07315 L -0.55886 0.07315 " pathEditMode="relative" ptsTypes="AAAAAAAAAAAAAAAAAAAAAAAAAAAAAAAAAAAAAAAAAAAAAAAAAAAAAAAAAAAAAAAA">
                                      <p:cBhvr>
                                        <p:cTn id="119" dur="6000" fill="hold"/>
                                        <p:tgtEl>
                                          <p:spTgt spid="21"/>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4" grpId="0" animBg="1"/>
      <p:bldP spid="34" grpId="1" animBg="1"/>
      <p:bldP spid="31" grpId="0" animBg="1"/>
      <p:bldP spid="31" grpId="1"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5678482" y="249557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5" name="bomb.wav"/>
            </a:hlinkClick>
          </p:cNvPr>
          <p:cNvSpPr/>
          <p:nvPr/>
        </p:nvSpPr>
        <p:spPr>
          <a:xfrm>
            <a:off x="8340180" y="244032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2117513" y="340318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2137022" y="213557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2685738" y="486686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4009128" y="16580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6196061" y="418508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6096000" y="61778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2 von 10</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4034896" y="306900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2837513" y="4785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Textfeld 3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
        <p:nvSpPr>
          <p:cNvPr id="31" name="Rechteck 30"/>
          <p:cNvSpPr/>
          <p:nvPr/>
        </p:nvSpPr>
        <p:spPr>
          <a:xfrm>
            <a:off x="215153" y="225911"/>
            <a:ext cx="11796196" cy="543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ontrols>
      <mc:AlternateContent xmlns:mc="http://schemas.openxmlformats.org/markup-compatibility/2006">
        <mc:Choice xmlns:v="urn:schemas-microsoft-com:vml" Requires="v">
          <p:control spid="83973"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2806248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2" nodeType="withEffect">
                                  <p:stCondLst>
                                    <p:cond delay="0"/>
                                  </p:stCondLst>
                                  <p:childTnLst>
                                    <p:animClr clrSpc="rgb" dir="cw">
                                      <p:cBhvr override="childStyle">
                                        <p:cTn id="11" dur="500" autoRev="1" fill="remove"/>
                                        <p:tgtEl>
                                          <p:spTgt spid="76"/>
                                        </p:tgtEl>
                                        <p:attrNameLst>
                                          <p:attrName>style.color</p:attrName>
                                        </p:attrNameLst>
                                      </p:cBhvr>
                                      <p:to>
                                        <a:srgbClr val="B4C6E7"/>
                                      </p:to>
                                    </p:animClr>
                                    <p:animClr clrSpc="rgb" dir="cw">
                                      <p:cBhvr>
                                        <p:cTn id="12" dur="500" autoRev="1" fill="remove"/>
                                        <p:tgtEl>
                                          <p:spTgt spid="76"/>
                                        </p:tgtEl>
                                        <p:attrNameLst>
                                          <p:attrName>fillcolor</p:attrName>
                                        </p:attrNameLst>
                                      </p:cBhvr>
                                      <p:to>
                                        <a:srgbClr val="B4C6E7"/>
                                      </p:to>
                                    </p:animClr>
                                    <p:set>
                                      <p:cBhvr>
                                        <p:cTn id="13" dur="500" autoRev="1" fill="remove"/>
                                        <p:tgtEl>
                                          <p:spTgt spid="76"/>
                                        </p:tgtEl>
                                        <p:attrNameLst>
                                          <p:attrName>fill.type</p:attrName>
                                        </p:attrNameLst>
                                      </p:cBhvr>
                                      <p:to>
                                        <p:strVal val="solid"/>
                                      </p:to>
                                    </p:set>
                                    <p:set>
                                      <p:cBhvr>
                                        <p:cTn id="14" dur="500" autoRev="1" fill="remove"/>
                                        <p:tgtEl>
                                          <p:spTgt spid="76"/>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5" restart="whenNotActive" fill="hold" evtFilter="cancelBubble" nodeType="interactiveSeq">
                <p:stCondLst>
                  <p:cond evt="onClick" delay="0">
                    <p:tgtEl>
                      <p:spTgt spid="7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78"/>
                                        </p:tgtEl>
                                        <p:attrNameLst>
                                          <p:attrName>fillcolor</p:attrName>
                                        </p:attrNameLst>
                                      </p:cBhvr>
                                      <p:to>
                                        <a:srgbClr val="00B050"/>
                                      </p:to>
                                    </p:animClr>
                                    <p:set>
                                      <p:cBhvr>
                                        <p:cTn id="20" dur="1000" fill="hold"/>
                                        <p:tgtEl>
                                          <p:spTgt spid="78"/>
                                        </p:tgtEl>
                                        <p:attrNameLst>
                                          <p:attrName>fill.type</p:attrName>
                                        </p:attrNameLst>
                                      </p:cBhvr>
                                      <p:to>
                                        <p:strVal val="solid"/>
                                      </p:to>
                                    </p:set>
                                    <p:set>
                                      <p:cBhvr>
                                        <p:cTn id="21" dur="1000" fill="hold"/>
                                        <p:tgtEl>
                                          <p:spTgt spid="7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
                                        </p:tgtEl>
                                        <p:attrNameLst>
                                          <p:attrName>fillcolor</p:attrName>
                                        </p:attrNameLst>
                                      </p:cBhvr>
                                      <p:to>
                                        <a:srgbClr val="FF0000"/>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7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1000" fill="hold"/>
                                        <p:tgtEl>
                                          <p:spTgt spid="76"/>
                                        </p:tgtEl>
                                        <p:attrNameLst>
                                          <p:attrName>style.color</p:attrName>
                                        </p:attrNameLst>
                                      </p:cBhvr>
                                      <p:to>
                                        <a:srgbClr val="00B050"/>
                                      </p:to>
                                    </p:animClr>
                                    <p:animClr clrSpc="rgb" dir="cw">
                                      <p:cBhvr>
                                        <p:cTn id="34" dur="1000" fill="hold"/>
                                        <p:tgtEl>
                                          <p:spTgt spid="76"/>
                                        </p:tgtEl>
                                        <p:attrNameLst>
                                          <p:attrName>fillcolor</p:attrName>
                                        </p:attrNameLst>
                                      </p:cBhvr>
                                      <p:to>
                                        <a:srgbClr val="00B050"/>
                                      </p:to>
                                    </p:animClr>
                                    <p:set>
                                      <p:cBhvr>
                                        <p:cTn id="35" dur="1000" fill="hold"/>
                                        <p:tgtEl>
                                          <p:spTgt spid="76"/>
                                        </p:tgtEl>
                                        <p:attrNameLst>
                                          <p:attrName>fill.type</p:attrName>
                                        </p:attrNameLst>
                                      </p:cBhvr>
                                      <p:to>
                                        <p:strVal val="solid"/>
                                      </p:to>
                                    </p:set>
                                    <p:set>
                                      <p:cBhvr>
                                        <p:cTn id="36" dur="1000" fill="hold"/>
                                        <p:tgtEl>
                                          <p:spTgt spid="76"/>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37" restart="whenNotActive" fill="hold" evtFilter="cancelBubble" nodeType="interactiveSeq">
                <p:stCondLst>
                  <p:cond evt="onClick" delay="0">
                    <p:tgtEl>
                      <p:spTgt spid="80"/>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1000" fill="hold"/>
                                        <p:tgtEl>
                                          <p:spTgt spid="80"/>
                                        </p:tgtEl>
                                        <p:attrNameLst>
                                          <p:attrName>style.color</p:attrName>
                                        </p:attrNameLst>
                                      </p:cBhvr>
                                      <p:to>
                                        <a:srgbClr val="FF0000"/>
                                      </p:to>
                                    </p:animClr>
                                    <p:animClr clrSpc="rgb" dir="cw">
                                      <p:cBhvr>
                                        <p:cTn id="42" dur="1000" fill="hold"/>
                                        <p:tgtEl>
                                          <p:spTgt spid="80"/>
                                        </p:tgtEl>
                                        <p:attrNameLst>
                                          <p:attrName>fillcolor</p:attrName>
                                        </p:attrNameLst>
                                      </p:cBhvr>
                                      <p:to>
                                        <a:srgbClr val="FF0000"/>
                                      </p:to>
                                    </p:animClr>
                                    <p:set>
                                      <p:cBhvr>
                                        <p:cTn id="43" dur="1000" fill="hold"/>
                                        <p:tgtEl>
                                          <p:spTgt spid="80"/>
                                        </p:tgtEl>
                                        <p:attrNameLst>
                                          <p:attrName>fill.type</p:attrName>
                                        </p:attrNameLst>
                                      </p:cBhvr>
                                      <p:to>
                                        <p:strVal val="solid"/>
                                      </p:to>
                                    </p:set>
                                    <p:set>
                                      <p:cBhvr>
                                        <p:cTn id="44" dur="1000" fill="hold"/>
                                        <p:tgtEl>
                                          <p:spTgt spid="80"/>
                                        </p:tgtEl>
                                        <p:attrNameLst>
                                          <p:attrName>fill.on</p:attrName>
                                        </p:attrNameLst>
                                      </p:cBhvr>
                                      <p:to>
                                        <p:strVal val="true"/>
                                      </p:to>
                                    </p:set>
                                  </p:childTnLst>
                                  <p:subTnLst>
                                    <p:audio>
                                      <p:cMediaNode vol="77000">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45" restart="whenNotActive" fill="hold" evtFilter="cancelBubble" nodeType="interactiveSeq">
                <p:stCondLst>
                  <p:cond evt="onClick" delay="0">
                    <p:tgtEl>
                      <p:spTgt spid="79"/>
                    </p:tgtEl>
                  </p:cond>
                </p:stCondLst>
                <p:endSync evt="end" delay="0">
                  <p:rtn val="all"/>
                </p:endSync>
                <p:childTnLst>
                  <p:par>
                    <p:cTn id="46" fill="hold">
                      <p:stCondLst>
                        <p:cond delay="0"/>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1000" fill="hold"/>
                                        <p:tgtEl>
                                          <p:spTgt spid="79"/>
                                        </p:tgtEl>
                                        <p:attrNameLst>
                                          <p:attrName>style.color</p:attrName>
                                        </p:attrNameLst>
                                      </p:cBhvr>
                                      <p:to>
                                        <a:srgbClr val="FF0000"/>
                                      </p:to>
                                    </p:animClr>
                                    <p:animClr clrSpc="rgb" dir="cw">
                                      <p:cBhvr>
                                        <p:cTn id="50" dur="1000" fill="hold"/>
                                        <p:tgtEl>
                                          <p:spTgt spid="79"/>
                                        </p:tgtEl>
                                        <p:attrNameLst>
                                          <p:attrName>fillcolor</p:attrName>
                                        </p:attrNameLst>
                                      </p:cBhvr>
                                      <p:to>
                                        <a:srgbClr val="FF0000"/>
                                      </p:to>
                                    </p:animClr>
                                    <p:set>
                                      <p:cBhvr>
                                        <p:cTn id="51" dur="1000" fill="hold"/>
                                        <p:tgtEl>
                                          <p:spTgt spid="79"/>
                                        </p:tgtEl>
                                        <p:attrNameLst>
                                          <p:attrName>fill.type</p:attrName>
                                        </p:attrNameLst>
                                      </p:cBhvr>
                                      <p:to>
                                        <p:strVal val="solid"/>
                                      </p:to>
                                    </p:set>
                                    <p:set>
                                      <p:cBhvr>
                                        <p:cTn id="52" dur="1000" fill="hold"/>
                                        <p:tgtEl>
                                          <p:spTgt spid="79"/>
                                        </p:tgtEl>
                                        <p:attrNameLst>
                                          <p:attrName>fill.on</p:attrName>
                                        </p:attrNameLst>
                                      </p:cBhvr>
                                      <p:to>
                                        <p:strVal val="true"/>
                                      </p:to>
                                    </p:set>
                                  </p:childTnLst>
                                  <p:subTnLst>
                                    <p:audio>
                                      <p:cMediaNode vol="77000">
                                        <p:cTn display="0" masterRel="sameClick">
                                          <p:stCondLst>
                                            <p:cond evt="begin" delay="0">
                                              <p:tn val="4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19" presetClass="emph" presetSubtype="0" fill="hold" grpId="0" nodeType="clickEffect">
                                  <p:stCondLst>
                                    <p:cond delay="0"/>
                                  </p:stCondLst>
                                  <p:childTnLst>
                                    <p:animClr clrSpc="rgb" dir="cw">
                                      <p:cBhvr override="childStyle">
                                        <p:cTn id="57" dur="1000" fill="hold"/>
                                        <p:tgtEl>
                                          <p:spTgt spid="77"/>
                                        </p:tgtEl>
                                        <p:attrNameLst>
                                          <p:attrName>style.color</p:attrName>
                                        </p:attrNameLst>
                                      </p:cBhvr>
                                      <p:to>
                                        <a:srgbClr val="FF0000"/>
                                      </p:to>
                                    </p:animClr>
                                    <p:animClr clrSpc="rgb" dir="cw">
                                      <p:cBhvr>
                                        <p:cTn id="58" dur="1000" fill="hold"/>
                                        <p:tgtEl>
                                          <p:spTgt spid="77"/>
                                        </p:tgtEl>
                                        <p:attrNameLst>
                                          <p:attrName>fillcolor</p:attrName>
                                        </p:attrNameLst>
                                      </p:cBhvr>
                                      <p:to>
                                        <a:srgbClr val="FF0000"/>
                                      </p:to>
                                    </p:animClr>
                                    <p:set>
                                      <p:cBhvr>
                                        <p:cTn id="59" dur="1000" fill="hold"/>
                                        <p:tgtEl>
                                          <p:spTgt spid="77"/>
                                        </p:tgtEl>
                                        <p:attrNameLst>
                                          <p:attrName>fill.type</p:attrName>
                                        </p:attrNameLst>
                                      </p:cBhvr>
                                      <p:to>
                                        <p:strVal val="solid"/>
                                      </p:to>
                                    </p:set>
                                    <p:set>
                                      <p:cBhvr>
                                        <p:cTn id="60" dur="1000" fill="hold"/>
                                        <p:tgtEl>
                                          <p:spTgt spid="77"/>
                                        </p:tgtEl>
                                        <p:attrNameLst>
                                          <p:attrName>fill.on</p:attrName>
                                        </p:attrNameLst>
                                      </p:cBhvr>
                                      <p:to>
                                        <p:strVal val="true"/>
                                      </p:to>
                                    </p:set>
                                  </p:childTnLst>
                                  <p:subTnLst>
                                    <p:audio>
                                      <p:cMediaNode vol="77000">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9" presetClass="emph" presetSubtype="0" fill="hold" grpId="0" nodeType="clickEffect">
                                  <p:stCondLst>
                                    <p:cond delay="0"/>
                                  </p:stCondLst>
                                  <p:childTnLst>
                                    <p:animClr clrSpc="rgb" dir="cw">
                                      <p:cBhvr override="childStyle">
                                        <p:cTn id="65" dur="1000" fill="hold"/>
                                        <p:tgtEl>
                                          <p:spTgt spid="21"/>
                                        </p:tgtEl>
                                        <p:attrNameLst>
                                          <p:attrName>style.color</p:attrName>
                                        </p:attrNameLst>
                                      </p:cBhvr>
                                      <p:to>
                                        <a:srgbClr val="FF0000"/>
                                      </p:to>
                                    </p:animClr>
                                    <p:animClr clrSpc="rgb" dir="cw">
                                      <p:cBhvr>
                                        <p:cTn id="66" dur="1000" fill="hold"/>
                                        <p:tgtEl>
                                          <p:spTgt spid="21"/>
                                        </p:tgtEl>
                                        <p:attrNameLst>
                                          <p:attrName>fillcolor</p:attrName>
                                        </p:attrNameLst>
                                      </p:cBhvr>
                                      <p:to>
                                        <a:srgbClr val="FF0000"/>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vol="100000">
                                        <p:cTn display="0" masterRel="sameClick">
                                          <p:stCondLst>
                                            <p:cond evt="begin" delay="0">
                                              <p:tn val="6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19" presetClass="emph" presetSubtype="0" fill="hold" grpId="0" nodeType="clickEffect">
                                  <p:stCondLst>
                                    <p:cond delay="0"/>
                                  </p:stCondLst>
                                  <p:childTnLst>
                                    <p:animClr clrSpc="rgb" dir="cw">
                                      <p:cBhvr override="childStyle">
                                        <p:cTn id="73" dur="1000" fill="hold"/>
                                        <p:tgtEl>
                                          <p:spTgt spid="22"/>
                                        </p:tgtEl>
                                        <p:attrNameLst>
                                          <p:attrName>style.color</p:attrName>
                                        </p:attrNameLst>
                                      </p:cBhvr>
                                      <p:to>
                                        <a:srgbClr val="FF0000"/>
                                      </p:to>
                                    </p:animClr>
                                    <p:animClr clrSpc="rgb" dir="cw">
                                      <p:cBhvr>
                                        <p:cTn id="74" dur="1000" fill="hold"/>
                                        <p:tgtEl>
                                          <p:spTgt spid="22"/>
                                        </p:tgtEl>
                                        <p:attrNameLst>
                                          <p:attrName>fillcolor</p:attrName>
                                        </p:attrNameLst>
                                      </p:cBhvr>
                                      <p:to>
                                        <a:srgbClr val="FF0000"/>
                                      </p:to>
                                    </p:animClr>
                                    <p:set>
                                      <p:cBhvr>
                                        <p:cTn id="75" dur="1000" fill="hold"/>
                                        <p:tgtEl>
                                          <p:spTgt spid="22"/>
                                        </p:tgtEl>
                                        <p:attrNameLst>
                                          <p:attrName>fill.type</p:attrName>
                                        </p:attrNameLst>
                                      </p:cBhvr>
                                      <p:to>
                                        <p:strVal val="solid"/>
                                      </p:to>
                                    </p:set>
                                    <p:set>
                                      <p:cBhvr>
                                        <p:cTn id="76" dur="1000" fill="hold"/>
                                        <p:tgtEl>
                                          <p:spTgt spid="22"/>
                                        </p:tgtEl>
                                        <p:attrNameLst>
                                          <p:attrName>fill.on</p:attrName>
                                        </p:attrNameLst>
                                      </p:cBhvr>
                                      <p:to>
                                        <p:strVal val="true"/>
                                      </p:to>
                                    </p:set>
                                  </p:childTnLst>
                                  <p:subTnLst>
                                    <p:audio>
                                      <p:cMediaNode vol="77000">
                                        <p:cTn display="0" masterRel="sameClick">
                                          <p:stCondLst>
                                            <p:cond evt="begin" delay="0">
                                              <p:tn val="7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33"/>
                    </p:tgtEl>
                  </p:cond>
                </p:stCondLst>
                <p:endSync evt="end" delay="0">
                  <p:rtn val="all"/>
                </p:endSync>
                <p:childTnLst>
                  <p:par>
                    <p:cTn id="78" fill="hold">
                      <p:stCondLst>
                        <p:cond delay="0"/>
                      </p:stCondLst>
                      <p:childTnLst>
                        <p:par>
                          <p:cTn id="79" fill="hold">
                            <p:stCondLst>
                              <p:cond delay="0"/>
                            </p:stCondLst>
                            <p:childTnLst>
                              <p:par>
                                <p:cTn id="80" presetID="19" presetClass="emph" presetSubtype="0" fill="hold" grpId="0" nodeType="clickEffect">
                                  <p:stCondLst>
                                    <p:cond delay="0"/>
                                  </p:stCondLst>
                                  <p:childTnLst>
                                    <p:animClr clrSpc="rgb" dir="cw">
                                      <p:cBhvr override="childStyle">
                                        <p:cTn id="81" dur="1000" fill="hold"/>
                                        <p:tgtEl>
                                          <p:spTgt spid="33"/>
                                        </p:tgtEl>
                                        <p:attrNameLst>
                                          <p:attrName>style.color</p:attrName>
                                        </p:attrNameLst>
                                      </p:cBhvr>
                                      <p:to>
                                        <a:srgbClr val="FF0000"/>
                                      </p:to>
                                    </p:animClr>
                                    <p:animClr clrSpc="rgb" dir="cw">
                                      <p:cBhvr>
                                        <p:cTn id="82" dur="1000" fill="hold"/>
                                        <p:tgtEl>
                                          <p:spTgt spid="33"/>
                                        </p:tgtEl>
                                        <p:attrNameLst>
                                          <p:attrName>fillcolor</p:attrName>
                                        </p:attrNameLst>
                                      </p:cBhvr>
                                      <p:to>
                                        <a:srgbClr val="FF0000"/>
                                      </p:to>
                                    </p:animClr>
                                    <p:set>
                                      <p:cBhvr>
                                        <p:cTn id="83" dur="1000" fill="hold"/>
                                        <p:tgtEl>
                                          <p:spTgt spid="33"/>
                                        </p:tgtEl>
                                        <p:attrNameLst>
                                          <p:attrName>fill.type</p:attrName>
                                        </p:attrNameLst>
                                      </p:cBhvr>
                                      <p:to>
                                        <p:strVal val="solid"/>
                                      </p:to>
                                    </p:set>
                                    <p:set>
                                      <p:cBhvr>
                                        <p:cTn id="84" dur="1000" fill="hold"/>
                                        <p:tgtEl>
                                          <p:spTgt spid="33"/>
                                        </p:tgtEl>
                                        <p:attrNameLst>
                                          <p:attrName>fill.on</p:attrName>
                                        </p:attrNameLst>
                                      </p:cBhvr>
                                      <p:to>
                                        <p:strVal val="true"/>
                                      </p:to>
                                    </p:set>
                                  </p:childTnLst>
                                  <p:subTnLst>
                                    <p:audio>
                                      <p:cMediaNode vol="77000">
                                        <p:cTn display="0" masterRel="sameClick">
                                          <p:stCondLst>
                                            <p:cond evt="begin" delay="0">
                                              <p:tn val="8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85" restart="whenNotActive" fill="hold" evtFilter="cancelBubble" nodeType="interactiveSeq">
                <p:stCondLst>
                  <p:cond evt="onClick" delay="0">
                    <p:tgtEl>
                      <p:spTgt spid="34"/>
                    </p:tgtEl>
                  </p:cond>
                </p:stCondLst>
                <p:endSync evt="end" delay="0">
                  <p:rtn val="all"/>
                </p:endSync>
                <p:childTnLst>
                  <p:par>
                    <p:cTn id="86" fill="hold">
                      <p:stCondLst>
                        <p:cond delay="0"/>
                      </p:stCondLst>
                      <p:childTnLst>
                        <p:par>
                          <p:cTn id="87" fill="hold">
                            <p:stCondLst>
                              <p:cond delay="0"/>
                            </p:stCondLst>
                            <p:childTnLst>
                              <p:par>
                                <p:cTn id="88" presetID="19" presetClass="emph" presetSubtype="0" fill="hold" grpId="0" nodeType="clickEffect">
                                  <p:stCondLst>
                                    <p:cond delay="0"/>
                                  </p:stCondLst>
                                  <p:childTnLst>
                                    <p:animClr clrSpc="rgb" dir="cw">
                                      <p:cBhvr override="childStyle">
                                        <p:cTn id="89" dur="1000" fill="hold"/>
                                        <p:tgtEl>
                                          <p:spTgt spid="34"/>
                                        </p:tgtEl>
                                        <p:attrNameLst>
                                          <p:attrName>style.color</p:attrName>
                                        </p:attrNameLst>
                                      </p:cBhvr>
                                      <p:to>
                                        <a:srgbClr val="FF0000"/>
                                      </p:to>
                                    </p:animClr>
                                    <p:animClr clrSpc="rgb" dir="cw">
                                      <p:cBhvr>
                                        <p:cTn id="90" dur="1000" fill="hold"/>
                                        <p:tgtEl>
                                          <p:spTgt spid="34"/>
                                        </p:tgtEl>
                                        <p:attrNameLst>
                                          <p:attrName>fillcolor</p:attrName>
                                        </p:attrNameLst>
                                      </p:cBhvr>
                                      <p:to>
                                        <a:srgbClr val="FF0000"/>
                                      </p:to>
                                    </p:animClr>
                                    <p:set>
                                      <p:cBhvr>
                                        <p:cTn id="91" dur="1000" fill="hold"/>
                                        <p:tgtEl>
                                          <p:spTgt spid="34"/>
                                        </p:tgtEl>
                                        <p:attrNameLst>
                                          <p:attrName>fill.type</p:attrName>
                                        </p:attrNameLst>
                                      </p:cBhvr>
                                      <p:to>
                                        <p:strVal val="solid"/>
                                      </p:to>
                                    </p:set>
                                    <p:set>
                                      <p:cBhvr>
                                        <p:cTn id="92" dur="1000" fill="hold"/>
                                        <p:tgtEl>
                                          <p:spTgt spid="34"/>
                                        </p:tgtEl>
                                        <p:attrNameLst>
                                          <p:attrName>fill.on</p:attrName>
                                        </p:attrNameLst>
                                      </p:cBhvr>
                                      <p:to>
                                        <p:strVal val="true"/>
                                      </p:to>
                                    </p:set>
                                  </p:childTnLst>
                                  <p:subTnLst>
                                    <p:audio>
                                      <p:cMediaNode vol="77000">
                                        <p:cTn display="0" masterRel="sameClick">
                                          <p:stCondLst>
                                            <p:cond evt="begin" delay="0">
                                              <p:tn val="8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93" restart="whenNotActive" fill="hold" evtFilter="cancelBubble" nodeType="interactiveSeq">
                <p:stCondLst>
                  <p:cond evt="onClick" delay="0">
                    <p:tgtEl>
                      <p:spTgt spid="28"/>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withEffect">
                                  <p:stCondLst>
                                    <p:cond delay="500"/>
                                  </p:stCondLst>
                                  <p:childTnLst>
                                    <p:set>
                                      <p:cBhvr>
                                        <p:cTn id="97" dur="1" fill="hold">
                                          <p:stCondLst>
                                            <p:cond delay="9"/>
                                          </p:stCondLst>
                                        </p:cTn>
                                        <p:tgtEl>
                                          <p:spTgt spid="31"/>
                                        </p:tgtEl>
                                        <p:attrNameLst>
                                          <p:attrName>style.visibility</p:attrName>
                                        </p:attrNameLst>
                                      </p:cBhvr>
                                      <p:to>
                                        <p:strVal val="visible"/>
                                      </p:to>
                                    </p:set>
                                  </p:childTnLst>
                                </p:cTn>
                              </p:par>
                              <p:par>
                                <p:cTn id="98" presetID="1" presetClass="exit" presetSubtype="0" fill="hold" grpId="1" nodeType="withEffect">
                                  <p:stCondLst>
                                    <p:cond delay="1000"/>
                                  </p:stCondLst>
                                  <p:childTnLst>
                                    <p:set>
                                      <p:cBhvr>
                                        <p:cTn id="99" dur="1" fill="hold">
                                          <p:stCondLst>
                                            <p:cond delay="0"/>
                                          </p:stCondLst>
                                        </p:cTn>
                                        <p:tgtEl>
                                          <p:spTgt spid="31"/>
                                        </p:tgtEl>
                                        <p:attrNameLst>
                                          <p:attrName>style.visibility</p:attrName>
                                        </p:attrNameLst>
                                      </p:cBhvr>
                                      <p:to>
                                        <p:strVal val="hidden"/>
                                      </p:to>
                                    </p:set>
                                  </p:childTnLst>
                                </p:cTn>
                              </p:par>
                              <p:par>
                                <p:cTn id="100" presetID="0" presetClass="path" presetSubtype="0" accel="50000" decel="50000" fill="hold" grpId="1" nodeType="withEffect">
                                  <p:stCondLst>
                                    <p:cond delay="0"/>
                                  </p:stCondLst>
                                  <p:childTnLst>
                                    <p:animMotion origin="layout" path="M 0 0 L 0 0 C 0.00052 -0.00116 0.00885 -0.02199 0.0125 -0.02662 C 0.01575 -0.03079 0.0194 -0.03357 0.02252 -0.03774 C 0.02435 -0.04028 0.02552 -0.04445 0.02747 -0.04676 C 0.07604 -0.09908 0.03424 -0.05255 0.06133 -0.07547 C 0.08138 -0.09283 0.1013 -0.11111 0.12122 -0.12894 C 0.1237 -0.13473 0.12552 -0.1419 0.12877 -0.14676 C 0.18958 -0.2338 0.15208 -0.16829 0.17122 -0.20209 C 0.15547 -0.06204 0.17044 0.08356 0.17122 0.22662 C 0.17135 0.23842 0.172 0.25023 0.17252 0.26203 C 0.172 0.26805 0.17304 0.275 0.17122 0.27986 C 0.17005 0.2831 0.16706 0.28217 0.16497 0.28217 C 0.13411 0.28148 0.10338 0.27916 0.07252 0.27777 C 0.06732 0.25463 0.06901 0.26805 0.075 0.22662 C 0.07786 0.20694 0.07956 0.2081 0.08125 0.18889 C 0.0845 0.15347 0.08711 0.11782 0.08997 0.08217 C 0.08958 0.07037 0.08945 0.05856 0.0888 0.04652 C 0.08854 0.04351 0.08698 0.04074 0.0875 0.03773 C 0.08841 0.03264 0.09062 0.0287 0.09245 0.0243 C 0.09362 0.02199 0.09466 0.01921 0.09622 0.01782 C 0.10221 0.01157 0.10898 0.00833 0.11497 0.00231 C 0.125 -0.00811 0.13515 -0.01783 0.14505 -0.02894 C 0.15104 -0.03565 0.15612 -0.04537 0.1625 -0.05116 C 0.16419 -0.05255 0.16588 -0.05371 0.16745 -0.05556 C 0.17513 -0.06482 0.18216 -0.07547 0.18997 -0.08449 C 0.21354 -0.11181 0.17682 -0.06135 0.20247 -0.09769 C 0.20495 -0.09098 0.20625 -0.08866 0.20742 -0.0801 C 0.2082 -0.075 0.20781 -0.06945 0.20872 -0.06436 C 0.2095 -0.05973 0.21133 -0.05579 0.2125 -0.05116 C 0.21354 -0.04676 0.21406 -0.04213 0.21497 -0.03774 C 0.22318 0.00069 0.23997 0.07777 0.23997 0.07777 C 0.24114 0.09699 0.24179 0.11643 0.24375 0.13541 C 0.2457 0.15555 0.24831 0.12731 0.24492 0.15115 C 0.23489 0.14398 0.23502 0.14514 0.2237 0.12662 C 0.21328 0.10972 0.20377 0.09097 0.19375 0.07338 C 0.17239 0.03541 0.17669 0.04398 0.14375 -0.03102 C 0.12903 -0.06459 0.11536 -0.09931 0.1013 -0.13334 C 0.1 -0.13635 0.09883 -0.13936 0.09752 -0.14213 L 0.08502 -0.17107 C 0.08463 -0.17338 0.0845 -0.17593 0.08372 -0.17778 C 0.08125 -0.18449 0.0789 -0.18542 0.075 -0.18889 C 0.07331 -0.18588 0.07135 -0.18334 0.07005 -0.1801 C 0.06458 -0.16621 0.06484 -0.15232 0.0625 -0.13565 C 0.05885 -0.1088 0.05508 -0.08218 0.0513 -0.05556 C 0.05 0.01342 0.04948 0.08217 0.04752 0.15115 C 0.04739 0.15717 0.04596 0.16296 0.04505 0.16875 C 0.04466 0.17106 0.04466 0.17384 0.04375 0.17546 C 0.04245 0.17777 0.04062 0.17986 0.0388 0.17986 C 0.02252 0.18125 0.00625 0.17986 -0.0099 0.17986 L -0.0099 0.17986 " pathEditMode="relative" ptsTypes="AAAAAAAAAAAAAAAAAAAAAAAAAAAAAAAAAAAAAAAAAAAAAAAAAAA">
                                      <p:cBhvr>
                                        <p:cTn id="101" dur="6000" fill="hold"/>
                                        <p:tgtEl>
                                          <p:spTgt spid="76"/>
                                        </p:tgtEl>
                                        <p:attrNameLst>
                                          <p:attrName>ppt_x</p:attrName>
                                          <p:attrName>ppt_y</p:attrName>
                                        </p:attrNameLst>
                                      </p:cBhvr>
                                    </p:animMotion>
                                  </p:childTnLst>
                                </p:cTn>
                              </p:par>
                              <p:par>
                                <p:cTn id="102" presetID="0" presetClass="path" presetSubtype="0" accel="50000" decel="50000" fill="hold" grpId="1" nodeType="withEffect">
                                  <p:stCondLst>
                                    <p:cond delay="0"/>
                                  </p:stCondLst>
                                  <p:childTnLst>
                                    <p:animMotion origin="layout" path="M 0 0 L 0 0 C -0.00131 -0.00649 -0.00196 -0.01366 -0.00378 -0.01991 C -0.00456 -0.02223 -0.00651 -0.02246 -0.00756 -0.02431 C -0.01537 -0.04005 -0.02123 -0.05741 -0.03008 -0.07107 C -0.04323 -0.09167 -0.03855 -0.08797 -0.04753 -0.09329 C -0.05899 -0.11343 -0.04935 -0.09422 -0.06003 -0.12431 C -0.07605 -0.16899 -0.06732 -0.13913 -0.07383 -0.16204 C -0.07383 -0.16112 -0.07487 -0.12223 -0.07631 -0.1132 C -0.07761 -0.10556 -0.07969 -0.09838 -0.08125 -0.09098 C -0.08177 -0.08588 -0.08177 -0.08056 -0.08256 -0.07547 C -0.08373 -0.06829 -0.09193 -0.02038 -0.09636 -0.00209 C -0.11628 0.08194 -0.10079 0.01319 -0.10873 0.04907 C -0.07175 0.09305 -0.10769 0.05185 0.01497 0.06226 C 0.11796 0.07106 -0.04375 0.06412 0.13489 0.06898 L 0.34987 0.06458 C 0.35208 0.06435 0.35065 0.05717 0.35117 0.05347 C 0.35182 0.04814 0.35273 0.04305 0.35364 0.03796 C 0.35403 0.03564 0.35442 0.03333 0.35494 0.03125 C 0.35533 0.01782 0.3556 0.00462 0.35612 -0.0088 C 0.35677 -0.025 0.36341 -0.04375 0.35859 -0.05764 C 0.35586 -0.06598 0.35026 -0.04375 0.34492 -0.04213 C 0.34244 -0.04144 0.33984 -0.04121 0.33737 -0.03982 C 0.32109 -0.03149 0.3056 -0.01528 0.28867 -0.0132 L 0.21237 -0.0044 C 0.18867 -0.00579 0.16406 0.00231 0.14114 -0.0088 C 0.13593 -0.01135 0.14153 -0.02871 0.14362 -0.03774 C 0.14752 -0.05371 0.15325 -0.06783 0.15872 -0.08218 C 0.16367 -0.09538 0.16406 -0.09792 0.17617 -0.1088 C 0.17617 -0.1088 0.2052 -0.12987 0.21497 -0.13334 C 0.22448 -0.13658 0.23411 -0.13913 0.24362 -0.14213 C 0.25625 -0.15325 0.23828 -0.1382 0.26119 -0.15093 C 0.2638 -0.15255 0.26601 -0.15579 0.26862 -0.15764 C 0.27031 -0.1588 0.272 -0.15926 0.27369 -0.15996 L 0.03619 -0.16436 C 0.03242 -0.16482 0.03658 -0.17778 0.0375 -0.18426 C 0.04192 -0.21713 0.04765 -0.24954 0.05247 -0.28218 C 0.05312 -0.28658 0.05325 -0.29098 0.05364 -0.29538 C 0.05416 -0.31852 0.05403 -0.34144 0.05494 -0.36436 C 0.0552 -0.37269 0.05729 -0.38056 0.05742 -0.38889 C 0.05781 -0.41991 0.0569 -0.45093 0.05625 -0.48218 C 0.05586 -0.49746 0.05599 -0.49491 0.05247 -0.5044 C 0.05625 -0.50741 0.05976 -0.51112 0.06367 -0.5132 C 0.07187 -0.51737 0.08528 -0.51875 0.09362 -0.51991 C 0.13268 -0.5338 0.10664 -0.52663 0.17487 -0.52871 C 0.24557 -0.53102 0.22395 -0.53102 0.25742 -0.53102 L 0.25989 -0.53311 " pathEditMode="relative" ptsTypes="AAAAAAAAAAAAAAAAAAAAAAAAAAAAAAAAAAAAAAAAAAAAAAA">
                                      <p:cBhvr>
                                        <p:cTn id="103" dur="6000" fill="hold"/>
                                        <p:tgtEl>
                                          <p:spTgt spid="21"/>
                                        </p:tgtEl>
                                        <p:attrNameLst>
                                          <p:attrName>ppt_x</p:attrName>
                                          <p:attrName>ppt_y</p:attrName>
                                        </p:attrNameLst>
                                      </p:cBhvr>
                                    </p:animMotion>
                                  </p:childTnLst>
                                </p:cTn>
                              </p:par>
                              <p:par>
                                <p:cTn id="104" presetID="0" presetClass="path" presetSubtype="0" accel="50000" decel="50000" fill="hold" grpId="1" nodeType="withEffect">
                                  <p:stCondLst>
                                    <p:cond delay="0"/>
                                  </p:stCondLst>
                                  <p:childTnLst>
                                    <p:animMotion origin="layout" path="M 0 0 L 0 0 C 0.01627 -0.02083 0.00065 -0.00462 0.01875 -0.01342 C 0.02018 -0.01412 0.02096 -0.01736 0.02252 -0.01782 C 0.09531 -0.0412 0.08411 -0.03287 0.16992 -0.03564 L 0.3638 -0.04236 C 0.36745 -0.04305 0.37174 -0.04791 0.375 -0.04444 C 0.37825 -0.04097 0.38164 -0.01319 0.38255 -0.00671 C 0.38333 0.00741 0.38646 0.05487 0.3862 0.07107 C 0.38607 0.08149 0.38359 0.12616 0.38255 0.14445 C 0.38333 0.25718 0.38333 0.36968 0.38502 0.48218 C 0.38568 0.52593 0.38854 0.55186 0.39127 0.59121 C 0.39166 0.59792 0.39206 0.60463 0.39245 0.61112 C 0.38789 0.61852 0.38411 0.62778 0.37877 0.63334 C 0.37552 0.63704 0.37135 0.6375 0.36745 0.63797 C 0.35 0.63982 0.33255 0.63959 0.31497 0.64005 L 0.16992 0.64445 C 0.09153 0.65 0.0612 0.65371 -0.03008 0.64676 C -0.06641 0.64399 -0.10391 0.6301 -0.14011 0.62223 C -0.14961 0.62038 -0.15925 0.61945 -0.16875 0.61783 C -0.16055 0.60325 -0.16732 0.61783 -0.1625 0.58241 C -0.16172 0.57616 -0.16029 0.57014 -0.15886 0.56459 C -0.15365 0.54514 -0.14805 0.52593 -0.14258 0.50672 C -0.13932 0.49561 -0.13542 0.48496 -0.13255 0.47338 C -0.13086 0.46667 -0.12891 0.46019 -0.12761 0.45348 C -0.12643 0.44769 -0.12643 0.44121 -0.125 0.43565 C -0.12383 0.43079 -0.12175 0.42663 -0.12005 0.42223 C -0.07669 0.42593 -0.03321 0.42477 0.00989 0.43334 C 0.03711 0.43889 0.06341 0.45371 0.08997 0.46459 C 0.09427 0.46621 0.10247 0.47107 0.10247 0.47107 L 0.10247 0.47107 " pathEditMode="relative" ptsTypes="AAAAAAAAAAAAAAAAAAAAAAAAAAAAAAA">
                                      <p:cBhvr>
                                        <p:cTn id="105" dur="6000" fill="hold"/>
                                        <p:tgtEl>
                                          <p:spTgt spid="22"/>
                                        </p:tgtEl>
                                        <p:attrNameLst>
                                          <p:attrName>ppt_x</p:attrName>
                                          <p:attrName>ppt_y</p:attrName>
                                        </p:attrNameLst>
                                      </p:cBhvr>
                                    </p:animMotion>
                                  </p:childTnLst>
                                </p:cTn>
                              </p:par>
                              <p:par>
                                <p:cTn id="106" presetID="0" presetClass="path" presetSubtype="0" accel="50000" decel="50000" fill="hold" grpId="0" nodeType="withEffect">
                                  <p:stCondLst>
                                    <p:cond delay="0"/>
                                  </p:stCondLst>
                                  <p:childTnLst>
                                    <p:animMotion origin="layout" path="M 0 0 L 0 0 C 0.01732 -0.04607 0.00079 -0.00509 0.0112 -0.02662 C 0.01263 -0.0294 0.01316 -0.03357 0.01498 -0.03542 C 0.02045 -0.0412 0.02683 -0.04375 0.03243 -0.04884 C 0.11368 -0.12083 0.03399 -0.0581 0.13373 -0.13542 C 0.14362 -0.14306 0.15495 -0.14653 0.16381 -0.15764 L 0.18125 -0.17986 C 0.18451 -0.16088 0.1862 -0.15532 0.1862 -0.13542 C 0.1862 0.34375 0.24271 0.18588 -0.08007 0.1912 L -0.1151 0.2 C -0.11718 0.20069 -0.11914 0.20185 -0.12135 0.20231 C -0.20156 0.21458 -0.14466 0.20255 -0.2013 0.21574 C -0.22838 0.21412 -0.25573 0.21736 -0.28255 0.21111 C -0.28541 0.21065 -0.28033 0.20208 -0.27877 0.19792 C -0.27265 0.18009 -0.26145 0.15486 -0.25755 0.13565 C -0.25546 0.12523 -0.25507 0.11343 -0.2513 0.10463 C -0.25013 0.10162 -0.24856 0.09884 -0.24752 0.0956 C -0.2388 0.0662 -0.23802 0.04514 -0.22005 0.02222 C -0.21419 0.01481 -0.20781 0.0088 -0.2026 0 C -0.19713 -0.0088 -0.19179 -0.01782 -0.18632 -0.02662 C -0.18138 -0.03426 -0.17591 -0.04051 -0.17135 -0.04884 L -0.1625 -0.06435 C -0.15807 -0.10394 -0.16054 -0.07685 -0.1651 -0.16435 C -0.16523 -0.16736 -0.16562 -0.17037 -0.16627 -0.17315 C -0.17656 -0.21574 -0.17018 -0.18241 -0.17382 -0.20208 C -0.17513 -0.21806 -0.17461 -0.21782 -0.1776 -0.2331 C -0.17825 -0.23704 -0.18216 -0.24282 -0.18007 -0.24421 C -0.17656 -0.24699 -0.17252 -0.24144 -0.16875 -0.23982 C -0.15885 -0.23102 -0.16237 -0.23333 -0.15 -0.22662 C -0.14713 -0.225 -0.14427 -0.22361 -0.14127 -0.22199 C -0.13971 -0.2213 -0.13802 -0.22014 -0.13632 -0.21991 C -0.12252 -0.21782 -0.10885 -0.21644 -0.09505 -0.21551 L 0.02123 -0.2088 L 0.0375 -0.20648 C 0.06381 -0.20232 0.05782 -0.21435 0.06498 -0.19537 C 0.05612 -0.1875 0.05743 -0.18889 0.04493 -0.17546 C 0.04245 -0.17269 0.04011 -0.16898 0.0375 -0.16644 C 0.01342 -0.14444 -0.01054 -0.12269 -0.03502 -0.10208 C -0.03984 -0.09815 -0.04518 -0.09699 -0.05 -0.09329 C -0.0677 -0.07986 -0.08541 -0.0662 -0.1026 -0.05093 C -0.15586 -0.0037 -0.14309 -0.02338 -0.16757 0.02454 C -0.15117 0.03611 -0.16367 0.0294 -0.12877 0.02222 C -0.07747 0.01204 -0.09804 0.01481 -0.06002 0.01111 C -0.05625 0.00972 -0.05247 0.00833 -0.04882 0.00671 C -0.04752 0.00625 -0.04635 0.00486 -0.04505 0.00463 C -0.04296 0.00417 -0.04088 0.00463 -0.0388 0.00463 L -0.0388 0.00463 " pathEditMode="relative" ptsTypes="AAAAAAAAAAAAAAAAAAAAAAAAAAAAAAAAAAAAAAAAAAAAAAAA">
                                      <p:cBhvr>
                                        <p:cTn id="107" dur="6000" fill="hold"/>
                                        <p:tgtEl>
                                          <p:spTgt spid="2"/>
                                        </p:tgtEl>
                                        <p:attrNameLst>
                                          <p:attrName>ppt_x</p:attrName>
                                          <p:attrName>ppt_y</p:attrName>
                                        </p:attrNameLst>
                                      </p:cBhvr>
                                    </p:animMotion>
                                  </p:childTnLst>
                                </p:cTn>
                              </p:par>
                              <p:par>
                                <p:cTn id="108" presetID="0" presetClass="path" presetSubtype="0" accel="50000" decel="50000" fill="hold" grpId="1" nodeType="withEffect">
                                  <p:stCondLst>
                                    <p:cond delay="0"/>
                                  </p:stCondLst>
                                  <p:childTnLst>
                                    <p:animMotion origin="layout" path="M 0 0 L 0 0 C 0.05925 -0.00139 0.12592 -0.05556 0.17761 -0.0044 C 0.22605 0.04352 0.06667 0.00532 0.01133 0.01111 C 0.00456 0.01181 -0.00208 0.01412 -0.00872 0.01574 C -0.02148 0.08056 -0.03138 0.14676 -0.05364 0.20463 C -0.05546 0.20903 -0.0556 0.19421 -0.05625 0.18889 C -0.05976 0.15857 -0.06289 0.12824 -0.06614 0.09792 C -0.06276 -0.04838 -0.06653 0.06597 -0.05494 0.29792 C -0.0513 0.37083 -0.0608 0.36042 -0.04244 0.37338 C 0.00886 0.37199 0.06068 0.38264 0.11133 0.36898 C 0.11823 0.36713 0.10821 0.34444 0.10508 0.33333 C 0.10222 0.32338 0.09714 0.3162 0.09388 0.30671 C 0.07201 0.24329 0.06771 0.23611 0.05261 0.17778 C 0.05131 0.17292 0.04831 0.15347 0.04753 0.14907 C 0.04623 0.12685 0.04636 0.13565 0.04636 0.12222 L 0.04636 0.12222 " pathEditMode="relative" ptsTypes="AAAAAAAAAAAAAAAAA">
                                      <p:cBhvr>
                                        <p:cTn id="109" dur="6000" fill="hold"/>
                                        <p:tgtEl>
                                          <p:spTgt spid="80"/>
                                        </p:tgtEl>
                                        <p:attrNameLst>
                                          <p:attrName>ppt_x</p:attrName>
                                          <p:attrName>ppt_y</p:attrName>
                                        </p:attrNameLst>
                                      </p:cBhvr>
                                    </p:animMotion>
                                  </p:childTnLst>
                                </p:cTn>
                              </p:par>
                              <p:par>
                                <p:cTn id="110" presetID="0" presetClass="path" presetSubtype="0" accel="50000" decel="50000" fill="hold" grpId="1" nodeType="withEffect">
                                  <p:stCondLst>
                                    <p:cond delay="0"/>
                                  </p:stCondLst>
                                  <p:childTnLst>
                                    <p:animMotion origin="layout" path="M 0 0 L 0 0 C -0.00365 -0.00093 -0.00755 -0.00093 -0.0112 -0.00232 C -0.01302 -0.00301 -0.01432 -0.00625 -0.01615 -0.00671 C -0.03503 -0.01181 -0.06289 -0.01227 -0.08112 -0.01343 C -0.03424 -0.02593 -0.05755 -0.02176 0.01758 -0.02222 L 0.49622 -0.02454 C 0.49714 -0.02755 0.4987 -0.03009 0.49883 -0.03334 C 0.49987 -0.0757 0.49388 -0.10278 0.48997 -0.14676 C 0.48594 -0.19306 0.48542 -0.22801 0.48372 -0.27546 L 0.36758 -0.27338 C 0.36432 -0.27315 0.36185 -0.26852 0.35872 -0.26667 C 0.35677 -0.26551 0.35456 -0.26528 0.35247 -0.26459 C 0.34453 -0.26088 0.33685 -0.25579 0.32878 -0.25347 L 0.2763 -0.23773 C 0.24753 -0.23935 0.21875 -0.23959 0.1901 -0.24236 C 0.17878 -0.24329 0.16758 -0.24722 0.15625 -0.24884 C 0.1474 -0.25023 0.09505 -0.25301 0.0901 -0.25347 C 0.05599 -0.26088 0.09232 -0.25347 0.01133 -0.25996 C 0.00716 -0.26042 0.00299 -0.26158 -0.00117 -0.26227 C -0.01576 -0.26088 -0.03281 -0.27222 -0.04492 -0.25787 C -0.05065 -0.25116 -0.04661 -0.25463 -0.05365 -0.25116 C -0.05495 -0.25046 -0.05742 -0.24884 -0.05742 -0.24884 L -0.05742 -0.24884 " pathEditMode="relative" ptsTypes="AAAAAAAAAAAAAAAAAAAAAAAA">
                                      <p:cBhvr>
                                        <p:cTn id="111" dur="6000" fill="hold"/>
                                        <p:tgtEl>
                                          <p:spTgt spid="33"/>
                                        </p:tgtEl>
                                        <p:attrNameLst>
                                          <p:attrName>ppt_x</p:attrName>
                                          <p:attrName>ppt_y</p:attrName>
                                        </p:attrNameLst>
                                      </p:cBhvr>
                                    </p:animMotion>
                                  </p:childTnLst>
                                </p:cTn>
                              </p:par>
                              <p:par>
                                <p:cTn id="112" presetID="0" presetClass="path" presetSubtype="0" accel="50000" decel="50000" fill="hold" grpId="1" nodeType="withEffect">
                                  <p:stCondLst>
                                    <p:cond delay="0"/>
                                  </p:stCondLst>
                                  <p:childTnLst>
                                    <p:animMotion origin="layout" path="M 0 0 L 0 0 C 0.00377 -0.00093 0.00755 -0.00116 0.0112 -0.00232 C 0.03255 -0.00857 -0.00716 0 0.01992 -0.00672 C 0.02708 -0.00857 0.03411 -0.00949 0.04127 -0.01111 C 0.07825 -0.01991 0.08815 -0.02593 0.13502 -0.02894 C 0.2 -0.03334 0.26497 -0.03334 0.32995 -0.03565 C 0.43502 -0.03264 0.5431 -0.06991 0.64505 -0.02454 C 0.61953 -0.02384 0.59414 -0.02477 0.56875 -0.02222 C 0.56237 -0.02176 0.55638 -0.01574 0.55 -0.01574 C 0.46289 -0.01574 0.37578 -0.02014 0.28867 -0.02222 C 0.28372 -0.02523 0.2789 -0.0294 0.2737 -0.03125 C 0.19088 -0.05903 0.2457 -0.0382 0.2112 -0.04676 C 0.197 -0.05023 0.18281 -0.05371 0.16875 -0.05787 C 0.16575 -0.0588 0.16302 -0.06134 0.16002 -0.06227 C 0.11054 -0.07871 0.14349 -0.06667 0.11992 -0.07338 C 0.10742 -0.07709 0.09505 -0.08172 0.08242 -0.08449 C 0.07174 -0.08704 0.06081 -0.08727 0.05 -0.08889 C -0.00964 -0.09792 0.05495 -0.09259 -0.05378 -0.0956 C -0.05664 -0.0963 -0.05964 -0.09722 -0.0625 -0.09792 C -0.06758 -0.09884 -0.07539 -0.09213 -0.07748 -0.1 C -0.08268 -0.11968 -0.07709 -0.14375 -0.08008 -0.16459 C -0.08138 -0.17361 -0.08646 -0.17986 -0.08998 -0.18681 C -0.09518 -0.19676 -0.10091 -0.20602 -0.10625 -0.21574 C -0.10925 -0.22084 -0.11315 -0.22477 -0.11498 -0.23125 C -0.11836 -0.24236 -0.12188 -0.25324 -0.125 -0.26459 C -0.12565 -0.26667 -0.12565 -0.26898 -0.1263 -0.2713 C -0.12917 -0.28148 -0.13073 -0.28519 -0.13373 -0.29329 C -0.13776 -0.26528 -0.13164 -0.30926 -0.13633 -0.2713 C -0.13946 -0.24445 -0.13828 -0.26204 -0.14128 -0.23334 C -0.1418 -0.22824 -0.1418 -0.22292 -0.14258 -0.21783 C -0.14466 -0.20278 -0.14753 -0.1882 -0.15 -0.17338 C -0.15039 -0.15741 -0.1513 -0.10023 -0.15248 -0.07778 C -0.15521 -0.02986 -0.15235 -0.10023 -0.15508 -0.06227 C -0.15534 -0.05857 -0.15508 -0.05486 -0.15508 -0.05116 L -0.15508 -0.05116 " pathEditMode="relative" ptsTypes="AAAAAAAAAAAAAAAAAAAAAAAAAAAAAAAAAAAA">
                                      <p:cBhvr>
                                        <p:cTn id="113" dur="6000" fill="hold"/>
                                        <p:tgtEl>
                                          <p:spTgt spid="79"/>
                                        </p:tgtEl>
                                        <p:attrNameLst>
                                          <p:attrName>ppt_x</p:attrName>
                                          <p:attrName>ppt_y</p:attrName>
                                        </p:attrNameLst>
                                      </p:cBhvr>
                                    </p:animMotion>
                                  </p:childTnLst>
                                </p:cTn>
                              </p:par>
                              <p:par>
                                <p:cTn id="114" presetID="0" presetClass="path" presetSubtype="0" accel="50000" decel="50000" fill="hold" grpId="1" nodeType="withEffect">
                                  <p:stCondLst>
                                    <p:cond delay="0"/>
                                  </p:stCondLst>
                                  <p:childTnLst>
                                    <p:animMotion origin="layout" path="M 0 0 L 0 0 C 0.02331 -0.0125 0.00143 -0.00116 0.02748 -0.01342 C 0.03047 -0.01481 0.03334 -0.0169 0.03633 -0.01782 C 0.04896 -0.02129 0.08125 -0.02917 0.1 -0.03102 C 0.13086 -0.03426 0.16172 -0.03889 0.19258 -0.04004 C 0.26289 -0.04259 0.33334 -0.04143 0.40378 -0.04213 L 0.46003 -0.05787 C 0.46133 -0.0581 0.4625 -0.05949 0.4638 -0.05995 C 0.46836 -0.06227 0.47305 -0.06412 0.47761 -0.06667 C 0.48255 -0.06944 0.49258 -0.07546 0.49258 -0.07546 L 0.58255 -0.07338 C 0.58438 -0.07315 0.58021 -0.06852 0.57878 -0.06667 C 0.57253 -0.05879 0.5668 -0.05555 0.56003 -0.04884 C 0.55078 -0.03958 0.54167 -0.02986 0.53255 -0.01991 C 0.52995 -0.01736 0.52735 -0.01481 0.52513 -0.01111 C 0.51888 -0.00139 0.51341 0.00972 0.50755 0.01991 C 0.50547 0.03102 0.50287 0.0419 0.5013 0.05324 C 0.50039 0.06065 0.50052 0.06806 0.5 0.07546 C 0.49974 0.08009 0.50039 0.08519 0.49883 0.08889 C 0.49753 0.09213 0.49479 0.09329 0.49258 0.09329 C 0.42305 0.09537 0.35339 0.09491 0.28386 0.0956 L -0.01497 0.09769 C -0.01211 0.11783 -0.01627 0.09375 -0.00742 0.11991 C -0.00534 0.12616 -0.00364 0.1331 -0.00247 0.14005 C 0.02448 0.29236 -0.01263 0.1044 0.01758 0.25324 C 0.01797 0.26528 0.0181 0.27708 0.01875 0.28889 C 0.02097 0.32338 0.02253 0.30232 0.02005 0.32454 C 0.01211 0.32361 0.00404 0.32454 -0.00377 0.32222 C -0.00859 0.32083 -0.01289 0.31597 -0.01745 0.31343 C -0.01914 0.31227 -0.02083 0.31158 -0.02252 0.31111 C -0.03372 0.30741 -0.04101 0.30787 -0.05377 0.30671 C -0.05416 0.23264 -0.04075 0.16158 -0.05872 0.09769 C -0.09114 -0.01736 -0.04271 0.15533 -0.08372 0.02894 C -0.0875 0.01713 -0.08958 0.00371 -0.09245 -0.00879 C -0.09336 -0.0125 -0.09492 -0.01991 -0.09492 -0.01991 L -0.09492 -0.01991 " pathEditMode="relative" ptsTypes="AAAAAAAAAAAAAAAAAAAAAAAAAAAAAAAAAAAAA">
                                      <p:cBhvr>
                                        <p:cTn id="115" dur="6000" fill="hold"/>
                                        <p:tgtEl>
                                          <p:spTgt spid="34"/>
                                        </p:tgtEl>
                                        <p:attrNameLst>
                                          <p:attrName>ppt_x</p:attrName>
                                          <p:attrName>ppt_y</p:attrName>
                                        </p:attrNameLst>
                                      </p:cBhvr>
                                    </p:animMotion>
                                  </p:childTnLst>
                                </p:cTn>
                              </p:par>
                              <p:par>
                                <p:cTn id="116" presetID="0" presetClass="path" presetSubtype="0" accel="50000" decel="50000" fill="hold" grpId="1" nodeType="withEffect">
                                  <p:stCondLst>
                                    <p:cond delay="0"/>
                                  </p:stCondLst>
                                  <p:childTnLst>
                                    <p:animMotion origin="layout" path="M 0 0 L 0 0 C -0.00495 -0.0007 -0.00989 -0.00116 -0.01497 -0.00209 C -0.01666 -0.00255 -0.01836 -0.00325 -0.01992 -0.0044 C -0.02956 -0.01135 -0.03958 -0.01737 -0.0487 -0.02663 C -0.075 -0.05371 -0.06484 -0.04213 -0.07995 -0.05996 C -0.08242 -0.06667 -0.08515 -0.07292 -0.0875 -0.07987 C -0.08815 -0.08195 -0.08815 -0.0845 -0.08867 -0.08658 C -0.09193 -0.09792 -0.09557 -0.10857 -0.0987 -0.11991 C -0.09935 -0.122 -0.09948 -0.12454 -0.1 -0.12663 C -0.10156 -0.13334 -0.10325 -0.13982 -0.10495 -0.14653 C -0.10325 -0.17848 -0.10312 -0.21065 -0.1 -0.24213 C -0.09518 -0.28936 -0.09622 -0.25834 -0.08867 -0.27315 C -0.08594 -0.27871 -0.08359 -0.28496 -0.08125 -0.29098 C -0.08034 -0.29329 -0.07982 -0.29607 -0.07864 -0.29769 C -0.07435 -0.30417 -0.06966 -0.30996 -0.06497 -0.31551 C -0.06015 -0.32107 -0.05508 -0.32616 -0.05 -0.33102 C -0.04883 -0.33218 -0.04752 -0.33288 -0.04622 -0.33334 C -0.04284 -0.33426 -0.03958 -0.33496 -0.0362 -0.33542 L -0.00872 -0.33982 C 0.00794 -0.33843 0.02474 -0.3382 0.04128 -0.33542 C 0.04349 -0.33519 0.04557 -0.33264 0.04753 -0.33102 C 0.06498 -0.3176 0.05586 -0.32315 0.06511 -0.3176 L 0.08386 -0.28889 C 0.08802 -0.28218 0.09232 -0.27593 0.09636 -0.26875 C 0.09753 -0.26667 0.0987 -0.26413 0.10013 -0.26204 C 0.10169 -0.25973 0.10339 -0.25764 0.10508 -0.25556 C 0.10638 -0.25186 0.10768 -0.24815 0.10886 -0.24445 C 0.11094 -0.23704 0.11094 -0.22408 0.11133 -0.2176 C 0.10886 -0.20371 0.10834 -0.18774 0.10378 -0.17547 C 0.10078 -0.16737 0.09505 -0.16389 0.09011 -0.15996 C 0.07279 -0.1463 0.06836 -0.14862 0.05013 -0.14653 C 0.02188 -0.14792 0.0168 -0.14028 0 -0.15093 C -0.00325 -0.15325 -0.00664 -0.15556 -0.00989 -0.15764 C -0.01406 -0.16505 -0.01901 -0.17153 -0.02239 -0.17987 C -0.02578 -0.18797 -0.02995 -0.20649 -0.02995 -0.20649 C -0.02956 -0.21551 -0.03177 -0.22616 -0.02864 -0.23334 C -0.02422 -0.24352 -0.00846 -0.24815 -0.00117 -0.25093 C 0.03307 -0.24561 -0.0026 -0.25718 0.01875 -0.23542 C 0.02878 -0.22547 0.04063 -0.22223 0.05013 -0.21112 C 0.0513 -0.2095 0.05274 -0.20834 0.05378 -0.20649 C 0.0556 -0.20394 0.0569 -0.20024 0.05886 -0.19769 C 0.06276 -0.1926 0.06745 -0.18959 0.07136 -0.18426 C 0.07709 -0.17639 0.08203 -0.16621 0.08763 -0.15764 C 0.09401 -0.14769 0.10039 -0.13727 0.10755 -0.12871 C 0.10886 -0.12732 0.11016 -0.12616 0.11133 -0.12431 C 0.11966 -0.11204 0.12149 -0.10625 0.13008 -0.09769 C 0.13125 -0.09653 0.13255 -0.0963 0.13386 -0.09538 C 0.15235 -0.07153 0.14362 -0.08473 0.16003 -0.05556 C 0.16302 -0.05024 0.16628 -0.04584 0.16888 -0.03982 L 0.18138 -0.01112 C 0.18216 -0.00649 0.18529 0.01018 0.18503 0.01111 C 0.18294 0.0199 0.17826 0.02615 0.17383 0.03125 C 0.16511 0.04097 0.13464 0.04189 0.13138 0.04236 C 0.11055 0.04421 0.08972 0.04537 0.06888 0.04675 C 0.06172 0.04814 0.05456 0.04907 0.04753 0.05115 C 0.04037 0.05347 0.0263 0.06018 0.0263 0.06018 C 0.025 0.06226 0.02409 0.06527 0.02253 0.06666 C 0.0013 0.08819 0.01524 0.07245 0.00508 0.08009 C 0.0013 0.08287 -0.00234 0.08634 -0.00625 0.08888 C -0.00898 0.09074 -0.01211 0.09166 -0.01497 0.09351 C -0.01706 0.09467 -0.01901 0.09675 -0.02122 0.09791 C -0.02578 0.10046 -0.03034 0.10231 -0.03489 0.10462 C -0.04661 0.1037 -0.05846 0.10532 -0.06992 0.10231 C -0.07252 0.10162 -0.07396 0.09606 -0.07617 0.09351 C -0.09674 0.06898 -0.05937 0.11921 -0.0875 0.07777 C -0.09974 0.05972 -0.11237 0.04212 -0.125 0.02453 C -0.12773 0.0206 -0.13125 0.01805 -0.13372 0.01342 C -0.14088 0.00023 -0.14687 -0.01482 -0.15364 -0.02871 C -0.15989 -0.04167 -0.16028 -0.03473 -0.16745 -0.05764 C -0.17122 -0.06968 -0.18372 -0.09746 -0.17617 -0.09538 C -0.16146 -0.09167 -0.1569 -0.0919 -0.14622 -0.08658 C -0.14323 -0.08519 -0.14036 -0.0838 -0.1375 -0.08218 C -0.1362 -0.08149 -0.13489 -0.08079 -0.13372 -0.07987 C -0.12578 -0.07362 -0.12617 -0.07801 -0.12617 -0.07107 L -0.12239 -0.07107 L -0.11875 -0.07107 L -0.11875 -0.07107 " pathEditMode="relative" ptsTypes="AAAAAAAAAAAAAAAAAAAAAAAAAAAAAAAAAAAAAAAAAAAAAAAAAAAAAAAAAAAAAAAAAAAAAAAAAAAAAA">
                                      <p:cBhvr>
                                        <p:cTn id="117" dur="6000" fill="hold"/>
                                        <p:tgtEl>
                                          <p:spTgt spid="77"/>
                                        </p:tgtEl>
                                        <p:attrNameLst>
                                          <p:attrName>ppt_x</p:attrName>
                                          <p:attrName>ppt_y</p:attrName>
                                        </p:attrNameLst>
                                      </p:cBhvr>
                                    </p:animMotion>
                                  </p:childTnLst>
                                </p:cTn>
                              </p:par>
                              <p:par>
                                <p:cTn id="118" presetID="0" presetClass="path" presetSubtype="0" accel="50000" decel="50000" fill="hold" grpId="1" nodeType="withEffect">
                                  <p:stCondLst>
                                    <p:cond delay="0"/>
                                  </p:stCondLst>
                                  <p:childTnLst>
                                    <p:animMotion origin="layout" path="M 0 0 L 0 0 L 0.04127 -0.01343 C 0.04336 -0.01389 0.04544 -0.01505 0.04752 -0.01551 L 0.10495 -0.02894 C 0.2526 -0.13033 0.23607 -0.21482 0.25117 -0.09769 C 0.2487 -0.04676 0.247 0.00462 0.24375 0.05555 C 0.24284 0.06851 0.23984 0.08055 0.23867 0.09328 L 0.23372 0.14884 C 0.23203 0.18819 0.2319 0.22777 0.22877 0.26666 C 0.22851 0.26967 0.22539 0.26921 0.2237 0.26898 C 0.20364 0.2662 0.18372 0.26157 0.16367 0.25787 C 0.15534 0.24212 0.13919 0.23263 0.13867 0.21111 C 0.13633 0.09791 0.14896 0.15208 0.16497 0.13773 C 0.16719 0.13587 0.16901 0.13287 0.17122 0.13101 C 0.17409 0.12893 0.17721 0.12893 0.17995 0.12662 C 0.18854 0.11944 0.19635 0.10949 0.20495 0.10231 C 0.21302 0.09537 0.222 0.09189 0.22995 0.08449 C 0.33164 -0.0095 0.36549 -0.01482 0.31875 -0.0044 C 0.25026 0.04421 0.27239 0.0331 0.1375 0.04444 C 0.11081 0.04675 0.08411 0.03703 0.05755 0.03333 C 0.04427 0.00972 0.04284 0.00462 0.0263 -0.01343 C 0.01315 -0.02755 -0.00065 -0.03936 -0.01367 -0.05325 C -0.01524 -0.05487 -0.01615 -0.05811 -0.01745 -0.05996 C -0.02279 -0.0676 -0.02774 -0.07639 -0.03373 -0.08218 C -0.05612 -0.10371 -0.06133 -0.1044 -0.08125 -0.11343 C -0.10404 -0.08797 -0.11524 -0.09005 -0.0987 -0.02223 C -0.09623 -0.01181 -0.08125 -0.0088 -0.08125 -0.0088 L -0.08125 -0.0088 " pathEditMode="relative" ptsTypes="AAAAAAAAAAAAAAAAAAAAAAAAAAAAA">
                                      <p:cBhvr>
                                        <p:cTn id="119" dur="6000" fill="hold"/>
                                        <p:tgtEl>
                                          <p:spTgt spid="78"/>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4" grpId="0" animBg="1"/>
      <p:bldP spid="34" grpId="1" animBg="1"/>
      <p:bldP spid="31" grpId="0" animBg="1"/>
      <p:bldP spid="31"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5539812" y="250459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3255955" y="440763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1192385" y="380189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3257081" y="25798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5801080" y="32913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4874515" y="369363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1496213" y="248431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4370552" y="151817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3 von 10</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2963984" y="18464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1525657" y="94433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Textfeld 3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
        <p:nvSpPr>
          <p:cNvPr id="31" name="Rechteck 30"/>
          <p:cNvSpPr/>
          <p:nvPr/>
        </p:nvSpPr>
        <p:spPr>
          <a:xfrm>
            <a:off x="215153" y="225911"/>
            <a:ext cx="11796196" cy="543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ontrols>
      <mc:AlternateContent xmlns:mc="http://schemas.openxmlformats.org/markup-compatibility/2006">
        <mc:Choice xmlns:v="urn:schemas-microsoft-com:vml" Requires="v">
          <p:control spid="68614"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3634744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78"/>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8"/>
                                        </p:tgtEl>
                                        <p:attrNameLst>
                                          <p:attrName>fillcolor</p:attrName>
                                        </p:attrNameLst>
                                      </p:cBhvr>
                                      <p:to>
                                        <a:srgbClr val="00B050"/>
                                      </p:to>
                                    </p:animClr>
                                    <p:set>
                                      <p:cBhvr>
                                        <p:cTn id="25" dur="1000" fill="hold"/>
                                        <p:tgtEl>
                                          <p:spTgt spid="78"/>
                                        </p:tgtEl>
                                        <p:attrNameLst>
                                          <p:attrName>fill.type</p:attrName>
                                        </p:attrNameLst>
                                      </p:cBhvr>
                                      <p:to>
                                        <p:strVal val="solid"/>
                                      </p:to>
                                    </p:set>
                                    <p:set>
                                      <p:cBhvr>
                                        <p:cTn id="26" dur="1000" fill="hold"/>
                                        <p:tgtEl>
                                          <p:spTgt spid="78"/>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2"/>
                                        </p:tgtEl>
                                        <p:attrNameLst>
                                          <p:attrName>fillcolor</p:attrName>
                                        </p:attrNameLst>
                                      </p:cBhvr>
                                      <p:to>
                                        <a:srgbClr val="00B050"/>
                                      </p:to>
                                    </p:animClr>
                                    <p:set>
                                      <p:cBhvr>
                                        <p:cTn id="32" dur="1000" fill="hold"/>
                                        <p:tgtEl>
                                          <p:spTgt spid="2"/>
                                        </p:tgtEl>
                                        <p:attrNameLst>
                                          <p:attrName>fill.type</p:attrName>
                                        </p:attrNameLst>
                                      </p:cBhvr>
                                      <p:to>
                                        <p:strVal val="solid"/>
                                      </p:to>
                                    </p:set>
                                    <p:set>
                                      <p:cBhvr>
                                        <p:cTn id="33" dur="1000" fill="hold"/>
                                        <p:tgtEl>
                                          <p:spTgt spid="2"/>
                                        </p:tgtEl>
                                        <p:attrNameLst>
                                          <p:attrName>fill.on</p:attrName>
                                        </p:attrNameLst>
                                      </p:cBhvr>
                                      <p:to>
                                        <p:strVal val="true"/>
                                      </p:to>
                                    </p:set>
                                  </p:childTnLst>
                                  <p:subTnLst>
                                    <p:audio>
                                      <p:cMediaNode vol="41000">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76"/>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withEffect">
                                  <p:stCondLst>
                                    <p:cond delay="0"/>
                                  </p:stCondLst>
                                  <p:childTnLst>
                                    <p:animClr clrSpc="rgb" dir="cw">
                                      <p:cBhvr override="childStyle">
                                        <p:cTn id="38" dur="1000" fill="hold"/>
                                        <p:tgtEl>
                                          <p:spTgt spid="76"/>
                                        </p:tgtEl>
                                        <p:attrNameLst>
                                          <p:attrName>style.color</p:attrName>
                                        </p:attrNameLst>
                                      </p:cBhvr>
                                      <p:to>
                                        <a:srgbClr val="00B050"/>
                                      </p:to>
                                    </p:animClr>
                                    <p:animClr clrSpc="rgb" dir="cw">
                                      <p:cBhvr>
                                        <p:cTn id="39" dur="1000" fill="hold"/>
                                        <p:tgtEl>
                                          <p:spTgt spid="76"/>
                                        </p:tgtEl>
                                        <p:attrNameLst>
                                          <p:attrName>fillcolor</p:attrName>
                                        </p:attrNameLst>
                                      </p:cBhvr>
                                      <p:to>
                                        <a:srgbClr val="00B050"/>
                                      </p:to>
                                    </p:animClr>
                                    <p:set>
                                      <p:cBhvr>
                                        <p:cTn id="40" dur="1000" fill="hold"/>
                                        <p:tgtEl>
                                          <p:spTgt spid="76"/>
                                        </p:tgtEl>
                                        <p:attrNameLst>
                                          <p:attrName>fill.type</p:attrName>
                                        </p:attrNameLst>
                                      </p:cBhvr>
                                      <p:to>
                                        <p:strVal val="solid"/>
                                      </p:to>
                                    </p:set>
                                    <p:set>
                                      <p:cBhvr>
                                        <p:cTn id="41" dur="1000" fill="hold"/>
                                        <p:tgtEl>
                                          <p:spTgt spid="7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2" restart="whenNotActive" fill="hold" evtFilter="cancelBubble" nodeType="interactiveSeq">
                <p:stCondLst>
                  <p:cond evt="onClick" delay="0">
                    <p:tgtEl>
                      <p:spTgt spid="80"/>
                    </p:tgtEl>
                  </p:cond>
                </p:stCondLst>
                <p:endSync evt="end" delay="0">
                  <p:rtn val="all"/>
                </p:endSync>
                <p:childTnLst>
                  <p:par>
                    <p:cTn id="43" fill="hold">
                      <p:stCondLst>
                        <p:cond delay="0"/>
                      </p:stCondLst>
                      <p:childTnLst>
                        <p:par>
                          <p:cTn id="44" fill="hold">
                            <p:stCondLst>
                              <p:cond delay="0"/>
                            </p:stCondLst>
                            <p:childTnLst>
                              <p:par>
                                <p:cTn id="45" presetID="19" presetClass="emph" presetSubtype="0" fill="hold" grpId="0" nodeType="clickEffect">
                                  <p:stCondLst>
                                    <p:cond delay="0"/>
                                  </p:stCondLst>
                                  <p:childTnLst>
                                    <p:animClr clrSpc="rgb" dir="cw">
                                      <p:cBhvr override="childStyle">
                                        <p:cTn id="46" dur="1000" fill="hold"/>
                                        <p:tgtEl>
                                          <p:spTgt spid="80"/>
                                        </p:tgtEl>
                                        <p:attrNameLst>
                                          <p:attrName>style.color</p:attrName>
                                        </p:attrNameLst>
                                      </p:cBhvr>
                                      <p:to>
                                        <a:srgbClr val="FF0000"/>
                                      </p:to>
                                    </p:animClr>
                                    <p:animClr clrSpc="rgb" dir="cw">
                                      <p:cBhvr>
                                        <p:cTn id="47" dur="1000" fill="hold"/>
                                        <p:tgtEl>
                                          <p:spTgt spid="80"/>
                                        </p:tgtEl>
                                        <p:attrNameLst>
                                          <p:attrName>fillcolor</p:attrName>
                                        </p:attrNameLst>
                                      </p:cBhvr>
                                      <p:to>
                                        <a:srgbClr val="FF0000"/>
                                      </p:to>
                                    </p:animClr>
                                    <p:set>
                                      <p:cBhvr>
                                        <p:cTn id="48" dur="1000" fill="hold"/>
                                        <p:tgtEl>
                                          <p:spTgt spid="80"/>
                                        </p:tgtEl>
                                        <p:attrNameLst>
                                          <p:attrName>fill.type</p:attrName>
                                        </p:attrNameLst>
                                      </p:cBhvr>
                                      <p:to>
                                        <p:strVal val="solid"/>
                                      </p:to>
                                    </p:set>
                                    <p:set>
                                      <p:cBhvr>
                                        <p:cTn id="49" dur="1000" fill="hold"/>
                                        <p:tgtEl>
                                          <p:spTgt spid="80"/>
                                        </p:tgtEl>
                                        <p:attrNameLst>
                                          <p:attrName>fill.on</p:attrName>
                                        </p:attrNameLst>
                                      </p:cBhvr>
                                      <p:to>
                                        <p:strVal val="true"/>
                                      </p:to>
                                    </p:set>
                                  </p:childTnLst>
                                  <p:subTnLst>
                                    <p:audio>
                                      <p:cMediaNode vol="77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0" restart="whenNotActive" fill="hold" evtFilter="cancelBubble" nodeType="interactiveSeq">
                <p:stCondLst>
                  <p:cond evt="onClick" delay="0">
                    <p:tgtEl>
                      <p:spTgt spid="79"/>
                    </p:tgtEl>
                  </p:cond>
                </p:stCondLst>
                <p:endSync evt="end" delay="0">
                  <p:rtn val="all"/>
                </p:endSync>
                <p:childTnLst>
                  <p:par>
                    <p:cTn id="51" fill="hold">
                      <p:stCondLst>
                        <p:cond delay="0"/>
                      </p:stCondLst>
                      <p:childTnLst>
                        <p:par>
                          <p:cTn id="52" fill="hold">
                            <p:stCondLst>
                              <p:cond delay="0"/>
                            </p:stCondLst>
                            <p:childTnLst>
                              <p:par>
                                <p:cTn id="53" presetID="19" presetClass="emph" presetSubtype="0" fill="hold" grpId="0" nodeType="clickEffect">
                                  <p:stCondLst>
                                    <p:cond delay="0"/>
                                  </p:stCondLst>
                                  <p:childTnLst>
                                    <p:animClr clrSpc="rgb" dir="cw">
                                      <p:cBhvr override="childStyle">
                                        <p:cTn id="54" dur="1000" fill="hold"/>
                                        <p:tgtEl>
                                          <p:spTgt spid="79"/>
                                        </p:tgtEl>
                                        <p:attrNameLst>
                                          <p:attrName>style.color</p:attrName>
                                        </p:attrNameLst>
                                      </p:cBhvr>
                                      <p:to>
                                        <a:srgbClr val="FF0000"/>
                                      </p:to>
                                    </p:animClr>
                                    <p:animClr clrSpc="rgb" dir="cw">
                                      <p:cBhvr>
                                        <p:cTn id="55" dur="1000" fill="hold"/>
                                        <p:tgtEl>
                                          <p:spTgt spid="79"/>
                                        </p:tgtEl>
                                        <p:attrNameLst>
                                          <p:attrName>fillcolor</p:attrName>
                                        </p:attrNameLst>
                                      </p:cBhvr>
                                      <p:to>
                                        <a:srgbClr val="FF0000"/>
                                      </p:to>
                                    </p:animClr>
                                    <p:set>
                                      <p:cBhvr>
                                        <p:cTn id="56" dur="1000" fill="hold"/>
                                        <p:tgtEl>
                                          <p:spTgt spid="79"/>
                                        </p:tgtEl>
                                        <p:attrNameLst>
                                          <p:attrName>fill.type</p:attrName>
                                        </p:attrNameLst>
                                      </p:cBhvr>
                                      <p:to>
                                        <p:strVal val="solid"/>
                                      </p:to>
                                    </p:set>
                                    <p:set>
                                      <p:cBhvr>
                                        <p:cTn id="57" dur="1000" fill="hold"/>
                                        <p:tgtEl>
                                          <p:spTgt spid="79"/>
                                        </p:tgtEl>
                                        <p:attrNameLst>
                                          <p:attrName>fill.on</p:attrName>
                                        </p:attrNameLst>
                                      </p:cBhvr>
                                      <p:to>
                                        <p:strVal val="true"/>
                                      </p:to>
                                    </p:set>
                                  </p:childTnLst>
                                  <p:subTnLst>
                                    <p:audio>
                                      <p:cMediaNode vol="77000">
                                        <p:cTn display="0" masterRel="sameClick">
                                          <p:stCondLst>
                                            <p:cond evt="begin" delay="0">
                                              <p:tn val="5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8" restart="whenNotActive" fill="hold" evtFilter="cancelBubble" nodeType="interactiveSeq">
                <p:stCondLst>
                  <p:cond evt="onClick" delay="0">
                    <p:tgtEl>
                      <p:spTgt spid="77"/>
                    </p:tgtEl>
                  </p:cond>
                </p:stCondLst>
                <p:endSync evt="end" delay="0">
                  <p:rtn val="all"/>
                </p:endSync>
                <p:childTnLst>
                  <p:par>
                    <p:cTn id="59" fill="hold">
                      <p:stCondLst>
                        <p:cond delay="0"/>
                      </p:stCondLst>
                      <p:childTnLst>
                        <p:par>
                          <p:cTn id="60" fill="hold">
                            <p:stCondLst>
                              <p:cond delay="0"/>
                            </p:stCondLst>
                            <p:childTnLst>
                              <p:par>
                                <p:cTn id="61" presetID="19" presetClass="emph" presetSubtype="0" fill="hold" grpId="0" nodeType="clickEffect">
                                  <p:stCondLst>
                                    <p:cond delay="0"/>
                                  </p:stCondLst>
                                  <p:childTnLst>
                                    <p:animClr clrSpc="rgb" dir="cw">
                                      <p:cBhvr override="childStyle">
                                        <p:cTn id="62" dur="1000" fill="hold"/>
                                        <p:tgtEl>
                                          <p:spTgt spid="77"/>
                                        </p:tgtEl>
                                        <p:attrNameLst>
                                          <p:attrName>style.color</p:attrName>
                                        </p:attrNameLst>
                                      </p:cBhvr>
                                      <p:to>
                                        <a:srgbClr val="FF0000"/>
                                      </p:to>
                                    </p:animClr>
                                    <p:animClr clrSpc="rgb" dir="cw">
                                      <p:cBhvr>
                                        <p:cTn id="63" dur="1000" fill="hold"/>
                                        <p:tgtEl>
                                          <p:spTgt spid="77"/>
                                        </p:tgtEl>
                                        <p:attrNameLst>
                                          <p:attrName>fillcolor</p:attrName>
                                        </p:attrNameLst>
                                      </p:cBhvr>
                                      <p:to>
                                        <a:srgbClr val="FF0000"/>
                                      </p:to>
                                    </p:animClr>
                                    <p:set>
                                      <p:cBhvr>
                                        <p:cTn id="64" dur="1000" fill="hold"/>
                                        <p:tgtEl>
                                          <p:spTgt spid="77"/>
                                        </p:tgtEl>
                                        <p:attrNameLst>
                                          <p:attrName>fill.type</p:attrName>
                                        </p:attrNameLst>
                                      </p:cBhvr>
                                      <p:to>
                                        <p:strVal val="solid"/>
                                      </p:to>
                                    </p:set>
                                    <p:set>
                                      <p:cBhvr>
                                        <p:cTn id="65" dur="1000" fill="hold"/>
                                        <p:tgtEl>
                                          <p:spTgt spid="77"/>
                                        </p:tgtEl>
                                        <p:attrNameLst>
                                          <p:attrName>fill.on</p:attrName>
                                        </p:attrNameLst>
                                      </p:cBhvr>
                                      <p:to>
                                        <p:strVal val="true"/>
                                      </p:to>
                                    </p:set>
                                  </p:childTnLst>
                                  <p:subTnLst>
                                    <p:audio>
                                      <p:cMediaNode vol="77000">
                                        <p:cTn display="0" masterRel="sameClick">
                                          <p:stCondLst>
                                            <p:cond evt="begin" delay="0">
                                              <p:tn val="6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9" presetClass="emph" presetSubtype="0" fill="hold" grpId="0" nodeType="clickEffect">
                                  <p:stCondLst>
                                    <p:cond delay="0"/>
                                  </p:stCondLst>
                                  <p:childTnLst>
                                    <p:animClr clrSpc="rgb" dir="cw">
                                      <p:cBhvr override="childStyle">
                                        <p:cTn id="70" dur="1000" fill="hold"/>
                                        <p:tgtEl>
                                          <p:spTgt spid="21"/>
                                        </p:tgtEl>
                                        <p:attrNameLst>
                                          <p:attrName>style.color</p:attrName>
                                        </p:attrNameLst>
                                      </p:cBhvr>
                                      <p:to>
                                        <a:srgbClr val="FF0000"/>
                                      </p:to>
                                    </p:animClr>
                                    <p:animClr clrSpc="rgb" dir="cw">
                                      <p:cBhvr>
                                        <p:cTn id="71" dur="1000" fill="hold"/>
                                        <p:tgtEl>
                                          <p:spTgt spid="21"/>
                                        </p:tgtEl>
                                        <p:attrNameLst>
                                          <p:attrName>fillcolor</p:attrName>
                                        </p:attrNameLst>
                                      </p:cBhvr>
                                      <p:to>
                                        <a:srgbClr val="FF0000"/>
                                      </p:to>
                                    </p:animClr>
                                    <p:set>
                                      <p:cBhvr>
                                        <p:cTn id="72" dur="1000" fill="hold"/>
                                        <p:tgtEl>
                                          <p:spTgt spid="21"/>
                                        </p:tgtEl>
                                        <p:attrNameLst>
                                          <p:attrName>fill.type</p:attrName>
                                        </p:attrNameLst>
                                      </p:cBhvr>
                                      <p:to>
                                        <p:strVal val="solid"/>
                                      </p:to>
                                    </p:set>
                                    <p:set>
                                      <p:cBhvr>
                                        <p:cTn id="73" dur="1000" fill="hold"/>
                                        <p:tgtEl>
                                          <p:spTgt spid="21"/>
                                        </p:tgtEl>
                                        <p:attrNameLst>
                                          <p:attrName>fill.on</p:attrName>
                                        </p:attrNameLst>
                                      </p:cBhvr>
                                      <p:to>
                                        <p:strVal val="true"/>
                                      </p:to>
                                    </p:set>
                                  </p:childTnLst>
                                  <p:subTnLst>
                                    <p:audio>
                                      <p:cMediaNode vol="100000">
                                        <p:cTn display="0" masterRel="sameClick">
                                          <p:stCondLst>
                                            <p:cond evt="begin" delay="0">
                                              <p:tn val="6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1000" fill="hold"/>
                                        <p:tgtEl>
                                          <p:spTgt spid="22"/>
                                        </p:tgtEl>
                                        <p:attrNameLst>
                                          <p:attrName>style.color</p:attrName>
                                        </p:attrNameLst>
                                      </p:cBhvr>
                                      <p:to>
                                        <a:srgbClr val="FF0000"/>
                                      </p:to>
                                    </p:animClr>
                                    <p:animClr clrSpc="rgb" dir="cw">
                                      <p:cBhvr>
                                        <p:cTn id="79" dur="1000" fill="hold"/>
                                        <p:tgtEl>
                                          <p:spTgt spid="22"/>
                                        </p:tgtEl>
                                        <p:attrNameLst>
                                          <p:attrName>fillcolor</p:attrName>
                                        </p:attrNameLst>
                                      </p:cBhvr>
                                      <p:to>
                                        <a:srgbClr val="FF0000"/>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vol="77000">
                                        <p:cTn display="0" masterRel="sameClick">
                                          <p:stCondLst>
                                            <p:cond evt="begin" delay="0">
                                              <p:tn val="7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9" presetClass="emph" presetSubtype="0" fill="hold" grpId="0" nodeType="clickEffect">
                                  <p:stCondLst>
                                    <p:cond delay="0"/>
                                  </p:stCondLst>
                                  <p:childTnLst>
                                    <p:animClr clrSpc="rgb" dir="cw">
                                      <p:cBhvr override="childStyle">
                                        <p:cTn id="86" dur="1000" fill="hold"/>
                                        <p:tgtEl>
                                          <p:spTgt spid="33"/>
                                        </p:tgtEl>
                                        <p:attrNameLst>
                                          <p:attrName>style.color</p:attrName>
                                        </p:attrNameLst>
                                      </p:cBhvr>
                                      <p:to>
                                        <a:srgbClr val="FF0000"/>
                                      </p:to>
                                    </p:animClr>
                                    <p:animClr clrSpc="rgb" dir="cw">
                                      <p:cBhvr>
                                        <p:cTn id="87" dur="1000" fill="hold"/>
                                        <p:tgtEl>
                                          <p:spTgt spid="33"/>
                                        </p:tgtEl>
                                        <p:attrNameLst>
                                          <p:attrName>fillcolor</p:attrName>
                                        </p:attrNameLst>
                                      </p:cBhvr>
                                      <p:to>
                                        <a:srgbClr val="FF0000"/>
                                      </p:to>
                                    </p:animClr>
                                    <p:set>
                                      <p:cBhvr>
                                        <p:cTn id="88" dur="1000" fill="hold"/>
                                        <p:tgtEl>
                                          <p:spTgt spid="33"/>
                                        </p:tgtEl>
                                        <p:attrNameLst>
                                          <p:attrName>fill.type</p:attrName>
                                        </p:attrNameLst>
                                      </p:cBhvr>
                                      <p:to>
                                        <p:strVal val="solid"/>
                                      </p:to>
                                    </p:set>
                                    <p:set>
                                      <p:cBhvr>
                                        <p:cTn id="89" dur="1000" fill="hold"/>
                                        <p:tgtEl>
                                          <p:spTgt spid="33"/>
                                        </p:tgtEl>
                                        <p:attrNameLst>
                                          <p:attrName>fill.on</p:attrName>
                                        </p:attrNameLst>
                                      </p:cBhvr>
                                      <p:to>
                                        <p:strVal val="true"/>
                                      </p:to>
                                    </p:set>
                                  </p:childTnLst>
                                  <p:subTnLst>
                                    <p:audio>
                                      <p:cMediaNode vol="77000">
                                        <p:cTn display="0" masterRel="sameClick">
                                          <p:stCondLst>
                                            <p:cond evt="begin" delay="0">
                                              <p:tn val="8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90" restart="whenNotActive" fill="hold" evtFilter="cancelBubble" nodeType="interactiveSeq">
                <p:stCondLst>
                  <p:cond evt="onClick" delay="0">
                    <p:tgtEl>
                      <p:spTgt spid="34"/>
                    </p:tgtEl>
                  </p:cond>
                </p:stCondLst>
                <p:endSync evt="end" delay="0">
                  <p:rtn val="all"/>
                </p:endSync>
                <p:childTnLst>
                  <p:par>
                    <p:cTn id="91" fill="hold">
                      <p:stCondLst>
                        <p:cond delay="0"/>
                      </p:stCondLst>
                      <p:childTnLst>
                        <p:par>
                          <p:cTn id="92" fill="hold">
                            <p:stCondLst>
                              <p:cond delay="0"/>
                            </p:stCondLst>
                            <p:childTnLst>
                              <p:par>
                                <p:cTn id="93" presetID="19" presetClass="emph" presetSubtype="0" fill="hold" grpId="0" nodeType="clickEffect">
                                  <p:stCondLst>
                                    <p:cond delay="0"/>
                                  </p:stCondLst>
                                  <p:childTnLst>
                                    <p:animClr clrSpc="rgb" dir="cw">
                                      <p:cBhvr override="childStyle">
                                        <p:cTn id="94" dur="1000" fill="hold"/>
                                        <p:tgtEl>
                                          <p:spTgt spid="34"/>
                                        </p:tgtEl>
                                        <p:attrNameLst>
                                          <p:attrName>style.color</p:attrName>
                                        </p:attrNameLst>
                                      </p:cBhvr>
                                      <p:to>
                                        <a:srgbClr val="FF0000"/>
                                      </p:to>
                                    </p:animClr>
                                    <p:animClr clrSpc="rgb" dir="cw">
                                      <p:cBhvr>
                                        <p:cTn id="95" dur="1000" fill="hold"/>
                                        <p:tgtEl>
                                          <p:spTgt spid="34"/>
                                        </p:tgtEl>
                                        <p:attrNameLst>
                                          <p:attrName>fillcolor</p:attrName>
                                        </p:attrNameLst>
                                      </p:cBhvr>
                                      <p:to>
                                        <a:srgbClr val="FF0000"/>
                                      </p:to>
                                    </p:animClr>
                                    <p:set>
                                      <p:cBhvr>
                                        <p:cTn id="96" dur="1000" fill="hold"/>
                                        <p:tgtEl>
                                          <p:spTgt spid="34"/>
                                        </p:tgtEl>
                                        <p:attrNameLst>
                                          <p:attrName>fill.type</p:attrName>
                                        </p:attrNameLst>
                                      </p:cBhvr>
                                      <p:to>
                                        <p:strVal val="solid"/>
                                      </p:to>
                                    </p:set>
                                    <p:set>
                                      <p:cBhvr>
                                        <p:cTn id="97" dur="1000" fill="hold"/>
                                        <p:tgtEl>
                                          <p:spTgt spid="34"/>
                                        </p:tgtEl>
                                        <p:attrNameLst>
                                          <p:attrName>fill.on</p:attrName>
                                        </p:attrNameLst>
                                      </p:cBhvr>
                                      <p:to>
                                        <p:strVal val="true"/>
                                      </p:to>
                                    </p:set>
                                  </p:childTnLst>
                                  <p:subTnLst>
                                    <p:audio>
                                      <p:cMediaNode vol="77000">
                                        <p:cTn display="0" masterRel="sameClick">
                                          <p:stCondLst>
                                            <p:cond evt="begin" delay="0">
                                              <p:tn val="9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98" restart="whenNotActive" fill="hold" evtFilter="cancelBubble" nodeType="interactiveSeq">
                <p:stCondLst>
                  <p:cond evt="onClick" delay="0">
                    <p:tgtEl>
                      <p:spTgt spid="28"/>
                    </p:tgtEl>
                  </p:cond>
                </p:stCondLst>
                <p:endSync evt="end" delay="0">
                  <p:rtn val="all"/>
                </p:endSync>
                <p:childTnLst>
                  <p:par>
                    <p:cTn id="99" fill="hold">
                      <p:stCondLst>
                        <p:cond delay="0"/>
                      </p:stCondLst>
                      <p:childTnLst>
                        <p:par>
                          <p:cTn id="100" fill="hold">
                            <p:stCondLst>
                              <p:cond delay="0"/>
                            </p:stCondLst>
                            <p:childTnLst>
                              <p:par>
                                <p:cTn id="101" presetID="1" presetClass="entr" presetSubtype="0" fill="hold" grpId="0" nodeType="withEffect">
                                  <p:stCondLst>
                                    <p:cond delay="4000"/>
                                  </p:stCondLst>
                                  <p:childTnLst>
                                    <p:set>
                                      <p:cBhvr>
                                        <p:cTn id="102" dur="1" fill="hold">
                                          <p:stCondLst>
                                            <p:cond delay="9"/>
                                          </p:stCondLst>
                                        </p:cTn>
                                        <p:tgtEl>
                                          <p:spTgt spid="31"/>
                                        </p:tgtEl>
                                        <p:attrNameLst>
                                          <p:attrName>style.visibility</p:attrName>
                                        </p:attrNameLst>
                                      </p:cBhvr>
                                      <p:to>
                                        <p:strVal val="visible"/>
                                      </p:to>
                                    </p:set>
                                  </p:childTnLst>
                                </p:cTn>
                              </p:par>
                              <p:par>
                                <p:cTn id="103" presetID="1" presetClass="exit" presetSubtype="0" fill="hold" grpId="1" nodeType="withEffect">
                                  <p:stCondLst>
                                    <p:cond delay="4250"/>
                                  </p:stCondLst>
                                  <p:childTnLst>
                                    <p:set>
                                      <p:cBhvr>
                                        <p:cTn id="104" dur="1" fill="hold">
                                          <p:stCondLst>
                                            <p:cond delay="0"/>
                                          </p:stCondLst>
                                        </p:cTn>
                                        <p:tgtEl>
                                          <p:spTgt spid="31"/>
                                        </p:tgtEl>
                                        <p:attrNameLst>
                                          <p:attrName>style.visibility</p:attrName>
                                        </p:attrNameLst>
                                      </p:cBhvr>
                                      <p:to>
                                        <p:strVal val="hidden"/>
                                      </p:to>
                                    </p:set>
                                  </p:childTnLst>
                                </p:cTn>
                              </p:par>
                              <p:par>
                                <p:cTn id="105" presetID="0" presetClass="path" presetSubtype="0" accel="50000" decel="50000" fill="hold" grpId="1" nodeType="withEffect">
                                  <p:stCondLst>
                                    <p:cond delay="0"/>
                                  </p:stCondLst>
                                  <p:childTnLst>
                                    <p:animMotion origin="layout" path="M 0 0 L 0 0 L 0.3599 -0.00231 C 0.36172 -0.00231 0.36771 -0.0081 0.36862 -0.00902 C 0.50352 -0.00625 0.47565 -0.07268 0.48112 0.07778 C 0.48138 0.0838 0.48281 0.08959 0.48372 0.09561 C 0.4832 0.1095 0.48346 0.12385 0.48242 0.13774 C 0.48216 0.14075 0.48177 0.13172 0.48112 0.12894 C 0.48047 0.1257 0.47943 0.12292 0.47865 0.11991 C 0.4763 0.10996 0.47891 0.11621 0.47487 0.10672 C 0.47331 0.10278 0.47174 0.09908 0.46992 0.09561 C 0.46836 0.09237 0.46641 0.08982 0.46497 0.08658 C 0.46302 0.08241 0.46185 0.07732 0.4599 0.07338 C 0.45807 0.06922 0.45547 0.06621 0.45365 0.06227 C 0.45182 0.05811 0.45065 0.05278 0.4487 0.04885 C 0.44349 0.03866 0.43242 0.01991 0.43242 0.01991 C 0.42956 0.0044 0.43255 0.01829 0.4224 -0.00671 C 0.39701 -0.06944 0.43138 0.01088 0.40742 -0.04236 C 0.40482 -0.04814 0.4026 -0.05439 0.39987 -0.06018 C 0.39844 -0.06342 0.39648 -0.06574 0.39492 -0.06898 C 0.38854 -0.08217 0.38242 -0.0956 0.37617 -0.10902 L 0.37617 -0.10902 C 0.37539 -0.11134 0.37461 -0.11365 0.3737 -0.11574 C 0.37096 -0.12106 0.36771 -0.12569 0.36497 -0.13125 C 0.36393 -0.13333 0.36341 -0.13587 0.36237 -0.13796 C 0.36094 -0.1412 0.35885 -0.14351 0.35742 -0.14675 C 0.35417 -0.15462 0.35156 -0.16319 0.3487 -0.17129 C 0.34792 -0.17361 0.34727 -0.17615 0.34622 -0.178 C 0.3375 -0.19074 0.34049 -0.18425 0.3362 -0.1956 C 0.32604 -0.17777 0.33216 -0.18958 0.31745 -0.14675 C 0.31445 -0.13796 0.31185 -0.1287 0.30872 -0.12013 C 0.30781 -0.11782 0.30703 -0.1155 0.30612 -0.11342 C 0.30326 -0.10671 0.30052 -0.09976 0.2974 -0.09351 C 0.28607 -0.07037 0.27383 -0.06087 0.26497 -0.02893 C 0.26406 -0.02592 0.2638 -0.02245 0.26237 -0.02013 C 0.25951 -0.01481 0.25547 -0.0118 0.25247 -0.00671 C 0.2513 -0.00486 0.25104 -0.00208 0.24987 0 C 0.24557 0.00764 0.24063 0.01459 0.2362 0.02223 C 0.22891 0.0345 0.22188 0.047 0.21497 0.05996 C 0.21393 0.06181 0.21354 0.06482 0.21237 0.06667 C 0.20977 0.07153 0.20651 0.07524 0.20365 0.07987 C 0.20065 0.08496 0.19805 0.09051 0.19492 0.09561 C 0.19375 0.09723 0.19232 0.09815 0.19115 0.1 C 0.18854 0.10417 0.18633 0.10926 0.18372 0.1132 C 0.16471 0.14237 0.17148 0.1375 0.1599 0.14445 C 0.15703 0.14885 0.15443 0.15394 0.15117 0.15764 C 0.14935 0.15996 0.14688 0.16019 0.14492 0.16227 C 0.14349 0.16389 0.14115 0.16899 0.14115 0.16899 L 0.14115 0.16899 " pathEditMode="relative" ptsTypes="AAAAAAAAAAAAAAAAAAAAAAAAAAAAAAAAAAAAAAAAAAAAAAAAA">
                                      <p:cBhvr>
                                        <p:cTn id="106" dur="8000" fill="hold"/>
                                        <p:tgtEl>
                                          <p:spTgt spid="77"/>
                                        </p:tgtEl>
                                        <p:attrNameLst>
                                          <p:attrName>ppt_x</p:attrName>
                                          <p:attrName>ppt_y</p:attrName>
                                        </p:attrNameLst>
                                      </p:cBhvr>
                                    </p:animMotion>
                                  </p:childTnLst>
                                </p:cTn>
                              </p:par>
                              <p:par>
                                <p:cTn id="107" presetID="0" presetClass="path" presetSubtype="0" accel="50000" decel="50000" fill="hold" grpId="1" nodeType="withEffect">
                                  <p:stCondLst>
                                    <p:cond delay="0"/>
                                  </p:stCondLst>
                                  <p:childTnLst>
                                    <p:animMotion origin="layout" path="M 0 0 L 0 0 L 0.3599 -0.00231 C 0.36172 -0.00231 0.36771 -0.0081 0.36862 -0.00902 C 0.50352 -0.00625 0.47565 -0.07268 0.48112 0.07778 C 0.48138 0.0838 0.48281 0.08959 0.48372 0.09561 C 0.4832 0.1095 0.48346 0.12385 0.48242 0.13774 C 0.48216 0.14075 0.48177 0.13172 0.48112 0.12894 C 0.48047 0.1257 0.47943 0.12292 0.47865 0.11991 C 0.4763 0.10996 0.47891 0.11621 0.47487 0.10672 C 0.47331 0.10278 0.47174 0.09908 0.46992 0.09561 C 0.46836 0.09237 0.46641 0.08982 0.46497 0.08658 C 0.46302 0.08241 0.46185 0.07732 0.4599 0.07338 C 0.45807 0.06922 0.45547 0.06621 0.45365 0.06227 C 0.45182 0.05811 0.45065 0.05278 0.4487 0.04885 C 0.44349 0.03866 0.43242 0.01991 0.43242 0.01991 C 0.42956 0.0044 0.43255 0.01829 0.4224 -0.00671 C 0.39701 -0.06944 0.43138 0.01088 0.40742 -0.04236 C 0.40482 -0.04814 0.4026 -0.05439 0.39987 -0.06018 C 0.39844 -0.06342 0.39648 -0.06574 0.39492 -0.06898 C 0.38854 -0.08217 0.38242 -0.0956 0.37617 -0.10902 L 0.37617 -0.10902 C 0.37539 -0.11134 0.37461 -0.11365 0.3737 -0.11574 C 0.37096 -0.12106 0.36771 -0.12569 0.36497 -0.13125 C 0.36393 -0.13333 0.36341 -0.13587 0.36237 -0.13796 C 0.36094 -0.1412 0.35885 -0.14351 0.35742 -0.14675 C 0.35417 -0.15462 0.35156 -0.16319 0.3487 -0.17129 C 0.34792 -0.17361 0.34727 -0.17615 0.34622 -0.178 C 0.3375 -0.19074 0.34049 -0.18425 0.3362 -0.1956 C 0.32604 -0.17777 0.33216 -0.18958 0.31745 -0.14675 C 0.31445 -0.13796 0.31185 -0.1287 0.30872 -0.12013 C 0.30781 -0.11782 0.30703 -0.1155 0.30612 -0.11342 C 0.30326 -0.10671 0.30052 -0.09976 0.2974 -0.09351 C 0.28607 -0.07037 0.27383 -0.06087 0.26497 -0.02893 C 0.26406 -0.02592 0.2638 -0.02245 0.26237 -0.02013 C 0.25951 -0.01481 0.25547 -0.0118 0.25247 -0.00671 C 0.2513 -0.00486 0.25104 -0.00208 0.24987 0 C 0.24557 0.00764 0.24063 0.01459 0.2362 0.02223 C 0.22891 0.0345 0.22188 0.047 0.21497 0.05996 C 0.21393 0.06181 0.21354 0.06482 0.21237 0.06667 C 0.20977 0.07153 0.20651 0.07524 0.20365 0.07987 C 0.20065 0.08496 0.19805 0.09051 0.19492 0.09561 C 0.19375 0.09723 0.19232 0.09815 0.19115 0.1 C 0.18854 0.10417 0.18633 0.10926 0.18372 0.1132 C 0.16471 0.14237 0.17148 0.1375 0.1599 0.14445 C 0.15703 0.14885 0.15443 0.15394 0.15117 0.15764 C 0.14935 0.15996 0.14688 0.16019 0.14492 0.16227 C 0.14349 0.16389 0.14115 0.16899 0.14115 0.16899 L 0.14115 0.16899 " pathEditMode="relative" ptsTypes="AAAAAAAAAAAAAAAAAAAAAAAAAAAAAAAAAAAAAAAAAAAAAAAAA">
                                      <p:cBhvr>
                                        <p:cTn id="108" dur="8000" fill="hold"/>
                                        <p:tgtEl>
                                          <p:spTgt spid="22"/>
                                        </p:tgtEl>
                                        <p:attrNameLst>
                                          <p:attrName>ppt_x</p:attrName>
                                          <p:attrName>ppt_y</p:attrName>
                                        </p:attrNameLst>
                                      </p:cBhvr>
                                    </p:animMotion>
                                  </p:childTnLst>
                                </p:cTn>
                              </p:par>
                              <p:par>
                                <p:cTn id="109" presetID="0" presetClass="path" presetSubtype="0" accel="50000" decel="50000" fill="hold" grpId="1" nodeType="withEffect">
                                  <p:stCondLst>
                                    <p:cond delay="0"/>
                                  </p:stCondLst>
                                  <p:childTnLst>
                                    <p:animMotion origin="layout" path="M 0 0 L 0 0 C 0.00312 0.00232 0.01406 0.01181 0.01875 0.0132 C 0.02825 0.01621 0.03776 0.01806 0.04739 0.01991 C 0.06992 0.02408 0.09244 0.02732 0.11497 0.03102 L 0.43867 0.02871 C 0.44921 0.02847 0.4595 0.02269 0.46992 0.02199 C 0.50742 0.01968 0.54492 0.0206 0.58242 0.01991 C 0.57981 0.11783 0.58372 0.02199 0.57747 0.09977 C 0.57539 0.125 0.57435 0.15023 0.57239 0.17523 C 0.57226 0.17778 0.57148 0.17963 0.57122 0.18195 C 0.5694 0.19908 0.56718 0.21597 0.56614 0.2331 C 0.56341 0.27917 0.56666 0.26227 0.56119 0.28634 C 0.56158 0.29815 0.56171 0.31019 0.5625 0.32199 C 0.56354 0.33982 0.56536 0.31389 0.5625 0.33982 C 0.55703 0.33611 0.5401 0.32639 0.53372 0.31968 C 0.53007 0.31597 0.52695 0.31111 0.52369 0.30648 C 0.52239 0.3044 0.52161 0.30116 0.51992 0.29977 C 0.51432 0.29514 0.5082 0.29259 0.50247 0.28866 C 0.49869 0.28588 0.49505 0.28241 0.49114 0.27963 C 0.48958 0.27871 0.48789 0.27824 0.48619 0.27755 C 0.48489 0.27685 0.48372 0.27593 0.48242 0.27523 C 0.48698 0.26713 0.49075 0.25718 0.49622 0.25093 C 0.56653 0.16759 0.48919 0.25648 0.55247 0.19097 C 0.55403 0.18935 0.55468 0.18565 0.55625 0.18426 C 0.56562 0.17523 0.57513 0.16713 0.58489 0.15972 L 0.60872 0.14213 L 0.61744 0.13542 C 0.61823 0.1331 0.61875 0.13033 0.61992 0.12871 C 0.62343 0.12361 0.62669 0.13009 0.61992 0.12199 C 0.59205 0.12361 0.56406 0.12338 0.53619 0.12639 C 0.52526 0.12778 0.51458 0.1331 0.50364 0.13542 C 0.49414 0.1375 0.4845 0.13843 0.475 0.13982 C 0.47291 0.14213 0.47109 0.1456 0.46875 0.14653 C 0.46302 0.14861 0.45703 0.14838 0.45117 0.14861 C 0.42994 0.14977 0.40872 0.15023 0.3875 0.15093 C 0.37955 0.15324 0.37161 0.15556 0.36367 0.15764 C 0.30104 0.17269 0.38281 0.15023 0.31744 0.16875 L 0.22994 0.16644 C 0.22864 0.16644 0.22981 0.15972 0.23125 0.15972 C 0.23437 0.15972 0.23698 0.16435 0.23997 0.16644 C 0.24661 0.18195 0.25351 0.19722 0.25989 0.2132 C 0.26523 0.22616 0.26862 0.24167 0.275 0.25301 C 0.27617 0.25533 0.2776 0.25718 0.27864 0.25972 C 0.29557 0.29792 0.28567 0.29051 0.29739 0.29746 C 0.29791 0.29445 0.2983 0.29167 0.29869 0.28866 C 0.29948 0.28333 0.30052 0.27824 0.30117 0.27315 C 0.30169 0.26945 0.30169 0.26551 0.30247 0.26204 C 0.30846 0.23588 0.32916 0.1632 0.33242 0.13982 C 0.3345 0.125 0.33645 0.11019 0.33867 0.09537 C 0.34323 0.06574 0.33802 0.06644 0.34492 0.06644 L 0.34492 0.06644 " pathEditMode="relative" ptsTypes="AAAAAAAAAAAAAAAAAAAAAAAAAAAAAAAAAAAAAAAAAAAAAAAAAAAA">
                                      <p:cBhvr>
                                        <p:cTn id="110" dur="8000" fill="hold"/>
                                        <p:tgtEl>
                                          <p:spTgt spid="78"/>
                                        </p:tgtEl>
                                        <p:attrNameLst>
                                          <p:attrName>ppt_x</p:attrName>
                                          <p:attrName>ppt_y</p:attrName>
                                        </p:attrNameLst>
                                      </p:cBhvr>
                                    </p:animMotion>
                                  </p:childTnLst>
                                </p:cTn>
                              </p:par>
                              <p:par>
                                <p:cTn id="111" presetID="0" presetClass="path" presetSubtype="0" accel="50000" decel="50000" fill="hold" grpId="1" nodeType="withEffect">
                                  <p:stCondLst>
                                    <p:cond delay="0"/>
                                  </p:stCondLst>
                                  <p:childTnLst>
                                    <p:animMotion origin="layout" path="M 0 0 L 0 0 C 0.00312 0.00232 0.01406 0.01181 0.01875 0.0132 C 0.02825 0.01621 0.03776 0.01806 0.04739 0.01991 C 0.06992 0.02408 0.09244 0.02732 0.11497 0.03102 L 0.43867 0.02871 C 0.44921 0.02847 0.4595 0.02269 0.46992 0.02199 C 0.50742 0.01968 0.54492 0.0206 0.58242 0.01991 C 0.57981 0.11783 0.58372 0.02199 0.57747 0.09977 C 0.57539 0.125 0.57435 0.15023 0.57239 0.17523 C 0.57226 0.17778 0.57148 0.17963 0.57122 0.18195 C 0.5694 0.19908 0.56718 0.21597 0.56614 0.2331 C 0.56341 0.27917 0.56666 0.26227 0.56119 0.28634 C 0.56158 0.29815 0.56171 0.31019 0.5625 0.32199 C 0.56354 0.33982 0.56536 0.31389 0.5625 0.33982 C 0.55703 0.33611 0.5401 0.32639 0.53372 0.31968 C 0.53007 0.31597 0.52695 0.31111 0.52369 0.30648 C 0.52239 0.3044 0.52161 0.30116 0.51992 0.29977 C 0.51432 0.29514 0.5082 0.29259 0.50247 0.28866 C 0.49869 0.28588 0.49505 0.28241 0.49114 0.27963 C 0.48958 0.27871 0.48789 0.27824 0.48619 0.27755 C 0.48489 0.27685 0.48372 0.27593 0.48242 0.27523 C 0.48698 0.26713 0.49075 0.25718 0.49622 0.25093 C 0.56653 0.16759 0.48919 0.25648 0.55247 0.19097 C 0.55403 0.18935 0.55468 0.18565 0.55625 0.18426 C 0.56562 0.17523 0.57513 0.16713 0.58489 0.15972 L 0.60872 0.14213 L 0.61744 0.13542 C 0.61823 0.1331 0.61875 0.13033 0.61992 0.12871 C 0.62343 0.12361 0.62669 0.13009 0.61992 0.12199 C 0.59205 0.12361 0.56406 0.12338 0.53619 0.12639 C 0.52526 0.12778 0.51458 0.1331 0.50364 0.13542 C 0.49414 0.1375 0.4845 0.13843 0.475 0.13982 C 0.47291 0.14213 0.47109 0.1456 0.46875 0.14653 C 0.46302 0.14861 0.45703 0.14838 0.45117 0.14861 C 0.42994 0.14977 0.40872 0.15023 0.3875 0.15093 C 0.37955 0.15324 0.37161 0.15556 0.36367 0.15764 C 0.30104 0.17269 0.38281 0.15023 0.31744 0.16875 L 0.22994 0.16644 C 0.22864 0.16644 0.22981 0.15972 0.23125 0.15972 C 0.23437 0.15972 0.23698 0.16435 0.23997 0.16644 C 0.24661 0.18195 0.25351 0.19722 0.25989 0.2132 C 0.26523 0.22616 0.26862 0.24167 0.275 0.25301 C 0.27617 0.25533 0.2776 0.25718 0.27864 0.25972 C 0.29557 0.29792 0.28567 0.29051 0.29739 0.29746 C 0.29791 0.29445 0.2983 0.29167 0.29869 0.28866 C 0.29948 0.28333 0.30052 0.27824 0.30117 0.27315 C 0.30169 0.26945 0.30169 0.26551 0.30247 0.26204 C 0.30846 0.23588 0.32916 0.1632 0.33242 0.13982 C 0.3345 0.125 0.33645 0.11019 0.33867 0.09537 C 0.34323 0.06574 0.33802 0.06644 0.34492 0.06644 L 0.34492 0.06644 " pathEditMode="relative" ptsTypes="AAAAAAAAAAAAAAAAAAAAAAAAAAAAAAAAAAAAAAAAAAAAAAAAAAAA">
                                      <p:cBhvr>
                                        <p:cTn id="112" dur="8000" fill="hold"/>
                                        <p:tgtEl>
                                          <p:spTgt spid="33"/>
                                        </p:tgtEl>
                                        <p:attrNameLst>
                                          <p:attrName>ppt_x</p:attrName>
                                          <p:attrName>ppt_y</p:attrName>
                                        </p:attrNameLst>
                                      </p:cBhvr>
                                    </p:animMotion>
                                  </p:childTnLst>
                                </p:cTn>
                              </p:par>
                              <p:par>
                                <p:cTn id="113" presetID="0" presetClass="path" presetSubtype="0" accel="50000" decel="50000" fill="hold" grpId="1" nodeType="withEffect">
                                  <p:stCondLst>
                                    <p:cond delay="0"/>
                                  </p:stCondLst>
                                  <p:childTnLst>
                                    <p:animMotion origin="layout" path="M -3.54167E-6 0.05301 L -3.54167E-6 0.05324 C 0.00039 0.11598 0.00065 0.17871 0.00131 0.2419 C 0.00144 0.26389 -0.01106 0.29908 0.00248 0.30857 C 0.03086 0.32778 0.06498 0.30718 0.09623 0.30648 C 0.11849 0.30394 0.12852 0.30278 0.15508 0.30093 C 0.16914 0.3 0.18334 0.29977 0.19753 0.29931 L 0.23373 0.29723 C 0.23073 0.2838 0.2319 0.29005 0.23008 0.27871 C 0.22917 0.23195 0.22995 0.18496 0.22748 0.1382 C 0.22709 0.12963 0.22305 0.12246 0.22123 0.11412 C 0.2198 0.10741 0.21888 0.1007 0.21758 0.09375 C 0.2168 0.09005 0.21563 0.08658 0.21498 0.08264 C 0.21446 0.07894 0.21433 0.07523 0.21381 0.07153 C 0.21315 0.06736 0.21198 0.06297 0.21133 0.05857 C 0.21068 0.05486 0.21146 0.0507 0.21003 0.04746 C 0.20873 0.04445 0.20599 0.04352 0.20378 0.04213 C 0.1892 0.03125 0.20782 0.04885 0.18633 0.02894 C 0.18321 0.02616 0.1806 0.02246 0.17748 0.01968 C 0.16967 0.01273 0.16159 0.00648 0.15378 -0.00046 C 0.15248 -0.00162 0.15131 -0.00301 0.15 -0.00416 C 0.14714 -0.00694 0.14414 -0.00926 0.14128 -0.0118 C 0.13998 -0.01296 0.13868 -0.01412 0.1375 -0.01527 C 0.13086 -0.02268 0.12422 -0.03032 0.11758 -0.0375 C 0.11511 -0.04027 0.1125 -0.04259 0.11003 -0.04514 L 0.10625 -0.04861 C 0.1069 -0.05162 0.1086 -0.05995 0.11003 -0.06157 C 0.11328 -0.06574 0.11771 -0.06736 0.12123 -0.07083 C 0.12396 -0.07361 0.12592 -0.07777 0.12878 -0.08009 C 0.16328 -0.10902 0.14753 -0.09699 0.16875 -0.10602 L 0.22383 -0.13009 C 0.22592 -0.13125 0.22787 -0.13287 0.23008 -0.13379 C 0.24037 -0.13842 0.25092 -0.14189 0.26133 -0.14676 C 0.26302 -0.14745 0.26446 -0.14977 0.26628 -0.15046 C 0.27201 -0.15324 0.278 -0.15555 0.28373 -0.15787 C 0.28503 -0.15972 0.28581 -0.16296 0.2875 -0.16342 C 0.28907 -0.16365 0.29024 -0.16134 0.29128 -0.15972 C 0.29558 -0.1537 0.30013 -0.14814 0.30378 -0.1412 C 0.31498 -0.12014 0.32487 -0.09745 0.3375 -0.07847 C 0.35248 -0.05555 0.36719 -0.03217 0.38256 -0.00972 C 0.3918 0.00371 0.40925 0.01343 0.41875 0.02153 C 0.41927 0.02199 0.43217 0.03449 0.43503 0.0382 C 0.43802 0.04236 0.44063 0.04746 0.44375 0.05116 C 0.44584 0.05348 0.44792 0.05625 0.45 0.05857 C 0.45118 0.05996 0.45261 0.06088 0.45378 0.06227 C 0.4556 0.06459 0.45703 0.06736 0.45873 0.06968 C 0.47318 0.08797 0.48802 0.10533 0.50248 0.12338 C 0.52696 0.15371 0.48438 0.10371 0.51133 0.13264 C 0.52422 0.14653 0.51524 0.14144 0.52383 0.14537 C 0.53151 0.12824 0.52735 0.14098 0.53008 0.11968 C 0.53034 0.11783 0.53086 0.11598 0.53125 0.11412 C 0.53542 0.09861 0.53881 0.08264 0.54375 0.06783 C 0.54545 0.06297 0.54727 0.05811 0.54883 0.05301 C 0.54935 0.05116 0.54948 0.04931 0.55 0.04746 C 0.55078 0.04491 0.55261 0.04005 0.55261 0.04028 L 0.55261 0.04005 " pathEditMode="relative" rAng="0" ptsTypes="AAAAAAAAAAAAAAAAAAAAAAAAAAAAAAAAAAAAAAAAAAAAAAAAAAAAAAAA">
                                      <p:cBhvr>
                                        <p:cTn id="114" dur="8000" fill="hold"/>
                                        <p:tgtEl>
                                          <p:spTgt spid="21"/>
                                        </p:tgtEl>
                                        <p:attrNameLst>
                                          <p:attrName>ppt_x</p:attrName>
                                          <p:attrName>ppt_y</p:attrName>
                                        </p:attrNameLst>
                                      </p:cBhvr>
                                      <p:rCtr x="27435" y="2361"/>
                                    </p:animMotion>
                                  </p:childTnLst>
                                </p:cTn>
                              </p:par>
                              <p:par>
                                <p:cTn id="115" presetID="0" presetClass="path" presetSubtype="0" accel="50000" decel="50000" fill="hold" grpId="1" nodeType="withEffect">
                                  <p:stCondLst>
                                    <p:cond delay="0"/>
                                  </p:stCondLst>
                                  <p:childTnLst>
                                    <p:animMotion origin="layout" path="M 2.5E-6 0.05301 L 2.5E-6 0.05324 C 0.00039 0.11597 0.00065 0.1787 0.0013 0.24189 C 0.00143 0.26389 -0.01107 0.29907 0.00247 0.30856 C 0.03086 0.32777 0.06497 0.30717 0.09622 0.30648 C 0.11849 0.30393 0.12851 0.30277 0.15508 0.30092 C 0.16914 0.3 0.18333 0.29976 0.19752 0.2993 L 0.23372 0.29722 C 0.23073 0.28379 0.2319 0.29004 0.23008 0.2787 C 0.22916 0.23194 0.22995 0.18495 0.22747 0.13819 C 0.22708 0.12963 0.22304 0.12245 0.22122 0.11412 C 0.21979 0.10764 0.21888 0.10069 0.21758 0.09375 C 0.21679 0.09004 0.21562 0.08657 0.21497 0.08264 C 0.21445 0.07893 0.21432 0.07523 0.2138 0.07152 C 0.21315 0.06736 0.21198 0.06296 0.21133 0.05856 C 0.21067 0.05486 0.21146 0.05069 0.21002 0.04745 C 0.20872 0.04444 0.20599 0.04351 0.20377 0.04213 C 0.18919 0.03125 0.20781 0.04907 0.18633 0.02893 C 0.1832 0.02615 0.1806 0.02268 0.17747 0.01967 C 0.16966 0.01273 0.16159 0.00648 0.15377 -0.00047 C 0.15247 -0.00162 0.1513 -0.00301 0.15 -0.00417 C 0.14713 -0.00695 0.14414 -0.00926 0.14127 -0.01181 C 0.13997 -0.01297 0.13867 -0.01412 0.1375 -0.01528 C 0.13086 -0.02269 0.12422 -0.03033 0.11758 -0.0375 C 0.1151 -0.04028 0.1125 -0.0426 0.11002 -0.04514 L 0.10625 -0.04861 C 0.1069 -0.05162 0.10859 -0.05996 0.11002 -0.06158 C 0.11328 -0.06574 0.11771 -0.06736 0.12122 -0.07084 C 0.12396 -0.07361 0.12591 -0.07778 0.12877 -0.0801 C 0.16328 -0.10903 0.14752 -0.09676 0.16875 -0.10602 L 0.22383 -0.1301 C 0.22591 -0.13125 0.22786 -0.13287 0.23008 -0.1338 C 0.24036 -0.13843 0.25091 -0.1419 0.26133 -0.14676 C 0.26302 -0.14746 0.26445 -0.14954 0.26627 -0.15047 C 0.272 -0.15324 0.27799 -0.15533 0.28372 -0.15787 C 0.28502 -0.15973 0.2858 -0.16297 0.2875 -0.1632 C 0.28906 -0.16366 0.29023 -0.16111 0.29127 -0.15973 C 0.29557 -0.15371 0.30013 -0.14815 0.30377 -0.14121 C 0.31497 -0.12014 0.32487 -0.09746 0.3375 -0.07848 C 0.35247 -0.05533 0.36719 -0.03218 0.38255 -0.00973 C 0.39179 0.0037 0.40924 0.01342 0.41875 0.02152 C 0.41927 0.02199 0.43216 0.03449 0.43502 0.03819 C 0.43802 0.04236 0.44062 0.04745 0.44375 0.05139 C 0.44583 0.0537 0.44791 0.05625 0.45 0.05856 C 0.45117 0.05995 0.4526 0.06088 0.45377 0.06226 C 0.4556 0.06458 0.45703 0.06736 0.45872 0.06967 C 0.47317 0.08796 0.48802 0.10532 0.50247 0.12338 C 0.52695 0.1537 0.48437 0.1037 0.51133 0.13264 C 0.52422 0.14676 0.51523 0.14143 0.52383 0.1456 C 0.53151 0.12824 0.52734 0.14097 0.53008 0.11967 C 0.53034 0.11782 0.53086 0.11597 0.53125 0.11412 C 0.53541 0.09861 0.5388 0.08264 0.54375 0.06782 C 0.54544 0.06296 0.54726 0.0581 0.54883 0.05301 C 0.54935 0.05139 0.54948 0.0493 0.55 0.04745 C 0.55078 0.0449 0.5526 0.04004 0.5526 0.04027 L 0.5526 0.04004 " pathEditMode="relative" rAng="0" ptsTypes="AAAAAAAAAAAAAAAAAAAAAAAAAAAAAAAAAAAAAAAAAAAAAAAAAAAAAAAA">
                                      <p:cBhvr>
                                        <p:cTn id="116" dur="8000" fill="hold"/>
                                        <p:tgtEl>
                                          <p:spTgt spid="34"/>
                                        </p:tgtEl>
                                        <p:attrNameLst>
                                          <p:attrName>ppt_x</p:attrName>
                                          <p:attrName>ppt_y</p:attrName>
                                        </p:attrNameLst>
                                      </p:cBhvr>
                                      <p:rCtr x="27435" y="2361"/>
                                    </p:animMotion>
                                  </p:childTnLst>
                                </p:cTn>
                              </p:par>
                              <p:par>
                                <p:cTn id="117" presetID="0" presetClass="path" presetSubtype="0" accel="50000" decel="50000" fill="hold" grpId="1" nodeType="withEffect">
                                  <p:stCondLst>
                                    <p:cond delay="0"/>
                                  </p:stCondLst>
                                  <p:childTnLst>
                                    <p:animMotion origin="layout" path="M 0 0 L 0 0 C -0.03294 0.02592 0.00469 -0.00186 -0.01875 0.01111 C -0.02187 0.01273 -0.02448 0.01666 -0.0276 0.01782 C -0.03242 0.01967 -0.0375 0.01921 -0.04258 0.0199 C -0.13594 0.01389 -0.11745 0.03472 -0.16628 0 C -0.1681 -0.00139 -0.16979 -0.00255 -0.17135 -0.0044 C -0.19401 -0.03357 -0.18685 -0.02639 -0.20755 -0.06667 C -0.21458 -0.08033 -0.22878 -0.10672 -0.22878 -0.10672 C -0.23125 -0.11783 -0.23398 -0.12871 -0.23633 -0.14005 C -0.23685 -0.14283 -0.23724 -0.14584 -0.2375 -0.14885 C -0.24219 -0.1875 -0.23919 -0.17084 -0.24258 -0.18889 C -0.24492 -0.23403 -0.24727 -0.24537 -0.2276 -0.30232 C -0.22266 -0.31644 -0.21198 -0.32061 -0.20378 -0.32894 C -0.20234 -0.33033 -0.20039 -0.3301 -0.19883 -0.33102 C -0.18841 -0.33681 -0.17826 -0.34445 -0.16758 -0.34885 C -0.15482 -0.35417 -0.12878 -0.35996 -0.12878 -0.35996 C -0.1276 -0.36065 -0.1263 -0.36181 -0.125 -0.36227 C -0.06484 -0.37894 -0.08255 -0.37454 -0.02383 -0.37986 L 0.2362 -0.37547 C 0.2375 -0.37547 0.2388 -0.37408 0.23997 -0.37338 C 0.24505 -0.36968 0.25 -0.36574 0.25495 -0.36227 C 0.25625 -0.36135 0.25742 -0.36065 0.25872 -0.35996 C 0.26289 -0.35255 0.26823 -0.34676 0.27122 -0.33774 C 0.27799 -0.31736 0.29284 -0.2669 0.29622 -0.23334 C 0.29961 -0.20024 0.30208 -0.16667 0.30495 -0.13334 C 0.29622 -0.08149 0.28906 -0.02871 0.27878 0.02222 C 0.27799 0.02592 0.27448 0.02476 0.27253 0.02662 C 0.2082 0.08379 0.26094 0.04375 0.2375 0.05555 C 0.22161 0.06342 0.20612 0.07361 0.18997 0.07986 C 0.17721 0.08495 0.16419 0.08588 0.15117 0.08889 C 0.14831 0.09027 0.14544 0.09236 0.14245 0.09328 C 0.12201 0.09861 0.10469 0.09861 0.08372 0.1 C 0.08451 0.10069 0.09076 0.10671 0.09245 0.10648 L 0.4638 0.08217 C 0.45885 0.07916 0.46133 0.07986 0.45625 0.07986 L 0.45625 0.07986 " pathEditMode="relative" ptsTypes="AAAAAAAAAAAAAAAAAAAAAAAAAAAAAAAAAAAAA">
                                      <p:cBhvr>
                                        <p:cTn id="118" dur="8000" fill="hold"/>
                                        <p:tgtEl>
                                          <p:spTgt spid="80"/>
                                        </p:tgtEl>
                                        <p:attrNameLst>
                                          <p:attrName>ppt_x</p:attrName>
                                          <p:attrName>ppt_y</p:attrName>
                                        </p:attrNameLst>
                                      </p:cBhvr>
                                    </p:animMotion>
                                  </p:childTnLst>
                                </p:cTn>
                              </p:par>
                              <p:par>
                                <p:cTn id="119" presetID="0" presetClass="path" presetSubtype="0" accel="50000" decel="50000" fill="hold" grpId="1" nodeType="withEffect">
                                  <p:stCondLst>
                                    <p:cond delay="0"/>
                                  </p:stCondLst>
                                  <p:childTnLst>
                                    <p:animMotion origin="layout" path="M 0 0 L 0 0 C 0.00273 -0.02708 0.00677 -0.05416 0 -0.08217 C -0.00885 -0.11875 -0.03451 -0.15069 -0.05378 -0.16666 C -0.06003 -0.17176 -0.06602 -0.17824 -0.07253 -0.18217 C -0.0737 -0.18287 -0.07513 -0.18333 -0.0763 -0.18449 C -0.08099 -0.18912 -0.08529 -0.19514 -0.08997 -0.2 C -0.09115 -0.20115 -0.09258 -0.20115 -0.09375 -0.20231 C -0.1056 -0.21365 -0.11602 -0.22986 -0.12878 -0.23773 L -0.15378 -0.25324 C -0.15534 -0.2544 -0.15703 -0.25509 -0.15872 -0.25555 C -0.17721 -0.2618 -0.1737 -0.25995 -0.19505 -0.26227 C -0.19661 -0.26296 -0.19831 -0.26458 -0.2 -0.26435 C -0.2388 -0.26088 -0.2776 -0.25764 -0.31628 -0.25115 C -0.31771 -0.25092 -0.3181 -0.24676 -0.31875 -0.24444 C -0.32109 -0.23565 -0.32266 -0.22662 -0.325 -0.21782 C -0.32565 -0.21528 -0.32669 -0.21342 -0.32747 -0.21111 C -0.3306 -0.19305 -0.3319 -0.18703 -0.33372 -0.16898 C -0.33828 -0.12477 -0.33411 -0.15532 -0.3388 -0.1199 C -0.34531 -0.07083 -0.33685 -0.13403 -0.34505 -0.08449 C -0.34674 -0.07384 -0.34779 -0.06203 -0.3487 -0.05115 C -0.34714 -0.03032 -0.34635 -0.00926 -0.34375 0.01111 C -0.34219 0.02292 -0.33359 0.04792 -0.32995 0.05787 C -0.32682 0.0669 -0.32331 0.07547 -0.32005 0.08449 C -0.31875 0.0882 -0.31784 0.09236 -0.31628 0.0956 C -0.31367 0.10139 -0.31055 0.10625 -0.30755 0.11111 C -0.30638 0.11297 -0.30482 0.11366 -0.30378 0.11574 C -0.29935 0.12338 -0.2957 0.13241 -0.29128 0.14005 C -0.28984 0.14283 -0.28802 0.14468 -0.2862 0.14676 C -0.27969 0.1544 -0.27344 0.1632 -0.26628 0.16898 C -0.26237 0.17222 -0.25794 0.17199 -0.25378 0.17338 C -0.24544 0.15486 -0.23529 0.13866 -0.22878 0.11783 C -0.22539 0.10741 -0.225 0.08241 -0.225 0.08241 C -0.22695 -0.0375 -0.22396 0.04283 -0.22878 -0.02662 C -0.23372 -0.09838 -0.22956 -0.06551 -0.23503 -0.1044 C -0.23828 -0.15694 -0.23333 -0.0956 -0.23997 -0.14004 C -0.24089 -0.14583 -0.24076 -0.15185 -0.24128 -0.15787 C -0.24154 -0.16088 -0.24206 -0.16365 -0.24245 -0.16666 C -0.25352 -0.13426 -0.24232 -0.1699 -0.25378 -0.08889 C -0.25898 -0.05162 -0.26055 -0.01111 -0.27122 0.02222 C -0.2832 0.05972 -0.26771 0.00972 -0.28503 0.0757 C -0.28763 0.08565 -0.29062 0.09514 -0.29375 0.10463 C -0.29687 0.11435 -0.29987 0.12454 -0.30378 0.13334 C -0.31445 0.1581 -0.3276 0.18033 -0.33997 0.20232 C -0.35352 0.22639 -0.34466 0.20926 -0.35755 0.23797 C -0.35951 0.24236 -0.3638 0.25116 -0.3638 0.25116 C -0.36419 0.25648 -0.36419 0.26181 -0.36497 0.2669 C -0.36536 0.26852 -0.37122 0.28241 -0.37122 0.28241 C -0.37266 0.28588 -0.3737 0.28982 -0.375 0.29352 C -0.38073 0.3088 -0.37721 0.29676 -0.37995 0.30695 L -0.37995 0.30695 " pathEditMode="relative" ptsTypes="AAAAAAAAAAAAAAAAAAAAAAAAAAAAAAAAAAAAAAAAAAAAAAAAAAA">
                                      <p:cBhvr>
                                        <p:cTn id="120" dur="8000" fill="hold"/>
                                        <p:tgtEl>
                                          <p:spTgt spid="2"/>
                                        </p:tgtEl>
                                        <p:attrNameLst>
                                          <p:attrName>ppt_x</p:attrName>
                                          <p:attrName>ppt_y</p:attrName>
                                        </p:attrNameLst>
                                      </p:cBhvr>
                                    </p:animMotion>
                                  </p:childTnLst>
                                </p:cTn>
                              </p:par>
                              <p:par>
                                <p:cTn id="121" presetID="0" presetClass="path" presetSubtype="0" accel="50000" decel="50000" fill="hold" grpId="1" nodeType="withEffect">
                                  <p:stCondLst>
                                    <p:cond delay="0"/>
                                  </p:stCondLst>
                                  <p:childTnLst>
                                    <p:animMotion origin="layout" path="M 0 0 L 0 0 C 0.00247 0.00509 0.00534 0.00972 0.00755 0.01551 C 0.00872 0.01875 0.00911 0.02291 0.01002 0.02662 C 0.0112 0.03102 0.01263 0.03541 0.0138 0.03981 C 0.0164 0.05023 0.01979 0.05995 0.02122 0.07106 C 0.02825 0.12268 0.02956 0.16319 0.04375 0.20648 C 0.06849 0.28217 0.1013 0.37731 0.13008 0.45324 C 0.1319 0.45787 0.1345 0.4618 0.13633 0.46643 C 0.14323 0.48472 0.14961 0.50347 0.15625 0.52199 C 0.15664 0.525 0.15716 0.52801 0.15755 0.53102 C 0.15794 0.53472 0.15872 0.53819 0.15872 0.54213 C 0.15872 0.54444 0.15885 0.54838 0.15755 0.54884 C 0.14765 0.55231 0.13763 0.55277 0.12747 0.55324 L -0.09753 0.55972 C -0.09584 0.55694 -0.09375 0.5544 -0.09245 0.55092 C -0.09154 0.54838 -0.0918 0.5449 -0.09128 0.54213 C -0.09089 0.53981 -0.09063 0.5375 -0.08998 0.53541 C -0.08529 0.52014 -0.08268 0.51782 -0.075 0.5044 C -0.06706 0.46805 -0.05951 0.43148 -0.0513 0.39537 C -0.04909 0.38611 -0.04662 0.37731 -0.04375 0.36875 C -0.03112 0.33055 -0.01758 0.29352 -0.00495 0.25532 C -0.00169 0.24537 0.00013 0.23402 0.00377 0.2243 L 0.0112 0.2044 C -0.01042 0.19398 -0.03255 0.18611 -0.05378 0.17315 C -0.0586 0.17037 -0.06172 0.16203 -0.06628 0.15764 C -0.08802 0.1368 -0.11055 0.11782 -0.13255 0.09768 C -0.13893 0.0919 -0.14193 0.08703 -0.14753 0.07754 C -0.15143 0.07129 -0.15873 0.05764 -0.15873 0.05764 C -0.15899 0.05625 -0.16016 0.04421 -0.1638 0.04884 C -0.17526 0.06365 -0.18542 0.08125 -0.19623 0.09768 C -0.21159 0.16296 -0.19597 0.10046 -0.23633 0.2199 L -0.23998 0.23102 L -0.23998 0.23102 " pathEditMode="relative" ptsTypes="AAAAAAAAAAAAAAAAAAAAAAAAAAAAAAAAAA">
                                      <p:cBhvr>
                                        <p:cTn id="122" dur="8000" fill="hold"/>
                                        <p:tgtEl>
                                          <p:spTgt spid="79"/>
                                        </p:tgtEl>
                                        <p:attrNameLst>
                                          <p:attrName>ppt_x</p:attrName>
                                          <p:attrName>ppt_y</p:attrName>
                                        </p:attrNameLst>
                                      </p:cBhvr>
                                    </p:animMotion>
                                  </p:childTnLst>
                                </p:cTn>
                              </p:par>
                              <p:par>
                                <p:cTn id="123" presetID="0" presetClass="path" presetSubtype="0" accel="50000" decel="50000" fill="hold" grpId="2" nodeType="withEffect">
                                  <p:stCondLst>
                                    <p:cond delay="0"/>
                                  </p:stCondLst>
                                  <p:childTnLst>
                                    <p:animMotion origin="layout" path="M 0 0 L 0 0 C 0.00078 -0.01181 0.00143 -0.02361 0.00247 -0.03542 C 0.00273 -0.03843 0.00286 -0.04167 0.00364 -0.04445 C 0.00703 -0.05579 0.01133 -0.06644 0.01497 -0.07778 C 0.01588 -0.08056 0.0164 -0.0838 0.01745 -0.08658 C 0.02109 -0.09722 0.02513 -0.10718 0.02864 -0.11783 C 0.03815 -0.1463 -0.00612 -0.07361 0.04375 -0.16204 C 0.04857 -0.17083 0.0625 -0.19769 0.07122 -0.2088 C 0.12773 -0.28102 0.09518 -0.23958 0.15117 -0.3 C 0.15429 -0.30324 0.15664 -0.30833 0.15989 -0.31111 C 0.19791 -0.34236 0.18867 -0.33866 0.2112 -0.34421 C 0.23203 -0.35533 0.25234 -0.36991 0.2737 -0.37755 C 0.30781 -0.39028 0.33737 -0.39468 0.36992 -0.39977 C 0.38034 -0.4044 0.39088 -0.40764 0.40117 -0.4132 C 0.40351 -0.41435 0.40508 -0.41852 0.40742 -0.41991 C 0.4164 -0.42454 0.42578 -0.42708 0.43489 -0.43102 C 0.44726 -0.43634 0.44726 -0.43889 0.4625 -0.44884 C 0.47903 -0.45949 0.45729 -0.42477 0.49622 -0.47315 C 0.50039 -0.47847 0.50443 -0.48403 0.50872 -0.48866 C 0.52357 -0.50486 0.51445 -0.49005 0.52239 -0.50417 C 0.52578 -0.48033 0.52174 -0.51204 0.525 -0.45996 C 0.52552 -0.45162 0.52682 -0.44352 0.52747 -0.43542 C 0.52799 -0.42871 0.52812 -0.42199 0.52864 -0.41551 C 0.53021 -0.40046 0.53229 -0.38588 0.53372 -0.37107 C 0.5362 -0.34468 0.53854 -0.29398 0.53997 -0.27315 C 0.54023 -0.26945 0.54075 -0.26574 0.54127 -0.26204 C 0.5345 -0.22222 0.52877 -0.18171 0.52122 -0.14213 C 0.52031 -0.13773 0.51771 -0.13496 0.51614 -0.13102 C 0.47031 -0.01528 0.51028 -0.10185 0.49375 -0.07778 C 0.47304 -0.04769 0.4651 -0.02871 0.44245 -0.01111 C 0.39883 0.02292 0.42578 0.00046 0.39375 0.01342 C 0.37903 0.01921 0.36458 0.02731 0.35 0.03333 C 0.34661 0.03472 0.34323 0.03449 0.33997 0.03565 C 0.33073 0.03889 0.32174 0.04375 0.3125 0.04676 C 0.30703 0.04838 0.30156 0.04815 0.29622 0.04884 C 0.28424 0.05417 0.27396 0.06157 0.2612 0.05324 C 0.24961 0.04583 0.2319 0.01528 0.22122 0.0044 C 0.21823 0.00162 0.21549 -0.00185 0.2125 -0.0044 C 0.21133 -0.00556 0.20989 -0.00556 0.20872 -0.00671 C 0.20482 -0.01019 0.2039 -0.01366 0.2 -0.01783 C 0.19883 -0.01898 0.19739 -0.01898 0.19622 -0.01991 C 0.19531 -0.0206 0.19453 -0.02153 0.19375 -0.02222 L 0.19375 -0.02222 " pathEditMode="relative" ptsTypes="AAAAAAAAAAAAAAAAAAAAAAAAAAAAAAAAAAAAAAAAAAAA">
                                      <p:cBhvr>
                                        <p:cTn id="124" dur="8000" fill="hold"/>
                                        <p:tgtEl>
                                          <p:spTgt spid="76"/>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4" grpId="0" animBg="1"/>
      <p:bldP spid="34" grpId="1" animBg="1"/>
      <p:bldP spid="31" grpId="0" animBg="1"/>
      <p:bldP spid="31"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10533393" y="79817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8636923" y="258651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3526106" y="258269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5682704" y="19185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5801080" y="32913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4874515" y="369363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8083996" y="90464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7053825" y="273285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3 von 10</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7817265" y="438656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3886106" y="115817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Textfeld 3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
        <p:nvSpPr>
          <p:cNvPr id="31" name="Rechteck 30"/>
          <p:cNvSpPr/>
          <p:nvPr/>
        </p:nvSpPr>
        <p:spPr>
          <a:xfrm>
            <a:off x="215153" y="225911"/>
            <a:ext cx="11796196" cy="543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ontrols>
      <mc:AlternateContent xmlns:mc="http://schemas.openxmlformats.org/markup-compatibility/2006">
        <mc:Choice xmlns:v="urn:schemas-microsoft-com:vml" Requires="v">
          <p:control spid="84997"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18590784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78"/>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8"/>
                                        </p:tgtEl>
                                        <p:attrNameLst>
                                          <p:attrName>fillcolor</p:attrName>
                                        </p:attrNameLst>
                                      </p:cBhvr>
                                      <p:to>
                                        <a:srgbClr val="00B050"/>
                                      </p:to>
                                    </p:animClr>
                                    <p:set>
                                      <p:cBhvr>
                                        <p:cTn id="25" dur="1000" fill="hold"/>
                                        <p:tgtEl>
                                          <p:spTgt spid="78"/>
                                        </p:tgtEl>
                                        <p:attrNameLst>
                                          <p:attrName>fill.type</p:attrName>
                                        </p:attrNameLst>
                                      </p:cBhvr>
                                      <p:to>
                                        <p:strVal val="solid"/>
                                      </p:to>
                                    </p:set>
                                    <p:set>
                                      <p:cBhvr>
                                        <p:cTn id="26" dur="1000" fill="hold"/>
                                        <p:tgtEl>
                                          <p:spTgt spid="78"/>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2"/>
                                        </p:tgtEl>
                                        <p:attrNameLst>
                                          <p:attrName>fillcolor</p:attrName>
                                        </p:attrNameLst>
                                      </p:cBhvr>
                                      <p:to>
                                        <a:srgbClr val="00B050"/>
                                      </p:to>
                                    </p:animClr>
                                    <p:set>
                                      <p:cBhvr>
                                        <p:cTn id="32" dur="1000" fill="hold"/>
                                        <p:tgtEl>
                                          <p:spTgt spid="2"/>
                                        </p:tgtEl>
                                        <p:attrNameLst>
                                          <p:attrName>fill.type</p:attrName>
                                        </p:attrNameLst>
                                      </p:cBhvr>
                                      <p:to>
                                        <p:strVal val="solid"/>
                                      </p:to>
                                    </p:set>
                                    <p:set>
                                      <p:cBhvr>
                                        <p:cTn id="33" dur="1000" fill="hold"/>
                                        <p:tgtEl>
                                          <p:spTgt spid="2"/>
                                        </p:tgtEl>
                                        <p:attrNameLst>
                                          <p:attrName>fill.on</p:attrName>
                                        </p:attrNameLst>
                                      </p:cBhvr>
                                      <p:to>
                                        <p:strVal val="true"/>
                                      </p:to>
                                    </p:set>
                                  </p:childTnLst>
                                  <p:subTnLst>
                                    <p:audio>
                                      <p:cMediaNode vol="41000">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76"/>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withEffect">
                                  <p:stCondLst>
                                    <p:cond delay="0"/>
                                  </p:stCondLst>
                                  <p:childTnLst>
                                    <p:animClr clrSpc="rgb" dir="cw">
                                      <p:cBhvr override="childStyle">
                                        <p:cTn id="38" dur="1000" fill="hold"/>
                                        <p:tgtEl>
                                          <p:spTgt spid="76"/>
                                        </p:tgtEl>
                                        <p:attrNameLst>
                                          <p:attrName>style.color</p:attrName>
                                        </p:attrNameLst>
                                      </p:cBhvr>
                                      <p:to>
                                        <a:srgbClr val="00B050"/>
                                      </p:to>
                                    </p:animClr>
                                    <p:animClr clrSpc="rgb" dir="cw">
                                      <p:cBhvr>
                                        <p:cTn id="39" dur="1000" fill="hold"/>
                                        <p:tgtEl>
                                          <p:spTgt spid="76"/>
                                        </p:tgtEl>
                                        <p:attrNameLst>
                                          <p:attrName>fillcolor</p:attrName>
                                        </p:attrNameLst>
                                      </p:cBhvr>
                                      <p:to>
                                        <a:srgbClr val="00B050"/>
                                      </p:to>
                                    </p:animClr>
                                    <p:set>
                                      <p:cBhvr>
                                        <p:cTn id="40" dur="1000" fill="hold"/>
                                        <p:tgtEl>
                                          <p:spTgt spid="76"/>
                                        </p:tgtEl>
                                        <p:attrNameLst>
                                          <p:attrName>fill.type</p:attrName>
                                        </p:attrNameLst>
                                      </p:cBhvr>
                                      <p:to>
                                        <p:strVal val="solid"/>
                                      </p:to>
                                    </p:set>
                                    <p:set>
                                      <p:cBhvr>
                                        <p:cTn id="41" dur="1000" fill="hold"/>
                                        <p:tgtEl>
                                          <p:spTgt spid="7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2" restart="whenNotActive" fill="hold" evtFilter="cancelBubble" nodeType="interactiveSeq">
                <p:stCondLst>
                  <p:cond evt="onClick" delay="0">
                    <p:tgtEl>
                      <p:spTgt spid="80"/>
                    </p:tgtEl>
                  </p:cond>
                </p:stCondLst>
                <p:endSync evt="end" delay="0">
                  <p:rtn val="all"/>
                </p:endSync>
                <p:childTnLst>
                  <p:par>
                    <p:cTn id="43" fill="hold">
                      <p:stCondLst>
                        <p:cond delay="0"/>
                      </p:stCondLst>
                      <p:childTnLst>
                        <p:par>
                          <p:cTn id="44" fill="hold">
                            <p:stCondLst>
                              <p:cond delay="0"/>
                            </p:stCondLst>
                            <p:childTnLst>
                              <p:par>
                                <p:cTn id="45" presetID="19" presetClass="emph" presetSubtype="0" fill="hold" grpId="0" nodeType="clickEffect">
                                  <p:stCondLst>
                                    <p:cond delay="0"/>
                                  </p:stCondLst>
                                  <p:childTnLst>
                                    <p:animClr clrSpc="rgb" dir="cw">
                                      <p:cBhvr override="childStyle">
                                        <p:cTn id="46" dur="1000" fill="hold"/>
                                        <p:tgtEl>
                                          <p:spTgt spid="80"/>
                                        </p:tgtEl>
                                        <p:attrNameLst>
                                          <p:attrName>style.color</p:attrName>
                                        </p:attrNameLst>
                                      </p:cBhvr>
                                      <p:to>
                                        <a:srgbClr val="FF0000"/>
                                      </p:to>
                                    </p:animClr>
                                    <p:animClr clrSpc="rgb" dir="cw">
                                      <p:cBhvr>
                                        <p:cTn id="47" dur="1000" fill="hold"/>
                                        <p:tgtEl>
                                          <p:spTgt spid="80"/>
                                        </p:tgtEl>
                                        <p:attrNameLst>
                                          <p:attrName>fillcolor</p:attrName>
                                        </p:attrNameLst>
                                      </p:cBhvr>
                                      <p:to>
                                        <a:srgbClr val="FF0000"/>
                                      </p:to>
                                    </p:animClr>
                                    <p:set>
                                      <p:cBhvr>
                                        <p:cTn id="48" dur="1000" fill="hold"/>
                                        <p:tgtEl>
                                          <p:spTgt spid="80"/>
                                        </p:tgtEl>
                                        <p:attrNameLst>
                                          <p:attrName>fill.type</p:attrName>
                                        </p:attrNameLst>
                                      </p:cBhvr>
                                      <p:to>
                                        <p:strVal val="solid"/>
                                      </p:to>
                                    </p:set>
                                    <p:set>
                                      <p:cBhvr>
                                        <p:cTn id="49" dur="1000" fill="hold"/>
                                        <p:tgtEl>
                                          <p:spTgt spid="80"/>
                                        </p:tgtEl>
                                        <p:attrNameLst>
                                          <p:attrName>fill.on</p:attrName>
                                        </p:attrNameLst>
                                      </p:cBhvr>
                                      <p:to>
                                        <p:strVal val="true"/>
                                      </p:to>
                                    </p:set>
                                  </p:childTnLst>
                                  <p:subTnLst>
                                    <p:audio>
                                      <p:cMediaNode vol="77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0" restart="whenNotActive" fill="hold" evtFilter="cancelBubble" nodeType="interactiveSeq">
                <p:stCondLst>
                  <p:cond evt="onClick" delay="0">
                    <p:tgtEl>
                      <p:spTgt spid="79"/>
                    </p:tgtEl>
                  </p:cond>
                </p:stCondLst>
                <p:endSync evt="end" delay="0">
                  <p:rtn val="all"/>
                </p:endSync>
                <p:childTnLst>
                  <p:par>
                    <p:cTn id="51" fill="hold">
                      <p:stCondLst>
                        <p:cond delay="0"/>
                      </p:stCondLst>
                      <p:childTnLst>
                        <p:par>
                          <p:cTn id="52" fill="hold">
                            <p:stCondLst>
                              <p:cond delay="0"/>
                            </p:stCondLst>
                            <p:childTnLst>
                              <p:par>
                                <p:cTn id="53" presetID="19" presetClass="emph" presetSubtype="0" fill="hold" grpId="0" nodeType="clickEffect">
                                  <p:stCondLst>
                                    <p:cond delay="0"/>
                                  </p:stCondLst>
                                  <p:childTnLst>
                                    <p:animClr clrSpc="rgb" dir="cw">
                                      <p:cBhvr override="childStyle">
                                        <p:cTn id="54" dur="1000" fill="hold"/>
                                        <p:tgtEl>
                                          <p:spTgt spid="79"/>
                                        </p:tgtEl>
                                        <p:attrNameLst>
                                          <p:attrName>style.color</p:attrName>
                                        </p:attrNameLst>
                                      </p:cBhvr>
                                      <p:to>
                                        <a:srgbClr val="FF0000"/>
                                      </p:to>
                                    </p:animClr>
                                    <p:animClr clrSpc="rgb" dir="cw">
                                      <p:cBhvr>
                                        <p:cTn id="55" dur="1000" fill="hold"/>
                                        <p:tgtEl>
                                          <p:spTgt spid="79"/>
                                        </p:tgtEl>
                                        <p:attrNameLst>
                                          <p:attrName>fillcolor</p:attrName>
                                        </p:attrNameLst>
                                      </p:cBhvr>
                                      <p:to>
                                        <a:srgbClr val="FF0000"/>
                                      </p:to>
                                    </p:animClr>
                                    <p:set>
                                      <p:cBhvr>
                                        <p:cTn id="56" dur="1000" fill="hold"/>
                                        <p:tgtEl>
                                          <p:spTgt spid="79"/>
                                        </p:tgtEl>
                                        <p:attrNameLst>
                                          <p:attrName>fill.type</p:attrName>
                                        </p:attrNameLst>
                                      </p:cBhvr>
                                      <p:to>
                                        <p:strVal val="solid"/>
                                      </p:to>
                                    </p:set>
                                    <p:set>
                                      <p:cBhvr>
                                        <p:cTn id="57" dur="1000" fill="hold"/>
                                        <p:tgtEl>
                                          <p:spTgt spid="79"/>
                                        </p:tgtEl>
                                        <p:attrNameLst>
                                          <p:attrName>fill.on</p:attrName>
                                        </p:attrNameLst>
                                      </p:cBhvr>
                                      <p:to>
                                        <p:strVal val="true"/>
                                      </p:to>
                                    </p:set>
                                  </p:childTnLst>
                                  <p:subTnLst>
                                    <p:audio>
                                      <p:cMediaNode vol="77000">
                                        <p:cTn display="0" masterRel="sameClick">
                                          <p:stCondLst>
                                            <p:cond evt="begin" delay="0">
                                              <p:tn val="5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8" restart="whenNotActive" fill="hold" evtFilter="cancelBubble" nodeType="interactiveSeq">
                <p:stCondLst>
                  <p:cond evt="onClick" delay="0">
                    <p:tgtEl>
                      <p:spTgt spid="77"/>
                    </p:tgtEl>
                  </p:cond>
                </p:stCondLst>
                <p:endSync evt="end" delay="0">
                  <p:rtn val="all"/>
                </p:endSync>
                <p:childTnLst>
                  <p:par>
                    <p:cTn id="59" fill="hold">
                      <p:stCondLst>
                        <p:cond delay="0"/>
                      </p:stCondLst>
                      <p:childTnLst>
                        <p:par>
                          <p:cTn id="60" fill="hold">
                            <p:stCondLst>
                              <p:cond delay="0"/>
                            </p:stCondLst>
                            <p:childTnLst>
                              <p:par>
                                <p:cTn id="61" presetID="19" presetClass="emph" presetSubtype="0" fill="hold" grpId="0" nodeType="clickEffect">
                                  <p:stCondLst>
                                    <p:cond delay="0"/>
                                  </p:stCondLst>
                                  <p:childTnLst>
                                    <p:animClr clrSpc="rgb" dir="cw">
                                      <p:cBhvr override="childStyle">
                                        <p:cTn id="62" dur="1000" fill="hold"/>
                                        <p:tgtEl>
                                          <p:spTgt spid="77"/>
                                        </p:tgtEl>
                                        <p:attrNameLst>
                                          <p:attrName>style.color</p:attrName>
                                        </p:attrNameLst>
                                      </p:cBhvr>
                                      <p:to>
                                        <a:srgbClr val="FF0000"/>
                                      </p:to>
                                    </p:animClr>
                                    <p:animClr clrSpc="rgb" dir="cw">
                                      <p:cBhvr>
                                        <p:cTn id="63" dur="1000" fill="hold"/>
                                        <p:tgtEl>
                                          <p:spTgt spid="77"/>
                                        </p:tgtEl>
                                        <p:attrNameLst>
                                          <p:attrName>fillcolor</p:attrName>
                                        </p:attrNameLst>
                                      </p:cBhvr>
                                      <p:to>
                                        <a:srgbClr val="FF0000"/>
                                      </p:to>
                                    </p:animClr>
                                    <p:set>
                                      <p:cBhvr>
                                        <p:cTn id="64" dur="1000" fill="hold"/>
                                        <p:tgtEl>
                                          <p:spTgt spid="77"/>
                                        </p:tgtEl>
                                        <p:attrNameLst>
                                          <p:attrName>fill.type</p:attrName>
                                        </p:attrNameLst>
                                      </p:cBhvr>
                                      <p:to>
                                        <p:strVal val="solid"/>
                                      </p:to>
                                    </p:set>
                                    <p:set>
                                      <p:cBhvr>
                                        <p:cTn id="65" dur="1000" fill="hold"/>
                                        <p:tgtEl>
                                          <p:spTgt spid="77"/>
                                        </p:tgtEl>
                                        <p:attrNameLst>
                                          <p:attrName>fill.on</p:attrName>
                                        </p:attrNameLst>
                                      </p:cBhvr>
                                      <p:to>
                                        <p:strVal val="true"/>
                                      </p:to>
                                    </p:set>
                                  </p:childTnLst>
                                  <p:subTnLst>
                                    <p:audio>
                                      <p:cMediaNode vol="77000">
                                        <p:cTn display="0" masterRel="sameClick">
                                          <p:stCondLst>
                                            <p:cond evt="begin" delay="0">
                                              <p:tn val="6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9" presetClass="emph" presetSubtype="0" fill="hold" grpId="0" nodeType="clickEffect">
                                  <p:stCondLst>
                                    <p:cond delay="0"/>
                                  </p:stCondLst>
                                  <p:childTnLst>
                                    <p:animClr clrSpc="rgb" dir="cw">
                                      <p:cBhvr override="childStyle">
                                        <p:cTn id="70" dur="1000" fill="hold"/>
                                        <p:tgtEl>
                                          <p:spTgt spid="21"/>
                                        </p:tgtEl>
                                        <p:attrNameLst>
                                          <p:attrName>style.color</p:attrName>
                                        </p:attrNameLst>
                                      </p:cBhvr>
                                      <p:to>
                                        <a:srgbClr val="FF0000"/>
                                      </p:to>
                                    </p:animClr>
                                    <p:animClr clrSpc="rgb" dir="cw">
                                      <p:cBhvr>
                                        <p:cTn id="71" dur="1000" fill="hold"/>
                                        <p:tgtEl>
                                          <p:spTgt spid="21"/>
                                        </p:tgtEl>
                                        <p:attrNameLst>
                                          <p:attrName>fillcolor</p:attrName>
                                        </p:attrNameLst>
                                      </p:cBhvr>
                                      <p:to>
                                        <a:srgbClr val="FF0000"/>
                                      </p:to>
                                    </p:animClr>
                                    <p:set>
                                      <p:cBhvr>
                                        <p:cTn id="72" dur="1000" fill="hold"/>
                                        <p:tgtEl>
                                          <p:spTgt spid="21"/>
                                        </p:tgtEl>
                                        <p:attrNameLst>
                                          <p:attrName>fill.type</p:attrName>
                                        </p:attrNameLst>
                                      </p:cBhvr>
                                      <p:to>
                                        <p:strVal val="solid"/>
                                      </p:to>
                                    </p:set>
                                    <p:set>
                                      <p:cBhvr>
                                        <p:cTn id="73" dur="1000" fill="hold"/>
                                        <p:tgtEl>
                                          <p:spTgt spid="21"/>
                                        </p:tgtEl>
                                        <p:attrNameLst>
                                          <p:attrName>fill.on</p:attrName>
                                        </p:attrNameLst>
                                      </p:cBhvr>
                                      <p:to>
                                        <p:strVal val="true"/>
                                      </p:to>
                                    </p:set>
                                  </p:childTnLst>
                                  <p:subTnLst>
                                    <p:audio>
                                      <p:cMediaNode vol="100000">
                                        <p:cTn display="0" masterRel="sameClick">
                                          <p:stCondLst>
                                            <p:cond evt="begin" delay="0">
                                              <p:tn val="6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1000" fill="hold"/>
                                        <p:tgtEl>
                                          <p:spTgt spid="22"/>
                                        </p:tgtEl>
                                        <p:attrNameLst>
                                          <p:attrName>style.color</p:attrName>
                                        </p:attrNameLst>
                                      </p:cBhvr>
                                      <p:to>
                                        <a:srgbClr val="FF0000"/>
                                      </p:to>
                                    </p:animClr>
                                    <p:animClr clrSpc="rgb" dir="cw">
                                      <p:cBhvr>
                                        <p:cTn id="79" dur="1000" fill="hold"/>
                                        <p:tgtEl>
                                          <p:spTgt spid="22"/>
                                        </p:tgtEl>
                                        <p:attrNameLst>
                                          <p:attrName>fillcolor</p:attrName>
                                        </p:attrNameLst>
                                      </p:cBhvr>
                                      <p:to>
                                        <a:srgbClr val="FF0000"/>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vol="77000">
                                        <p:cTn display="0" masterRel="sameClick">
                                          <p:stCondLst>
                                            <p:cond evt="begin" delay="0">
                                              <p:tn val="7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9" presetClass="emph" presetSubtype="0" fill="hold" grpId="0" nodeType="clickEffect">
                                  <p:stCondLst>
                                    <p:cond delay="0"/>
                                  </p:stCondLst>
                                  <p:childTnLst>
                                    <p:animClr clrSpc="rgb" dir="cw">
                                      <p:cBhvr override="childStyle">
                                        <p:cTn id="86" dur="1000" fill="hold"/>
                                        <p:tgtEl>
                                          <p:spTgt spid="33"/>
                                        </p:tgtEl>
                                        <p:attrNameLst>
                                          <p:attrName>style.color</p:attrName>
                                        </p:attrNameLst>
                                      </p:cBhvr>
                                      <p:to>
                                        <a:srgbClr val="FF0000"/>
                                      </p:to>
                                    </p:animClr>
                                    <p:animClr clrSpc="rgb" dir="cw">
                                      <p:cBhvr>
                                        <p:cTn id="87" dur="1000" fill="hold"/>
                                        <p:tgtEl>
                                          <p:spTgt spid="33"/>
                                        </p:tgtEl>
                                        <p:attrNameLst>
                                          <p:attrName>fillcolor</p:attrName>
                                        </p:attrNameLst>
                                      </p:cBhvr>
                                      <p:to>
                                        <a:srgbClr val="FF0000"/>
                                      </p:to>
                                    </p:animClr>
                                    <p:set>
                                      <p:cBhvr>
                                        <p:cTn id="88" dur="1000" fill="hold"/>
                                        <p:tgtEl>
                                          <p:spTgt spid="33"/>
                                        </p:tgtEl>
                                        <p:attrNameLst>
                                          <p:attrName>fill.type</p:attrName>
                                        </p:attrNameLst>
                                      </p:cBhvr>
                                      <p:to>
                                        <p:strVal val="solid"/>
                                      </p:to>
                                    </p:set>
                                    <p:set>
                                      <p:cBhvr>
                                        <p:cTn id="89" dur="1000" fill="hold"/>
                                        <p:tgtEl>
                                          <p:spTgt spid="33"/>
                                        </p:tgtEl>
                                        <p:attrNameLst>
                                          <p:attrName>fill.on</p:attrName>
                                        </p:attrNameLst>
                                      </p:cBhvr>
                                      <p:to>
                                        <p:strVal val="true"/>
                                      </p:to>
                                    </p:set>
                                  </p:childTnLst>
                                  <p:subTnLst>
                                    <p:audio>
                                      <p:cMediaNode vol="77000">
                                        <p:cTn display="0" masterRel="sameClick">
                                          <p:stCondLst>
                                            <p:cond evt="begin" delay="0">
                                              <p:tn val="8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90" restart="whenNotActive" fill="hold" evtFilter="cancelBubble" nodeType="interactiveSeq">
                <p:stCondLst>
                  <p:cond evt="onClick" delay="0">
                    <p:tgtEl>
                      <p:spTgt spid="34"/>
                    </p:tgtEl>
                  </p:cond>
                </p:stCondLst>
                <p:endSync evt="end" delay="0">
                  <p:rtn val="all"/>
                </p:endSync>
                <p:childTnLst>
                  <p:par>
                    <p:cTn id="91" fill="hold">
                      <p:stCondLst>
                        <p:cond delay="0"/>
                      </p:stCondLst>
                      <p:childTnLst>
                        <p:par>
                          <p:cTn id="92" fill="hold">
                            <p:stCondLst>
                              <p:cond delay="0"/>
                            </p:stCondLst>
                            <p:childTnLst>
                              <p:par>
                                <p:cTn id="93" presetID="19" presetClass="emph" presetSubtype="0" fill="hold" grpId="0" nodeType="clickEffect">
                                  <p:stCondLst>
                                    <p:cond delay="0"/>
                                  </p:stCondLst>
                                  <p:childTnLst>
                                    <p:animClr clrSpc="rgb" dir="cw">
                                      <p:cBhvr override="childStyle">
                                        <p:cTn id="94" dur="1000" fill="hold"/>
                                        <p:tgtEl>
                                          <p:spTgt spid="34"/>
                                        </p:tgtEl>
                                        <p:attrNameLst>
                                          <p:attrName>style.color</p:attrName>
                                        </p:attrNameLst>
                                      </p:cBhvr>
                                      <p:to>
                                        <a:srgbClr val="FF0000"/>
                                      </p:to>
                                    </p:animClr>
                                    <p:animClr clrSpc="rgb" dir="cw">
                                      <p:cBhvr>
                                        <p:cTn id="95" dur="1000" fill="hold"/>
                                        <p:tgtEl>
                                          <p:spTgt spid="34"/>
                                        </p:tgtEl>
                                        <p:attrNameLst>
                                          <p:attrName>fillcolor</p:attrName>
                                        </p:attrNameLst>
                                      </p:cBhvr>
                                      <p:to>
                                        <a:srgbClr val="FF0000"/>
                                      </p:to>
                                    </p:animClr>
                                    <p:set>
                                      <p:cBhvr>
                                        <p:cTn id="96" dur="1000" fill="hold"/>
                                        <p:tgtEl>
                                          <p:spTgt spid="34"/>
                                        </p:tgtEl>
                                        <p:attrNameLst>
                                          <p:attrName>fill.type</p:attrName>
                                        </p:attrNameLst>
                                      </p:cBhvr>
                                      <p:to>
                                        <p:strVal val="solid"/>
                                      </p:to>
                                    </p:set>
                                    <p:set>
                                      <p:cBhvr>
                                        <p:cTn id="97" dur="1000" fill="hold"/>
                                        <p:tgtEl>
                                          <p:spTgt spid="34"/>
                                        </p:tgtEl>
                                        <p:attrNameLst>
                                          <p:attrName>fill.on</p:attrName>
                                        </p:attrNameLst>
                                      </p:cBhvr>
                                      <p:to>
                                        <p:strVal val="true"/>
                                      </p:to>
                                    </p:set>
                                  </p:childTnLst>
                                  <p:subTnLst>
                                    <p:audio>
                                      <p:cMediaNode vol="77000">
                                        <p:cTn display="0" masterRel="sameClick">
                                          <p:stCondLst>
                                            <p:cond evt="begin" delay="0">
                                              <p:tn val="9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98" restart="whenNotActive" fill="hold" evtFilter="cancelBubble" nodeType="interactiveSeq">
                <p:stCondLst>
                  <p:cond evt="onClick" delay="0">
                    <p:tgtEl>
                      <p:spTgt spid="28"/>
                    </p:tgtEl>
                  </p:cond>
                </p:stCondLst>
                <p:endSync evt="end" delay="0">
                  <p:rtn val="all"/>
                </p:endSync>
                <p:childTnLst>
                  <p:par>
                    <p:cTn id="99" fill="hold">
                      <p:stCondLst>
                        <p:cond delay="0"/>
                      </p:stCondLst>
                      <p:childTnLst>
                        <p:par>
                          <p:cTn id="100" fill="hold">
                            <p:stCondLst>
                              <p:cond delay="0"/>
                            </p:stCondLst>
                            <p:childTnLst>
                              <p:par>
                                <p:cTn id="101" presetID="1" presetClass="entr" presetSubtype="0" fill="hold" grpId="0" nodeType="withEffect">
                                  <p:stCondLst>
                                    <p:cond delay="4500"/>
                                  </p:stCondLst>
                                  <p:childTnLst>
                                    <p:set>
                                      <p:cBhvr>
                                        <p:cTn id="102" dur="1" fill="hold">
                                          <p:stCondLst>
                                            <p:cond delay="9"/>
                                          </p:stCondLst>
                                        </p:cTn>
                                        <p:tgtEl>
                                          <p:spTgt spid="31"/>
                                        </p:tgtEl>
                                        <p:attrNameLst>
                                          <p:attrName>style.visibility</p:attrName>
                                        </p:attrNameLst>
                                      </p:cBhvr>
                                      <p:to>
                                        <p:strVal val="visible"/>
                                      </p:to>
                                    </p:set>
                                  </p:childTnLst>
                                </p:cTn>
                              </p:par>
                              <p:par>
                                <p:cTn id="103" presetID="1" presetClass="exit" presetSubtype="0" fill="hold" grpId="1" nodeType="withEffect">
                                  <p:stCondLst>
                                    <p:cond delay="5000"/>
                                  </p:stCondLst>
                                  <p:childTnLst>
                                    <p:set>
                                      <p:cBhvr>
                                        <p:cTn id="104" dur="1" fill="hold">
                                          <p:stCondLst>
                                            <p:cond delay="0"/>
                                          </p:stCondLst>
                                        </p:cTn>
                                        <p:tgtEl>
                                          <p:spTgt spid="31"/>
                                        </p:tgtEl>
                                        <p:attrNameLst>
                                          <p:attrName>style.visibility</p:attrName>
                                        </p:attrNameLst>
                                      </p:cBhvr>
                                      <p:to>
                                        <p:strVal val="hidden"/>
                                      </p:to>
                                    </p:set>
                                  </p:childTnLst>
                                </p:cTn>
                              </p:par>
                              <p:par>
                                <p:cTn id="105" presetID="0" presetClass="path" presetSubtype="0" accel="50000" decel="50000" fill="hold" grpId="1" nodeType="withEffect">
                                  <p:stCondLst>
                                    <p:cond delay="0"/>
                                  </p:stCondLst>
                                  <p:childTnLst>
                                    <p:animMotion origin="layout" path="M 0 0 L 0 0 C -0.00468 0.00162 -0.00937 0.00185 -0.0138 0.00439 C -0.02031 0.00856 -0.02578 0.01805 -0.03255 0.02013 C -0.05286 0.02615 -0.04961 0.02476 -0.08385 0.04236 C -0.08815 0.04444 -0.09192 0.04953 -0.09635 0.05115 C -0.1414 0.06782 -0.14153 0.06689 -0.17252 0.07129 L -0.45377 0.06458 C -0.45559 0.06435 -0.45729 0.06365 -0.45885 0.06226 C -0.46862 0.05254 -0.47838 0.04259 -0.48763 0.03125 C -0.49453 0.02268 -0.50039 0.0037 -0.50507 -0.00672 C -0.53151 -0.06436 -0.46757 0.09398 -0.5276 -0.05556 C -0.52864 -0.05811 -0.52929 -0.06135 -0.53007 -0.06436 C -0.54375 -0.11713 -0.53958 -0.09838 -0.54752 -0.13774 C -0.54713 -0.19931 -0.54778 -0.26088 -0.54635 -0.32223 C -0.54609 -0.33496 -0.54349 -0.34746 -0.54257 -0.35996 C -0.54088 -0.38496 -0.53658 -0.49862 -0.53632 -0.50463 C -0.53619 -0.50695 -0.53541 -0.5088 -0.53502 -0.51112 C -0.53411 -0.51922 -0.53437 -0.52801 -0.53255 -0.53565 C -0.52877 -0.55232 -0.5194 -0.57315 -0.50885 -0.57778 C -0.49934 -0.58218 -0.49244 -0.58542 -0.48138 -0.58681 C -0.46471 -0.58889 -0.44804 -0.5882 -0.43138 -0.58889 L -0.36757 -0.59561 C -0.3651 -0.59607 -0.36263 -0.59723 -0.36002 -0.59792 L -0.34127 -0.60232 C -0.32656 -0.61274 -0.3332 -0.60903 -0.30507 -0.61575 C -0.28385 -0.62061 -0.2625 -0.62385 -0.24127 -0.62894 C -0.23502 -0.63056 -0.2289 -0.63473 -0.22252 -0.63565 C -0.1901 -0.64005 -0.15755 -0.64167 -0.125 -0.64445 L 0.09115 -0.64005 C 0.10287 -0.63982 0.11459 -0.6382 0.12618 -0.63565 C 0.13204 -0.6345 0.14675 -0.61413 0.1474 -0.61343 C 0.14922 -0.61135 0.15052 -0.60811 0.15248 -0.60672 C 0.19532 -0.57871 0.18816 -0.58172 0.2112 -0.57338 C 0.21498 -0.57038 0.21862 -0.56737 0.2224 -0.56459 C 0.2237 -0.56366 0.22566 -0.56436 0.22618 -0.56227 C 0.22917 -0.55186 0.23243 -0.52894 0.23243 -0.52894 C 0.2487 -0.34561 0.2362 -0.50093 0.2362 -0.05764 L 0.2362 -0.05764 " pathEditMode="relative" ptsTypes="AAAAAAAAAAAAAAAAAAAAAAAAAAAAAAAAAAAAAAA">
                                      <p:cBhvr>
                                        <p:cTn id="106" dur="6000" fill="hold"/>
                                        <p:tgtEl>
                                          <p:spTgt spid="33"/>
                                        </p:tgtEl>
                                        <p:attrNameLst>
                                          <p:attrName>ppt_x</p:attrName>
                                          <p:attrName>ppt_y</p:attrName>
                                        </p:attrNameLst>
                                      </p:cBhvr>
                                    </p:animMotion>
                                  </p:childTnLst>
                                </p:cTn>
                              </p:par>
                              <p:par>
                                <p:cTn id="107" presetID="0" presetClass="path" presetSubtype="0" accel="50000" decel="50000" fill="hold" grpId="1" nodeType="withEffect">
                                  <p:stCondLst>
                                    <p:cond delay="0"/>
                                  </p:stCondLst>
                                  <p:childTnLst>
                                    <p:animMotion origin="layout" path="M 0 0 L 0 0 C -0.05208 -0.00092 -0.1095 0.03866 -0.15625 -0.00231 C -0.17981 -0.02292 -0.15703 -0.09653 -0.1625 -0.14236 C -0.16432 -0.15856 -0.17747 -0.18449 -0.17747 -0.18449 C -0.17864 -0.19653 -0.17968 -0.20833 -0.18125 -0.22014 C -0.19127 -0.3 -0.1832 -0.23356 -0.1875 -0.26018 C -0.18958 -0.27338 -0.19166 -0.2868 -0.19362 -0.30023 C -0.19244 -0.33055 -0.19375 -0.36157 -0.18997 -0.3912 C -0.18919 -0.39653 -0.18424 -0.3956 -0.18125 -0.39583 C -0.10872 -0.39792 -0.03619 -0.39722 0.03633 -0.39792 C 0.26172 -0.39491 0.34922 -0.5868 0.37006 -0.38241 C 0.37058 -0.37801 0.37097 -0.37361 0.37136 -0.36898 C 0.37344 -0.34236 0.37513 -0.31574 0.37761 -0.28912 C 0.37813 -0.2831 0.37917 -0.27731 0.38008 -0.2713 C 0.38125 -0.17639 0.38217 -0.08148 0.38386 0.0132 C 0.38399 0.02107 0.38659 0.02801 0.38386 0.03542 C 0.38295 0.03773 0.38125 0.03843 0.38008 0.03982 C 0.38047 0.04514 0.38073 0.05023 0.38125 0.05556 C 0.38151 0.05787 0.38386 0.06204 0.38256 0.06227 L 0.19883 0.05995 L 0.17761 0.05556 C 0.16589 0.05278 0.1543 0.04792 0.14258 0.04653 C 0.12761 0.04491 0.1125 0.04653 0.09753 0.04653 L 0.09375 0.04653 " pathEditMode="relative" ptsTypes="AAAAAAAAAAAAAAAAAAAAAAAAA">
                                      <p:cBhvr>
                                        <p:cTn id="108" dur="6000" fill="hold"/>
                                        <p:tgtEl>
                                          <p:spTgt spid="80"/>
                                        </p:tgtEl>
                                        <p:attrNameLst>
                                          <p:attrName>ppt_x</p:attrName>
                                          <p:attrName>ppt_y</p:attrName>
                                        </p:attrNameLst>
                                      </p:cBhvr>
                                    </p:animMotion>
                                  </p:childTnLst>
                                </p:cTn>
                              </p:par>
                              <p:par>
                                <p:cTn id="109" presetID="0" presetClass="path" presetSubtype="0" accel="50000" decel="50000" fill="hold" grpId="1" nodeType="withEffect">
                                  <p:stCondLst>
                                    <p:cond delay="0"/>
                                  </p:stCondLst>
                                  <p:childTnLst>
                                    <p:animMotion origin="layout" path="M 0 0 L 0 0 C -0.01002 0.0081 -0.01901 0.02291 -0.02995 0.02453 C -0.25247 0.05694 -0.13151 0.03055 -0.23997 0.02222 C -0.29336 0.01828 -0.34661 0.01643 -0.4 0.01342 C -0.43997 -0.03704 -0.48828 -0.0713 -0.52005 -0.13774 C -0.53346 -0.16598 -0.54284 -0.2294 -0.525 -0.24885 C -0.50612 -0.26945 -0.48711 -0.20209 -0.46497 -0.19769 C -0.34388 -0.17385 -0.14284 -0.16389 0.00755 -0.15556 C 0.02995 -0.03542 0.14245 0.16435 0.075 0.20439 C -0.03528 0.26967 -0.27252 0.25555 -0.27252 0.25555 L -0.27252 0.25555 " pathEditMode="relative" ptsTypes="AAAAAAAAAAAA">
                                      <p:cBhvr>
                                        <p:cTn id="110" dur="6000" fill="hold"/>
                                        <p:tgtEl>
                                          <p:spTgt spid="22"/>
                                        </p:tgtEl>
                                        <p:attrNameLst>
                                          <p:attrName>ppt_x</p:attrName>
                                          <p:attrName>ppt_y</p:attrName>
                                        </p:attrNameLst>
                                      </p:cBhvr>
                                    </p:animMotion>
                                  </p:childTnLst>
                                </p:cTn>
                              </p:par>
                              <p:par>
                                <p:cTn id="111" presetID="0" presetClass="path" presetSubtype="0" accel="50000" decel="50000" fill="hold" grpId="1" nodeType="withEffect">
                                  <p:stCondLst>
                                    <p:cond delay="0"/>
                                  </p:stCondLst>
                                  <p:childTnLst>
                                    <p:animMotion origin="layout" path="M 0 0 L 0 0 C 0.01211 -0.00162 0.02422 -0.00185 0.0362 -0.0044 C 0.04049 -0.00555 0.0444 -0.00995 0.0487 -0.01111 C 0.2332 -0.05949 0.13281 -0.02222 0.23867 -0.06458 C 0.39102 -0.05903 0.38594 -0.11875 0.35872 -0.05116 C 0.35781 -0.04907 0.3569 -0.04676 0.35625 -0.04444 C 0.35443 -0.03866 0.35286 -0.03264 0.3513 -0.02662 C 0.35078 -0.01412 0.35117 -0.00139 0.35 0.01111 C 0.34909 0.02107 0.34557 0.02986 0.34505 0.04005 C 0.34258 0.08565 0.3431 0.13195 0.34128 0.17778 C 0.34063 0.19491 0.3388 0.21181 0.3375 0.22894 C 0.30625 0.20116 0.33568 0.2257 0.24492 0.21991 L -0.19505 0.19097 C -0.21003 0.18658 -0.22487 0.17986 -0.2401 0.17778 C -0.26289 0.17454 -0.28594 0.17662 -0.30885 0.17546 C -0.3138 0.17523 -0.31875 0.17408 -0.32383 0.17338 C -0.32344 0.17037 -0.32279 0.16736 -0.32253 0.16435 C -0.31315 0.06134 -0.31745 0.09421 -0.3151 -0.05995 C -0.31927 -0.09421 -0.32279 -0.12847 -0.3276 -0.16227 C -0.32969 -0.17708 -0.33112 -0.19236 -0.33385 -0.20671 L -0.3375 -0.22662 L -0.3375 -0.22662 " pathEditMode="relative" ptsTypes="AAAAAAAAAAAAAAAAAAAAAAA">
                                      <p:cBhvr>
                                        <p:cTn id="112" dur="6000" fill="hold"/>
                                        <p:tgtEl>
                                          <p:spTgt spid="78"/>
                                        </p:tgtEl>
                                        <p:attrNameLst>
                                          <p:attrName>ppt_x</p:attrName>
                                          <p:attrName>ppt_y</p:attrName>
                                        </p:attrNameLst>
                                      </p:cBhvr>
                                    </p:animMotion>
                                  </p:childTnLst>
                                </p:cTn>
                              </p:par>
                              <p:par>
                                <p:cTn id="113" presetID="0" presetClass="path" presetSubtype="0" accel="50000" decel="50000" fill="hold" grpId="1" nodeType="withEffect">
                                  <p:stCondLst>
                                    <p:cond delay="0"/>
                                  </p:stCondLst>
                                  <p:childTnLst>
                                    <p:animMotion origin="layout" path="M 0 0 L 0 0 C 0.00404 -0.01713 0.00768 -0.04005 0.01498 -0.05555 C 0.01719 -0.06042 0.02018 -0.06412 0.0224 -0.06898 C 0.0306 -0.08634 0.03594 -0.1088 0.04623 -0.12222 C 0.06485 -0.14653 0.08646 -0.16296 0.10742 -0.18009 C 0.11576 -0.1868 0.12461 -0.19213 0.13373 -0.19329 C 0.16563 -0.19792 0.19779 -0.1963 0.22995 -0.19768 C 0.26953 -0.17778 0.30964 -0.16134 0.3487 -0.13773 C 0.3543 -0.13449 0.3586 -0.12593 0.36237 -0.11782 C 0.375 -0.09097 0.38568 -0.06157 0.3974 -0.03333 C 0.39948 -0.0081 0.40352 0.04051 0.40235 0.05324 C 0.40052 0.07639 0.39375 0.09745 0.38737 0.11782 C 0.38633 0.1213 0.38334 0.12107 0.38112 0.12222 L 0.33112 0.15116 C 0.27774 0.18333 0.36498 0.15394 0.2224 0.17778 C 0.17331 0.175 0.15404 0.1956 0.12123 0.14884 C 0.11953 0.14653 0.12044 0.14144 0.11992 0.13773 C 0.11667 0.11412 0.11419 0.08982 0.1099 0.06667 C 0.10495 0.03935 0.09245 -0.01343 0.09245 -0.01343 C 0.09414 -0.03102 0.09453 -0.0493 0.0974 -0.06667 C 0.0987 -0.0743 0.10183 -0.08102 0.10495 -0.08657 C 0.11641 -0.10764 0.12748 -0.13009 0.14115 -0.14676 C 0.15156 -0.15926 0.16094 -0.17546 0.1724 -0.18449 C 0.19167 -0.1993 0.21315 -0.20301 0.23242 -0.21782 C 0.23529 -0.21991 0.23802 -0.22338 0.24115 -0.22454 C 0.25651 -0.2294 0.27201 -0.23194 0.28737 -0.23565 C 0.29115 -0.23634 0.29492 -0.23773 0.2987 -0.23773 L 0.48867 -0.24005 C 0.49623 -0.24329 0.49388 -0.24537 0.49492 -0.22662 C 0.49753 -0.1794 0.50235 -0.08449 0.50235 -0.08449 C 0.50287 -0.03194 0.50196 0.02083 0.50365 0.07338 C 0.50443 0.09653 0.5086 0.11898 0.5099 0.14213 C 0.51029 0.15046 0.51107 0.15972 0.5086 0.16667 C 0.50703 0.1713 0.50287 0.16968 0.49987 0.17107 C 0.49909 0.17338 0.4987 0.17639 0.4974 0.17778 C 0.49597 0.1794 0.49401 0.17894 0.49245 0.18009 C 0.49063 0.18125 0.48919 0.1838 0.48737 0.18449 C 0.47748 0.1882 0.46745 0.19097 0.45742 0.19329 C 0.44284 0.19676 0.42813 0.19792 0.41367 0.20232 C 0.4112 0.20301 0.4086 0.20347 0.40612 0.2044 C 0.39271 0.20926 0.39909 0.2088 0.39245 0.2088 L 0.39245 0.2088 " pathEditMode="relative" ptsTypes="AAAAAAAAAAAAAAAAAAAAAAAAAAAAAAAAAAAAAAAAAAA">
                                      <p:cBhvr>
                                        <p:cTn id="114" dur="6000" fill="hold"/>
                                        <p:tgtEl>
                                          <p:spTgt spid="77"/>
                                        </p:tgtEl>
                                        <p:attrNameLst>
                                          <p:attrName>ppt_x</p:attrName>
                                          <p:attrName>ppt_y</p:attrName>
                                        </p:attrNameLst>
                                      </p:cBhvr>
                                    </p:animMotion>
                                  </p:childTnLst>
                                </p:cTn>
                              </p:par>
                              <p:par>
                                <p:cTn id="115" presetID="0" presetClass="path" presetSubtype="0" accel="50000" decel="50000" fill="hold" grpId="1" nodeType="withEffect">
                                  <p:stCondLst>
                                    <p:cond delay="0"/>
                                  </p:stCondLst>
                                  <p:childTnLst>
                                    <p:animMotion origin="layout" path="M 0 0 L 0 0 C 0.00417 -0.00532 0.00821 -0.01088 0.0125 -0.01574 C 0.01706 -0.02083 0.02396 -0.025 0.02878 -0.02893 C 0.03204 -0.03171 0.03542 -0.03472 0.03868 -0.03796 C 0.04167 -0.04074 0.04414 -0.04537 0.0474 -0.04676 C 0.06732 -0.0544 0.0875 -0.05833 0.10743 -0.06458 C 0.11368 -0.06643 0.11993 -0.06944 0.12618 -0.07129 L 0.2099 -0.09352 C 0.23125 -0.09907 0.25274 -0.10278 0.2737 -0.11111 C 0.27748 -0.11273 0.28112 -0.11458 0.2849 -0.11574 C 0.33243 -0.1287 0.30899 -0.11852 0.32748 -0.12662 C 0.31263 -0.09305 0.32513 -0.11991 0.30743 -0.0868 C 0.29623 -0.06597 0.29584 -0.0618 0.2849 -0.04676 C 0.26797 -0.02361 0.24779 -0.00648 0.23373 0.02222 C 0.23073 0.02801 0.22774 0.0338 0.22487 0.03982 C 0.22357 0.04283 0.2224 0.04584 0.22123 0.04884 C 0.22032 0.05093 0.2198 0.05371 0.21862 0.05556 C 0.21771 0.05695 0.21628 0.05764 0.21498 0.05764 L -0.175 0.06204 C -0.17786 0.18056 -0.17955 0.29931 -0.18372 0.41759 C -0.18411 0.42917 -0.18255 0.44769 -0.1888 0.45093 C -0.20468 0.45949 -0.22213 0.44792 -0.23867 0.44653 C -0.23046 0.42454 -0.23398 0.43843 -0.23255 0.40209 C -0.23203 0.37315 -0.23242 0.34422 -0.23125 0.31551 C -0.23112 0.31273 -0.2302 0.30857 -0.22877 0.3088 C -0.21276 0.31019 -0.197 0.31551 -0.18125 0.31991 C -0.17786 0.32084 -0.17461 0.32269 -0.17122 0.32431 C -0.16836 0.3257 -0.16549 0.32824 -0.1625 0.32871 C -0.15377 0.33033 -0.14505 0.33033 -0.13619 0.33102 C -0.1233 0.33033 -0.11041 0.32732 -0.09752 0.32871 C -0.09596 0.32894 -0.09518 0.33287 -0.09505 0.33542 C -0.0914 0.37685 -0.09075 0.41875 -0.08632 0.45996 C -0.08567 0.46551 -0.08203 0.46852 -0.08007 0.47315 C -0.05716 0.52593 -0.06927 0.50347 -0.05507 0.52871 C -0.05664 0.54676 -0.05416 0.54584 -0.06875 0.54653 C -0.09961 0.54792 -0.13046 0.54653 -0.16119 0.54653 L -0.16119 0.54653 " pathEditMode="relative" ptsTypes="AAAAAAAAAAAAAAAAAAAAAAAAAAAAAAAAAAAAAA">
                                      <p:cBhvr>
                                        <p:cTn id="116" dur="6000" fill="hold"/>
                                        <p:tgtEl>
                                          <p:spTgt spid="34"/>
                                        </p:tgtEl>
                                        <p:attrNameLst>
                                          <p:attrName>ppt_x</p:attrName>
                                          <p:attrName>ppt_y</p:attrName>
                                        </p:attrNameLst>
                                      </p:cBhvr>
                                    </p:animMotion>
                                  </p:childTnLst>
                                </p:cTn>
                              </p:par>
                              <p:par>
                                <p:cTn id="117" presetID="0" presetClass="path" presetSubtype="0" accel="50000" decel="50000" fill="hold" grpId="1" nodeType="withEffect">
                                  <p:stCondLst>
                                    <p:cond delay="0"/>
                                  </p:stCondLst>
                                  <p:childTnLst>
                                    <p:animMotion origin="layout" path="M 0 0 L 0 0 C 0.00417 -0.0044 0.0082 -0.00926 0.0125 -0.01343 C 0.01367 -0.01458 0.0151 -0.01458 0.01615 -0.01551 C 0.01888 -0.01829 0.02096 -0.02245 0.0237 -0.02454 C 0.02604 -0.02616 0.02878 -0.02546 0.03125 -0.02662 C 0.08268 -0.05139 0.02943 -0.03472 0.1125 -0.05116 C 0.12396 -0.05625 0.13164 -0.05995 0.14622 -0.05995 C 0.14753 -0.05995 0.14701 -0.05556 0.14753 -0.05347 C 0.1431 -0.0419 0.14622 -0.05185 0.14375 -0.03565 C 0.13945 -0.0081 0.14258 -0.03426 0.13997 -0.01343 C 0.12865 0.07477 0.1319 0.04769 0.12617 0.09769 C 0.12096 0.32639 0.125 0.09954 0.12617 0.48218 C 0.1263 0.52292 0.12578 0.56389 0.125 0.6044 C 0.12487 0.60694 0.12461 0.60949 0.1237 0.61111 C 0.12305 0.61227 0.11497 0.61551 0.11497 0.61551 C 0.11315 0.6169 0.11172 0.61944 0.1099 0.62014 C 0.09792 0.62454 0.08581 0.62755 0.0737 0.63125 C 0.01823 0.63032 -0.03737 0.6375 -0.09258 0.62894 C -0.10534 0.62708 -0.11589 0.60949 -0.1276 0.6 C -0.15208 0.58009 -0.13633 0.60139 -0.18008 0.54005 C -0.18424 0.53426 -0.1901 0.51782 -0.1901 0.51782 C -0.20117 0.46921 -0.20391 0.44606 -0.21758 0.40903 C -0.23021 0.37454 -0.2431 0.34051 -0.25625 0.30671 C -0.2582 0.30185 -0.26094 0.29838 -0.2625 0.29329 C -0.27331 0.26111 -0.27357 0.2588 -0.27878 0.23565 C -0.28047 0.21343 -0.28255 0.1912 -0.28385 0.16875 C -0.28503 0.14884 -0.28477 0.1287 -0.28633 0.1088 C -0.28958 0.06574 -0.29453 0.04144 -0.3013 0 C -0.30169 -0.01481 -0.30469 -0.03009 -0.3026 -0.04444 C -0.30195 -0.04884 -0.2974 -0.04421 -0.29505 -0.04236 C -0.29128 -0.03912 -0.25977 -0.00556 -0.25508 -0.0044 C -0.22357 0.00255 -0.24844 -0.00231 -0.18008 0 C -0.14844 0.01944 -0.1599 0.01736 -0.13385 0.01991 C -0.13216 0.02014 -0.13047 0.01991 -0.12878 0.01991 L -0.1263 0.01991 " pathEditMode="relative" ptsTypes="AAAAAAAAAAAAAAAAAAAAAAAAAAAAAAAAAAAA">
                                      <p:cBhvr>
                                        <p:cTn id="118" dur="6000" fill="hold"/>
                                        <p:tgtEl>
                                          <p:spTgt spid="21"/>
                                        </p:tgtEl>
                                        <p:attrNameLst>
                                          <p:attrName>ppt_x</p:attrName>
                                          <p:attrName>ppt_y</p:attrName>
                                        </p:attrNameLst>
                                      </p:cBhvr>
                                    </p:animMotion>
                                  </p:childTnLst>
                                </p:cTn>
                              </p:par>
                              <p:par>
                                <p:cTn id="119" presetID="0" presetClass="path" presetSubtype="0" accel="50000" decel="50000" fill="hold" grpId="1" nodeType="withEffect">
                                  <p:stCondLst>
                                    <p:cond delay="0"/>
                                  </p:stCondLst>
                                  <p:childTnLst>
                                    <p:animMotion origin="layout" path="M 0 0 L 0 0 L -0.15 0.00209 C -0.1517 0.00209 -0.15339 0.00348 -0.15495 0.0044 C -0.1625 0.00788 -0.17006 0.01135 -0.17748 0.01551 C -0.18321 0.01875 -0.19414 0.03519 -0.19623 0.03774 C -0.1974 0.03889 -0.1987 0.03913 -0.2 0.03982 C -0.20625 0.05024 -0.21237 0.06088 -0.21875 0.07107 C -0.22071 0.07408 -0.22409 0.07547 -0.225 0.07987 C -0.22813 0.0963 -0.22813 0.11413 -0.22995 0.13102 C -0.23894 0.21227 -0.23425 0.15186 -0.23868 0.21991 C -0.2375 0.25024 -0.23646 0.28056 -0.23503 0.31088 C -0.2349 0.31413 -0.23451 0.31713 -0.23373 0.31991 C -0.22982 0.33426 -0.22735 0.35047 -0.22123 0.36204 C -0.22071 0.36297 -0.19102 0.42014 -0.1875 0.42431 C -0.18503 0.42732 -0.18217 0.4294 -0.17995 0.43311 C -0.17214 0.44653 -0.16524 0.46181 -0.15743 0.47547 C -0.15599 0.47801 -0.1543 0.48033 -0.15248 0.48218 C -0.13724 0.49607 -0.12201 0.50996 -0.10625 0.522 C -0.10274 0.52477 -0.0987 0.52477 -0.09493 0.52663 C -0.07956 0.53426 -0.06433 0.54399 -0.0487 0.55093 C -0.04467 0.55278 -0.04037 0.55232 -0.0362 0.55325 L 0.02005 0.56436 C 0.02578 0.56366 0.0875 0.57014 0.10872 0.54653 C 0.12031 0.53357 0.13046 0.5169 0.14127 0.50209 C 0.15182 0.46459 0.14088 0.50255 0.16627 0.42431 C 0.16718 0.42153 0.16809 0.41852 0.16875 0.41551 C 0.17343 0.3963 0.17838 0.37709 0.18255 0.35764 C 0.18372 0.35186 0.18424 0.34584 0.18502 0.33982 C 0.18632 0.3213 0.19036 0.30278 0.1888 0.28426 C 0.17994 0.1801 0.18007 0.23496 0.16757 0.18866 C 0.16341 0.17362 0.16041 0.15741 0.15625 0.14213 C 0.15533 0.13866 0.15364 0.13635 0.15247 0.13311 C 0.14466 0.11088 0.1457 0.10625 0.13502 0.09098 C 0.13398 0.08959 0.13255 0.08913 0.13125 0.08866 C 0.11927 0.08612 0.10716 0.08426 0.09505 0.08218 C 0.06653 0.08936 0.08164 0.08288 0.04505 0.11088 C 0.04336 0.11227 0.04153 0.11343 0.03997 0.11551 C 0.01692 0.14792 0.02421 0.13959 0.00507 0.17987 C 0.00351 0.18311 0.0013 0.18519 0 0.18866 C -0.00691 0.20811 -0.01537 0.23959 -0.01745 0.26204 L -0.01993 0.28866 C -0.01784 0.32547 -0.02592 0.34931 -0.00873 0.36204 C -0.00638 0.36389 -0.00378 0.36366 -0.00118 0.36436 C 0.0263 0.36204 0.04296 0.37176 0.0638 0.34885 C 0.06836 0.34375 0.07213 0.33681 0.0763 0.33102 C 0.0733 0.31181 0.07083 0.29237 0.06757 0.27315 C 0.06705 0.27061 0.06614 0.26829 0.06497 0.26644 C 0.06028 0.25857 0.05494 0.25186 0.05 0.24422 C 0.03984 0.22871 0.05573 0.24815 0.03632 0.22663 C 0.025 0.23033 0.01354 0.23218 0.00247 0.23774 C -0.02305 0.25024 -0.03191 0.25788 -0.05118 0.27315 C -0.0543 0.28056 -0.05821 0.28913 -0.06003 0.29769 C -0.06094 0.30255 -0.06081 0.30811 -0.0612 0.3132 L -0.05873 0.33982 L -0.05873 0.33982 " pathEditMode="relative" ptsTypes="AAAAAAAAAAAAAAAAAAAAAAAAAAAAAAAAAAAAAAAAAAAAAAAAAAAAAAAA">
                                      <p:cBhvr>
                                        <p:cTn id="120" dur="6000" fill="hold"/>
                                        <p:tgtEl>
                                          <p:spTgt spid="79"/>
                                        </p:tgtEl>
                                        <p:attrNameLst>
                                          <p:attrName>ppt_x</p:attrName>
                                          <p:attrName>ppt_y</p:attrName>
                                        </p:attrNameLst>
                                      </p:cBhvr>
                                    </p:animMotion>
                                  </p:childTnLst>
                                </p:cTn>
                              </p:par>
                              <p:par>
                                <p:cTn id="121" presetID="0" presetClass="path" presetSubtype="0" accel="50000" decel="50000" fill="hold" grpId="2" nodeType="withEffect">
                                  <p:stCondLst>
                                    <p:cond delay="0"/>
                                  </p:stCondLst>
                                  <p:childTnLst>
                                    <p:animMotion origin="layout" path="M 0 0 L 0 0 C -0.00313 -0.00209 -0.01446 -0.0088 -0.01758 -0.0132 C -0.02175 -0.01922 -0.02487 -0.02686 -0.02878 -0.03334 C -0.04453 -0.0588 -0.06068 -0.08334 -0.0763 -0.1088 C -0.08021 -0.11528 -0.0836 -0.12246 -0.0875 -0.12894 C -0.10781 -0.16181 -0.12865 -0.19352 -0.14883 -0.22662 C -0.15169 -0.23125 -0.15365 -0.23727 -0.15625 -0.24213 C -0.15951 -0.24838 -0.16302 -0.25394 -0.16628 -0.25996 C -0.17279 -0.28843 -0.16446 -0.25325 -0.17253 -0.28218 C -0.17396 -0.28727 -0.175 -0.2926 -0.1763 -0.29769 C -0.17956 -0.26922 -0.17513 -0.31065 -0.17878 -0.26227 C -0.17943 -0.25394 -0.1806 -0.24584 -0.18125 -0.23774 C -0.18307 -0.21783 -0.18633 -0.17778 -0.18633 -0.17778 C -0.18672 -0.16667 -0.18672 -0.15556 -0.1875 -0.14445 C -0.19115 -0.097 -0.19531 -0.04237 -0.2013 0.00671 C -0.20495 0.03634 -0.20899 0.06597 -0.2125 0.0956 C -0.21315 0.10069 -0.21302 0.10601 -0.2138 0.11111 C -0.21719 0.13425 -0.22162 0.15694 -0.225 0.18009 C -0.22617 0.18726 -0.22669 0.1949 -0.22761 0.20231 C -0.22826 0.2081 -0.22917 0.21412 -0.23008 0.22013 C -0.23086 0.21481 -0.23177 0.20972 -0.23255 0.20439 C -0.23307 0.20069 -0.23294 0.19675 -0.23386 0.19328 C -0.24245 0.16111 -0.25117 0.1287 -0.26133 0.09791 C -0.26459 0.08773 -0.27031 0.08078 -0.27383 0.07106 C -0.29076 0.02384 -0.30612 -0.02524 -0.32253 -0.07338 C -0.32487 -0.0801 -0.32787 -0.08635 -0.33008 -0.09329 C -0.33672 -0.11528 -0.34258 -0.13774 -0.34883 -0.15996 C -0.35209 -0.18889 -0.35599 -0.2176 -0.35886 -0.24653 C -0.35964 -0.25556 -0.36185 -0.29885 -0.3625 -0.3132 C -0.36511 -0.30741 -0.36732 -0.30116 -0.37005 -0.29561 C -0.37201 -0.29144 -0.37461 -0.28866 -0.3763 -0.2845 C -0.38516 -0.26135 -0.39167 -0.23542 -0.4013 -0.2132 C -0.42005 -0.17061 -0.43854 -0.12709 -0.46133 -0.09098 C -0.46511 -0.08519 -0.46849 -0.07848 -0.47253 -0.07338 C -0.49024 -0.05093 -0.50847 -0.03056 -0.5263 -0.0088 C -0.52969 -0.00463 -0.53268 0.00069 -0.53633 0.00439 C -0.54401 0.0125 -0.55287 0.01713 -0.56003 0.02662 C -0.56172 0.02893 -0.56328 0.03148 -0.56511 0.03333 C -0.56615 0.03449 -0.56875 0.03564 -0.56875 0.03564 L -0.56875 0.03564 " pathEditMode="relative" ptsTypes="AAAAAAAAAAAAAAAAAAAAAAAAAAAAAAAAAAAAAAAAA">
                                      <p:cBhvr>
                                        <p:cTn id="122" dur="6000" fill="hold"/>
                                        <p:tgtEl>
                                          <p:spTgt spid="76"/>
                                        </p:tgtEl>
                                        <p:attrNameLst>
                                          <p:attrName>ppt_x</p:attrName>
                                          <p:attrName>ppt_y</p:attrName>
                                        </p:attrNameLst>
                                      </p:cBhvr>
                                    </p:animMotion>
                                  </p:childTnLst>
                                </p:cTn>
                              </p:par>
                              <p:par>
                                <p:cTn id="123" presetID="0" presetClass="path" presetSubtype="0" accel="50000" decel="50000" fill="hold" grpId="1" nodeType="withEffect">
                                  <p:stCondLst>
                                    <p:cond delay="0"/>
                                  </p:stCondLst>
                                  <p:childTnLst>
                                    <p:animMotion origin="layout" path="M 0 0 L 0 0 L -0.04244 0.00209 C -0.1026 0.00486 -0.07799 0.00116 -0.10872 0.00648 C -0.11796 0.0125 -0.12734 0.0176 -0.13619 0.02431 C -0.13906 0.02639 -0.14101 0.03102 -0.14375 0.03334 C -0.14856 0.03704 -0.1539 0.03866 -0.15872 0.04213 C -0.16015 0.04306 -0.16119 0.04537 -0.1625 0.04653 C -0.17994 0.06204 -0.19817 0.07732 -0.21627 0.09098 C -0.21744 0.0919 -0.21875 0.0926 -0.22005 0.09329 C -0.225 0.0956 -0.23007 0.09746 -0.23502 0.1 C -0.24088 0.10278 -0.24674 0.10579 -0.25247 0.1088 C -0.25377 0.10949 -0.25507 0.10973 -0.25625 0.11111 C -0.26224 0.11736 -0.26823 0.12361 -0.27369 0.13102 C -0.27617 0.13403 -0.2776 0.13935 -0.27994 0.14213 C -0.28724 0.15047 -0.29479 0.15741 -0.30247 0.16435 C -0.30403 0.16574 -0.30586 0.16551 -0.30755 0.16667 C -0.31718 0.17292 -0.32721 0.17801 -0.33619 0.18658 C -0.34309 0.19306 -0.34843 0.20371 -0.35494 0.21111 C -0.35651 0.21273 -0.35846 0.21204 -0.36002 0.2132 C -0.36849 0.21945 -0.3763 0.22824 -0.38502 0.23334 C -0.40351 0.24375 -0.42291 0.24908 -0.44127 0.25996 C -0.44375 0.26135 -0.44622 0.26297 -0.44869 0.26435 C -0.45586 0.26806 -0.46289 0.27153 -0.47005 0.27547 C -0.47252 0.27685 -0.475 0.27848 -0.47747 0.27986 C -0.4888 0.28588 -0.50013 0.29121 -0.51119 0.29769 C -0.51302 0.29861 -0.51445 0.30116 -0.51627 0.30209 C -0.52994 0.30926 -0.54479 0.31088 -0.55755 0.32223 C -0.55911 0.32361 -0.5608 0.32547 -0.5625 0.32662 C -0.58776 0.34329 -0.58385 0.34051 -0.60755 0.35093 C -0.6125 0.35324 -0.61757 0.35486 -0.62252 0.35764 L -0.62994 0.36204 C -0.62786 0.3426 -0.63112 0.3551 -0.61744 0.34445 C -0.60612 0.33542 -0.59505 0.325 -0.58372 0.31551 C -0.55481 0.29121 -0.55377 0.29792 -0.50247 0.28658 C -0.37252 0.25764 -0.45599 0.27176 -0.2513 0.26435 C -0.22265 0.25648 -0.22903 0.25787 -0.18619 0.25093 C -0.16497 0.24769 -0.14375 0.24352 -0.12252 0.24213 L -0.05755 0.23773 C -0.03671 0.23473 -0.00104 0.23195 0.02123 0.22223 L 0.02631 0.21991 C 0.02396 0.23218 0.02644 0.22199 0.02006 0.23542 C 0.01901 0.2375 0.01836 0.24005 0.01745 0.24213 C 0.0142 0.24954 0.00756 0.26435 0.00756 0.26435 C 0.00365 0.28496 0.00808 0.2632 -0.00755 0.3044 C -0.01276 0.31806 -0.01718 0.33287 -0.02252 0.34653 C -0.02786 0.36065 -0.03307 0.375 -0.0388 0.38889 C -0.03984 0.39121 -0.0414 0.39283 -0.04244 0.39537 C -0.04895 0.41065 -0.05559 0.42593 -0.06119 0.44213 C -0.06523 0.45348 -0.06718 0.46667 -0.07122 0.47778 L -0.07369 0.48426 C -0.07461 0.49167 -0.07513 0.49931 -0.0763 0.50648 C -0.07721 0.51343 -0.07903 0.51968 -0.07994 0.52662 C -0.08073 0.53172 -0.08086 0.53704 -0.08125 0.54213 C -0.08164 0.54653 -0.0819 0.55116 -0.08255 0.55556 C -0.08554 0.57685 -0.08502 0.56065 -0.08502 0.57755 L -0.08502 0.57755 " pathEditMode="relative" ptsTypes="AAAAAAAAAAAAAAAAAAAAAAAAAAAAAAAAAAAAAAAAAAAAAAAAAAAAAAAAA">
                                      <p:cBhvr>
                                        <p:cTn id="124" dur="6000" fill="hold"/>
                                        <p:tgtEl>
                                          <p:spTgt spid="2"/>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4" grpId="0" animBg="1"/>
      <p:bldP spid="34" grpId="1" animBg="1"/>
      <p:bldP spid="31" grpId="0" animBg="1"/>
      <p:bldP spid="3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2101708" y="347914"/>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a:hlinkClick r:id="" action="ppaction://noaction">
              <a:snd r:embed="rId4" name="bomb.wav"/>
            </a:hlinkClick>
          </p:cNvPr>
          <p:cNvSpPr/>
          <p:nvPr/>
        </p:nvSpPr>
        <p:spPr>
          <a:xfrm>
            <a:off x="815772" y="4171960"/>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4" name="bomb.wav"/>
            </a:hlinkClick>
          </p:cNvPr>
          <p:cNvSpPr/>
          <p:nvPr/>
        </p:nvSpPr>
        <p:spPr>
          <a:xfrm>
            <a:off x="4712403" y="3429000"/>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2506559" y="2349000"/>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4" name="bomb.wav"/>
            </a:hlinkClick>
          </p:cNvPr>
          <p:cNvSpPr/>
          <p:nvPr/>
        </p:nvSpPr>
        <p:spPr>
          <a:xfrm>
            <a:off x="4191401" y="1468173"/>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4" name="bomb.wav"/>
            </a:hlinkClick>
          </p:cNvPr>
          <p:cNvSpPr/>
          <p:nvPr/>
        </p:nvSpPr>
        <p:spPr>
          <a:xfrm>
            <a:off x="2866595" y="3917353"/>
            <a:ext cx="1078301" cy="108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3" name="Textfeld 22"/>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1 von 6</a:t>
            </a:r>
          </a:p>
        </p:txBody>
      </p:sp>
      <p:sp>
        <p:nvSpPr>
          <p:cNvPr id="25" name="Rechteck 24"/>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Tree>
    <p:controls>
      <mc:AlternateContent xmlns:mc="http://schemas.openxmlformats.org/markup-compatibility/2006">
        <mc:Choice xmlns:v="urn:schemas-microsoft-com:vml" Requires="v">
          <p:control spid="4105" r:id="rId2" imgW="739080" imgH="830520"/>
        </mc:Choice>
        <mc:Fallback>
          <p:control r:id="rId2" imgW="739080" imgH="830520">
            <p:pic>
              <p:nvPicPr>
                <p:cNvPr id="30"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84161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withEffect">
                                  <p:stCondLst>
                                    <p:cond delay="0"/>
                                  </p:stCondLst>
                                  <p:childTnLst>
                                    <p:animClr clrSpc="rgb" dir="cw">
                                      <p:cBhvr override="childStyle">
                                        <p:cTn id="6" dur="500" autoRev="1" fill="remove"/>
                                        <p:tgtEl>
                                          <p:spTgt spid="2"/>
                                        </p:tgtEl>
                                        <p:attrNameLst>
                                          <p:attrName>style.color</p:attrName>
                                        </p:attrNameLst>
                                      </p:cBhvr>
                                      <p:to>
                                        <a:srgbClr val="B4C6E7"/>
                                      </p:to>
                                    </p:animClr>
                                    <p:animClr clrSpc="rgb" dir="cw">
                                      <p:cBhvr>
                                        <p:cTn id="7" dur="500" autoRev="1" fill="remove"/>
                                        <p:tgtEl>
                                          <p:spTgt spid="2"/>
                                        </p:tgtEl>
                                        <p:attrNameLst>
                                          <p:attrName>fillcolor</p:attrName>
                                        </p:attrNameLst>
                                      </p:cBhvr>
                                      <p:to>
                                        <a:srgbClr val="B4C6E7"/>
                                      </p:to>
                                    </p:animClr>
                                    <p:set>
                                      <p:cBhvr>
                                        <p:cTn id="8" dur="500" autoRev="1" fill="remove"/>
                                        <p:tgtEl>
                                          <p:spTgt spid="2"/>
                                        </p:tgtEl>
                                        <p:attrNameLst>
                                          <p:attrName>fill.type</p:attrName>
                                        </p:attrNameLst>
                                      </p:cBhvr>
                                      <p:to>
                                        <p:strVal val="solid"/>
                                      </p:to>
                                    </p:set>
                                    <p:set>
                                      <p:cBhvr>
                                        <p:cTn id="9" dur="500" autoRev="1" fill="remove"/>
                                        <p:tgtEl>
                                          <p:spTgt spid="2"/>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0" restart="whenNotActive" fill="hold" evtFilter="cancelBubble" nodeType="interactiveSeq">
                <p:stCondLst>
                  <p:cond evt="onClick" delay="0">
                    <p:tgtEl>
                      <p:spTgt spid="78"/>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1000" fill="hold"/>
                                        <p:tgtEl>
                                          <p:spTgt spid="78"/>
                                        </p:tgtEl>
                                        <p:attrNameLst>
                                          <p:attrName>fillcolor</p:attrName>
                                        </p:attrNameLst>
                                      </p:cBhvr>
                                      <p:to>
                                        <a:srgbClr val="FF0000"/>
                                      </p:to>
                                    </p:animClr>
                                    <p:set>
                                      <p:cBhvr>
                                        <p:cTn id="15" dur="1000" fill="hold"/>
                                        <p:tgtEl>
                                          <p:spTgt spid="78"/>
                                        </p:tgtEl>
                                        <p:attrNameLst>
                                          <p:attrName>fill.type</p:attrName>
                                        </p:attrNameLst>
                                      </p:cBhvr>
                                      <p:to>
                                        <p:strVal val="solid"/>
                                      </p:to>
                                    </p:set>
                                    <p:set>
                                      <p:cBhvr>
                                        <p:cTn id="16" dur="1000" fill="hold"/>
                                        <p:tgtEl>
                                          <p:spTgt spid="78"/>
                                        </p:tgtEl>
                                        <p:attrNameLst>
                                          <p:attrName>fill.on</p:attrName>
                                        </p:attrNameLst>
                                      </p:cBhvr>
                                      <p:to>
                                        <p:strVal val="true"/>
                                      </p:to>
                                    </p:set>
                                  </p:childTnLst>
                                  <p:subTnLst>
                                    <p:audio>
                                      <p:cMediaNode vol="100000">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8"/>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1000" fill="hold"/>
                                        <p:tgtEl>
                                          <p:spTgt spid="2"/>
                                        </p:tgtEl>
                                        <p:attrNameLst>
                                          <p:attrName>fillcolor</p:attrName>
                                        </p:attrNameLst>
                                      </p:cBhvr>
                                      <p:to>
                                        <a:srgbClr val="00B050"/>
                                      </p:to>
                                    </p:animClr>
                                    <p:set>
                                      <p:cBhvr>
                                        <p:cTn id="22" dur="1000" fill="hold"/>
                                        <p:tgtEl>
                                          <p:spTgt spid="2"/>
                                        </p:tgtEl>
                                        <p:attrNameLst>
                                          <p:attrName>fill.type</p:attrName>
                                        </p:attrNameLst>
                                      </p:cBhvr>
                                      <p:to>
                                        <p:strVal val="solid"/>
                                      </p:to>
                                    </p:set>
                                    <p:set>
                                      <p:cBhvr>
                                        <p:cTn id="23" dur="1000" fill="hold"/>
                                        <p:tgtEl>
                                          <p:spTgt spid="2"/>
                                        </p:tgtEl>
                                        <p:attrNameLst>
                                          <p:attrName>fill.on</p:attrName>
                                        </p:attrNameLst>
                                      </p:cBhvr>
                                      <p:to>
                                        <p:strVal val="true"/>
                                      </p:to>
                                    </p:set>
                                  </p:childTnLst>
                                  <p:subTnLst>
                                    <p:audio>
                                      <p:cMediaNode vol="41000">
                                        <p:cTn display="0" masterRel="sameClick">
                                          <p:stCondLst>
                                            <p:cond evt="begin" delay="0">
                                              <p:tn val="20"/>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
                  </p:tgtEl>
                </p:cond>
              </p:nextCondLst>
            </p:seq>
            <p:seq concurrent="1" nextAc="seek">
              <p:cTn id="24" restart="whenNotActive" fill="hold" evtFilter="cancelBubble" nodeType="interactiveSeq">
                <p:stCondLst>
                  <p:cond evt="onClick" delay="0">
                    <p:tgtEl>
                      <p:spTgt spid="76"/>
                    </p:tgtEl>
                  </p:cond>
                </p:stCondLst>
                <p:endSync evt="end" delay="0">
                  <p:rtn val="all"/>
                </p:endSync>
                <p:childTnLst>
                  <p:par>
                    <p:cTn id="25" fill="hold">
                      <p:stCondLst>
                        <p:cond delay="0"/>
                      </p:stCondLst>
                      <p:childTnLst>
                        <p:par>
                          <p:cTn id="26" fill="hold">
                            <p:stCondLst>
                              <p:cond delay="0"/>
                            </p:stCondLst>
                            <p:childTnLst>
                              <p:par>
                                <p:cTn id="27" presetID="19" presetClass="emph" presetSubtype="0" fill="hold" grpId="0" nodeType="withEffect">
                                  <p:stCondLst>
                                    <p:cond delay="0"/>
                                  </p:stCondLst>
                                  <p:childTnLst>
                                    <p:animClr clrSpc="rgb" dir="cw">
                                      <p:cBhvr override="childStyle">
                                        <p:cTn id="28" dur="1000" fill="hold"/>
                                        <p:tgtEl>
                                          <p:spTgt spid="76"/>
                                        </p:tgtEl>
                                        <p:attrNameLst>
                                          <p:attrName>style.color</p:attrName>
                                        </p:attrNameLst>
                                      </p:cBhvr>
                                      <p:to>
                                        <a:srgbClr val="FF0000"/>
                                      </p:to>
                                    </p:animClr>
                                    <p:animClr clrSpc="rgb" dir="cw">
                                      <p:cBhvr>
                                        <p:cTn id="29" dur="1000" fill="hold"/>
                                        <p:tgtEl>
                                          <p:spTgt spid="76"/>
                                        </p:tgtEl>
                                        <p:attrNameLst>
                                          <p:attrName>fillcolor</p:attrName>
                                        </p:attrNameLst>
                                      </p:cBhvr>
                                      <p:to>
                                        <a:srgbClr val="FF0000"/>
                                      </p:to>
                                    </p:animClr>
                                    <p:set>
                                      <p:cBhvr>
                                        <p:cTn id="30" dur="1000" fill="hold"/>
                                        <p:tgtEl>
                                          <p:spTgt spid="76"/>
                                        </p:tgtEl>
                                        <p:attrNameLst>
                                          <p:attrName>fill.type</p:attrName>
                                        </p:attrNameLst>
                                      </p:cBhvr>
                                      <p:to>
                                        <p:strVal val="solid"/>
                                      </p:to>
                                    </p:set>
                                    <p:set>
                                      <p:cBhvr>
                                        <p:cTn id="31" dur="1000" fill="hold"/>
                                        <p:tgtEl>
                                          <p:spTgt spid="76"/>
                                        </p:tgtEl>
                                        <p:attrNameLst>
                                          <p:attrName>fill.on</p:attrName>
                                        </p:attrNameLst>
                                      </p:cBhvr>
                                      <p:to>
                                        <p:strVal val="true"/>
                                      </p:to>
                                    </p:set>
                                  </p:childTnLst>
                                  <p:subTnLst>
                                    <p:audio>
                                      <p:cMediaNode vol="77000">
                                        <p:cTn display="0" masterRel="sameClick">
                                          <p:stCondLst>
                                            <p:cond evt="begin" delay="0">
                                              <p:tn val="2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6"/>
                  </p:tgtEl>
                </p:cond>
              </p:nextCondLst>
            </p:seq>
            <p:seq concurrent="1" nextAc="seek">
              <p:cTn id="32" restart="whenNotActive" fill="hold" evtFilter="cancelBubble" nodeType="interactiveSeq">
                <p:stCondLst>
                  <p:cond evt="onClick" delay="0">
                    <p:tgtEl>
                      <p:spTgt spid="80"/>
                    </p:tgtEl>
                  </p:cond>
                </p:stCondLst>
                <p:endSync evt="end" delay="0">
                  <p:rtn val="all"/>
                </p:endSync>
                <p:childTnLst>
                  <p:par>
                    <p:cTn id="33" fill="hold">
                      <p:stCondLst>
                        <p:cond delay="0"/>
                      </p:stCondLst>
                      <p:childTnLst>
                        <p:par>
                          <p:cTn id="34" fill="hold">
                            <p:stCondLst>
                              <p:cond delay="0"/>
                            </p:stCondLst>
                            <p:childTnLst>
                              <p:par>
                                <p:cTn id="35" presetID="19" presetClass="emph" presetSubtype="0" fill="hold" grpId="0" nodeType="clickEffect">
                                  <p:stCondLst>
                                    <p:cond delay="0"/>
                                  </p:stCondLst>
                                  <p:childTnLst>
                                    <p:animClr clrSpc="rgb" dir="cw">
                                      <p:cBhvr override="childStyle">
                                        <p:cTn id="36" dur="1000" fill="hold"/>
                                        <p:tgtEl>
                                          <p:spTgt spid="80"/>
                                        </p:tgtEl>
                                        <p:attrNameLst>
                                          <p:attrName>style.color</p:attrName>
                                        </p:attrNameLst>
                                      </p:cBhvr>
                                      <p:to>
                                        <a:srgbClr val="FF0000"/>
                                      </p:to>
                                    </p:animClr>
                                    <p:animClr clrSpc="rgb" dir="cw">
                                      <p:cBhvr>
                                        <p:cTn id="37" dur="1000" fill="hold"/>
                                        <p:tgtEl>
                                          <p:spTgt spid="80"/>
                                        </p:tgtEl>
                                        <p:attrNameLst>
                                          <p:attrName>fillcolor</p:attrName>
                                        </p:attrNameLst>
                                      </p:cBhvr>
                                      <p:to>
                                        <a:srgbClr val="FF0000"/>
                                      </p:to>
                                    </p:animClr>
                                    <p:set>
                                      <p:cBhvr>
                                        <p:cTn id="38" dur="1000" fill="hold"/>
                                        <p:tgtEl>
                                          <p:spTgt spid="80"/>
                                        </p:tgtEl>
                                        <p:attrNameLst>
                                          <p:attrName>fill.type</p:attrName>
                                        </p:attrNameLst>
                                      </p:cBhvr>
                                      <p:to>
                                        <p:strVal val="solid"/>
                                      </p:to>
                                    </p:set>
                                    <p:set>
                                      <p:cBhvr>
                                        <p:cTn id="39" dur="1000" fill="hold"/>
                                        <p:tgtEl>
                                          <p:spTgt spid="80"/>
                                        </p:tgtEl>
                                        <p:attrNameLst>
                                          <p:attrName>fill.on</p:attrName>
                                        </p:attrNameLst>
                                      </p:cBhvr>
                                      <p:to>
                                        <p:strVal val="true"/>
                                      </p:to>
                                    </p:set>
                                  </p:childTnLst>
                                  <p:subTnLst>
                                    <p:audio>
                                      <p:cMediaNode vol="77000">
                                        <p:cTn display="0" masterRel="sameClick">
                                          <p:stCondLst>
                                            <p:cond evt="begin" delay="0">
                                              <p:tn val="3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80"/>
                  </p:tgtEl>
                </p:cond>
              </p:nextCondLst>
            </p:seq>
            <p:seq concurrent="1" nextAc="seek">
              <p:cTn id="40" restart="whenNotActive" fill="hold" evtFilter="cancelBubble" nodeType="interactiveSeq">
                <p:stCondLst>
                  <p:cond evt="onClick" delay="0">
                    <p:tgtEl>
                      <p:spTgt spid="79"/>
                    </p:tgtEl>
                  </p:cond>
                </p:stCondLst>
                <p:endSync evt="end" delay="0">
                  <p:rtn val="all"/>
                </p:endSync>
                <p:childTnLst>
                  <p:par>
                    <p:cTn id="41" fill="hold">
                      <p:stCondLst>
                        <p:cond delay="0"/>
                      </p:stCondLst>
                      <p:childTnLst>
                        <p:par>
                          <p:cTn id="42" fill="hold">
                            <p:stCondLst>
                              <p:cond delay="0"/>
                            </p:stCondLst>
                            <p:childTnLst>
                              <p:par>
                                <p:cTn id="43" presetID="19" presetClass="emph" presetSubtype="0" fill="hold" grpId="0" nodeType="clickEffect">
                                  <p:stCondLst>
                                    <p:cond delay="0"/>
                                  </p:stCondLst>
                                  <p:childTnLst>
                                    <p:animClr clrSpc="rgb" dir="cw">
                                      <p:cBhvr override="childStyle">
                                        <p:cTn id="44" dur="1000" fill="hold"/>
                                        <p:tgtEl>
                                          <p:spTgt spid="79"/>
                                        </p:tgtEl>
                                        <p:attrNameLst>
                                          <p:attrName>style.color</p:attrName>
                                        </p:attrNameLst>
                                      </p:cBhvr>
                                      <p:to>
                                        <a:srgbClr val="FF0000"/>
                                      </p:to>
                                    </p:animClr>
                                    <p:animClr clrSpc="rgb" dir="cw">
                                      <p:cBhvr>
                                        <p:cTn id="45" dur="1000" fill="hold"/>
                                        <p:tgtEl>
                                          <p:spTgt spid="79"/>
                                        </p:tgtEl>
                                        <p:attrNameLst>
                                          <p:attrName>fillcolor</p:attrName>
                                        </p:attrNameLst>
                                      </p:cBhvr>
                                      <p:to>
                                        <a:srgbClr val="FF0000"/>
                                      </p:to>
                                    </p:animClr>
                                    <p:set>
                                      <p:cBhvr>
                                        <p:cTn id="46" dur="1000" fill="hold"/>
                                        <p:tgtEl>
                                          <p:spTgt spid="79"/>
                                        </p:tgtEl>
                                        <p:attrNameLst>
                                          <p:attrName>fill.type</p:attrName>
                                        </p:attrNameLst>
                                      </p:cBhvr>
                                      <p:to>
                                        <p:strVal val="solid"/>
                                      </p:to>
                                    </p:set>
                                    <p:set>
                                      <p:cBhvr>
                                        <p:cTn id="47" dur="1000" fill="hold"/>
                                        <p:tgtEl>
                                          <p:spTgt spid="79"/>
                                        </p:tgtEl>
                                        <p:attrNameLst>
                                          <p:attrName>fill.on</p:attrName>
                                        </p:attrNameLst>
                                      </p:cBhvr>
                                      <p:to>
                                        <p:strVal val="true"/>
                                      </p:to>
                                    </p:set>
                                  </p:childTnLst>
                                  <p:subTnLst>
                                    <p:audio>
                                      <p:cMediaNode vol="77000">
                                        <p:cTn display="0" masterRel="sameClick">
                                          <p:stCondLst>
                                            <p:cond evt="begin" delay="0">
                                              <p:tn val="4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9"/>
                  </p:tgtEl>
                </p:cond>
              </p:nextCondLst>
            </p:seq>
            <p:seq concurrent="1" nextAc="seek">
              <p:cTn id="48" restart="whenNotActive" fill="hold" evtFilter="cancelBubble" nodeType="interactiveSeq">
                <p:stCondLst>
                  <p:cond evt="onClick" delay="0">
                    <p:tgtEl>
                      <p:spTgt spid="77"/>
                    </p:tgtEl>
                  </p:cond>
                </p:stCondLst>
                <p:endSync evt="end" delay="0">
                  <p:rtn val="all"/>
                </p:endSync>
                <p:childTnLst>
                  <p:par>
                    <p:cTn id="49" fill="hold">
                      <p:stCondLst>
                        <p:cond delay="0"/>
                      </p:stCondLst>
                      <p:childTnLst>
                        <p:par>
                          <p:cTn id="50" fill="hold">
                            <p:stCondLst>
                              <p:cond delay="0"/>
                            </p:stCondLst>
                            <p:childTnLst>
                              <p:par>
                                <p:cTn id="51" presetID="19" presetClass="emph" presetSubtype="0" fill="hold" grpId="0" nodeType="clickEffect">
                                  <p:stCondLst>
                                    <p:cond delay="0"/>
                                  </p:stCondLst>
                                  <p:childTnLst>
                                    <p:animClr clrSpc="rgb" dir="cw">
                                      <p:cBhvr override="childStyle">
                                        <p:cTn id="52" dur="1000" fill="hold"/>
                                        <p:tgtEl>
                                          <p:spTgt spid="77"/>
                                        </p:tgtEl>
                                        <p:attrNameLst>
                                          <p:attrName>style.color</p:attrName>
                                        </p:attrNameLst>
                                      </p:cBhvr>
                                      <p:to>
                                        <a:srgbClr val="FF0000"/>
                                      </p:to>
                                    </p:animClr>
                                    <p:animClr clrSpc="rgb" dir="cw">
                                      <p:cBhvr>
                                        <p:cTn id="53" dur="1000" fill="hold"/>
                                        <p:tgtEl>
                                          <p:spTgt spid="77"/>
                                        </p:tgtEl>
                                        <p:attrNameLst>
                                          <p:attrName>fillcolor</p:attrName>
                                        </p:attrNameLst>
                                      </p:cBhvr>
                                      <p:to>
                                        <a:srgbClr val="FF0000"/>
                                      </p:to>
                                    </p:animClr>
                                    <p:set>
                                      <p:cBhvr>
                                        <p:cTn id="54" dur="1000" fill="hold"/>
                                        <p:tgtEl>
                                          <p:spTgt spid="77"/>
                                        </p:tgtEl>
                                        <p:attrNameLst>
                                          <p:attrName>fill.type</p:attrName>
                                        </p:attrNameLst>
                                      </p:cBhvr>
                                      <p:to>
                                        <p:strVal val="solid"/>
                                      </p:to>
                                    </p:set>
                                    <p:set>
                                      <p:cBhvr>
                                        <p:cTn id="55" dur="1000" fill="hold"/>
                                        <p:tgtEl>
                                          <p:spTgt spid="77"/>
                                        </p:tgtEl>
                                        <p:attrNameLst>
                                          <p:attrName>fill.on</p:attrName>
                                        </p:attrNameLst>
                                      </p:cBhvr>
                                      <p:to>
                                        <p:strVal val="true"/>
                                      </p:to>
                                    </p:set>
                                  </p:childTnLst>
                                  <p:subTnLst>
                                    <p:audio>
                                      <p:cMediaNode vol="77000">
                                        <p:cTn display="0" masterRel="sameClick">
                                          <p:stCondLst>
                                            <p:cond evt="begin" delay="0">
                                              <p:tn val="51"/>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7"/>
                  </p:tgtEl>
                </p:cond>
              </p:nextCondLst>
            </p:seq>
            <p:seq concurrent="1" nextAc="seek">
              <p:cTn id="56" restart="whenNotActive" fill="hold" evtFilter="cancelBubble" nodeType="interactiveSeq">
                <p:stCondLst>
                  <p:cond evt="onClick" delay="0">
                    <p:tgtEl>
                      <p:spTgt spid="28"/>
                    </p:tgtEl>
                  </p:cond>
                </p:stCondLst>
                <p:endSync evt="end" delay="0">
                  <p:rtn val="all"/>
                </p:endSync>
                <p:childTnLst>
                  <p:par>
                    <p:cTn id="57" fill="hold">
                      <p:stCondLst>
                        <p:cond delay="0"/>
                      </p:stCondLst>
                      <p:childTnLst>
                        <p:par>
                          <p:cTn id="58" fill="hold">
                            <p:stCondLst>
                              <p:cond delay="0"/>
                            </p:stCondLst>
                            <p:childTnLst>
                              <p:par>
                                <p:cTn id="59" presetID="0" presetClass="path" presetSubtype="0" accel="50000" decel="50000" fill="hold" grpId="1" nodeType="withEffect">
                                  <p:stCondLst>
                                    <p:cond delay="0"/>
                                  </p:stCondLst>
                                  <p:childTnLst>
                                    <p:animMotion origin="layout" path="M 0 0 L 0 0 C -0.01627 -0.04121 -0.00052 -0.00625 -0.01875 -0.03565 C -0.02448 -0.04468 -0.0289 -0.05625 -0.03502 -0.06459 C -0.03828 -0.06899 -0.04179 -0.07315 -0.04505 -0.07778 C -0.04844 -0.08287 -0.0513 -0.08912 -0.05495 -0.09352 C -0.07044 -0.11088 -0.08646 -0.12662 -0.10247 -0.14237 C -0.10403 -0.14375 -0.10586 -0.14375 -0.10755 -0.14445 C -0.11614 -0.14885 -0.10521 -0.14491 -0.11875 -0.14908 C -0.12005 -0.15047 -0.12161 -0.15139 -0.12252 -0.15348 C -0.13216 -0.17477 -0.12409 -0.16852 -0.13255 -0.17338 C -0.13581 -0.18287 -0.14245 -0.20116 -0.14505 -0.21112 C -0.14661 -0.2176 -0.14752 -0.22454 -0.1487 -0.23125 C -0.14831 -0.24746 -0.14896 -0.26412 -0.14752 -0.2801 C -0.14726 -0.28334 -0.14466 -0.28403 -0.14375 -0.28681 C -0.14179 -0.29237 -0.14075 -0.29908 -0.1388 -0.30463 C -0.13281 -0.32061 -0.12812 -0.33889 -0.12005 -0.35116 C -0.11419 -0.36019 -0.10846 -0.36922 -0.10247 -0.37801 C -0.10091 -0.38033 -0.09935 -0.38264 -0.09752 -0.3845 C -0.09297 -0.38936 -0.08854 -0.39399 -0.08372 -0.39792 C -0.08216 -0.39931 -0.08034 -0.39931 -0.07877 -0.40024 C -0.07252 -0.40371 -0.06614 -0.40718 -0.06002 -0.41135 C -0.05703 -0.4132 -0.05443 -0.41737 -0.0513 -0.41783 C -0.03672 -0.42037 -0.02213 -0.41945 -0.00755 -0.42014 C 0.0112 -0.42385 0.03008 -0.42639 0.0487 -0.43125 C 0.05886 -0.4338 0.07878 -0.44237 0.07878 -0.44237 C 0.08464 -0.44746 0.09037 -0.45325 0.09623 -0.45787 C 0.12448 -0.48079 0.09128 -0.45186 0.1138 -0.46899 C 0.12305 -0.47616 0.13164 -0.48612 0.14128 -0.49121 C 0.17487 -0.50903 0.18789 -0.51112 0.21628 -0.51783 C 0.22578 -0.51204 0.23555 -0.50695 0.24505 -0.50024 C 0.25313 -0.49422 0.26875 -0.4801 0.26875 -0.4801 C 0.27331 -0.4713 0.27839 -0.4632 0.28255 -0.45348 C 0.2836 -0.45093 0.28347 -0.44769 0.28373 -0.44468 C 0.28516 -0.43195 0.2862 -0.41945 0.2875 -0.40672 C 0.28672 -0.39051 0.28646 -0.37408 0.28503 -0.35787 C 0.28477 -0.35463 0.28307 -0.35209 0.28255 -0.34908 C 0.27891 -0.33149 0.27578 -0.31343 0.27253 -0.29561 C 0.27214 -0.2882 0.27123 -0.28079 0.27123 -0.27338 C 0.27123 -0.23241 0.2724 -0.22385 0.275 -0.18681 C 0.27422 -0.14676 0.2737 -0.10672 0.27253 -0.06667 C 0.2724 -0.06366 0.27175 -0.06088 0.27123 -0.05787 C 0.26432 -0.02061 0.26797 -0.04537 0.26498 -0.02454 C 0.26706 0.00138 0.26732 0.028 0.27123 0.05324 C 0.27214 0.05833 0.27578 0.06088 0.27878 0.06203 C 0.29271 0.06782 0.30703 0.06944 0.32123 0.07338 C 0.3681 0.06875 0.40521 0.06782 0.4513 0.05324 C 0.45456 0.05231 0.45677 0.04583 0.46003 0.04444 C 0.47227 0.03842 0.48503 0.03564 0.49753 0.03101 C 0.5013 0.02963 0.50521 0.02893 0.50873 0.02662 C 0.53594 0.00949 0.54063 0.00393 0.56498 -0.01783 C 0.57292 -0.03658 0.56914 -0.02524 0.57383 -0.06459 C 0.57604 -0.0838 0.57722 -0.10325 0.58008 -0.12223 C 0.58099 -0.1294 0.5836 -0.13542 0.58503 -0.14237 C 0.58854 -0.15857 0.59167 -0.175 0.59505 -0.19121 C 0.59714 -0.22454 0.59909 -0.25787 0.6013 -0.29121 C 0.60156 -0.29653 0.60156 -0.30186 0.60248 -0.30672 C 0.60456 -0.31783 0.61172 -0.35556 0.61758 -0.37338 C 0.63399 -0.42431 0.6293 -0.40093 0.63373 -0.42454 C 0.63425 -0.43797 0.63412 -0.45139 0.63503 -0.46459 C 0.63542 -0.47061 0.6388 -0.47686 0.6375 -0.48241 C 0.6362 -0.48797 0.63164 -0.4882 0.62878 -0.49121 L 0.43373 -0.48681 C 0.43229 -0.48681 0.43086 -0.48473 0.43008 -0.48241 C 0.42696 -0.47408 0.425 -0.46459 0.42253 -0.45579 L 0.4138 -0.42454 L 0.41133 -0.41575 C 0.41042 -0.41274 0.41029 -0.40857 0.40873 -0.40672 C 0.39883 -0.39491 0.40261 -0.40024 0.3875 -0.3713 C 0.38229 -0.36135 0.378 -0.34977 0.37253 -0.34005 C 0.37044 -0.33635 0.36732 -0.33473 0.36498 -0.33125 C 0.35599 -0.3176 0.34753 -0.30301 0.3388 -0.28912 C 0.3375 -0.2845 0.33711 -0.27894 0.33503 -0.2757 C 0.33138 -0.26991 0.32656 -0.26713 0.32253 -0.26227 C 0.31823 -0.25741 0.31406 -0.25232 0.31003 -0.24676 C 0.26237 -0.18334 0.32474 -0.26227 0.2875 -0.22014 C 0.28607 -0.21852 0.28542 -0.21482 0.28373 -0.21343 C 0.27982 -0.21019 0.27539 -0.20903 0.27123 -0.20672 C 0.26459 -0.20325 0.25821 -0.19723 0.2513 -0.19561 C 0.24792 -0.19491 0.24453 -0.19468 0.24128 -0.19352 C 0.22331 -0.18658 0.20534 -0.17894 0.1875 -0.1713 C 0.16133 -0.15973 0.20938 -0.17547 0.16498 -0.16227 C 0.15547 -0.15556 0.14571 -0.14931 0.1362 -0.14237 C 0.13373 -0.14051 0.13138 -0.1375 0.12878 -0.13565 C 0.12044 -0.1294 0.11211 -0.12385 0.10378 -0.11783 C 0.10248 -0.11575 0.10169 -0.11204 0.1 -0.11112 C 0.0944 -0.10834 0.08828 -0.1088 0.08255 -0.10672 L 0.05755 -0.09792 C 0.05703 -0.0919 0.05755 -0.08565 0.05625 -0.0801 C 0.05456 -0.07338 0.05117 -0.06829 0.0487 -0.06227 C 0.04792 -0.06019 0.0474 -0.05741 0.04623 -0.05556 C 0.04479 -0.05348 0.04271 -0.05325 0.04128 -0.05116 C 0.03802 -0.04653 0.03477 -0.04167 0.03255 -0.03565 C 0.02969 -0.02801 0.03112 -0.03079 0.02878 -0.02686 L 0.02878 -0.02686 " pathEditMode="relative" ptsTypes="AAAAAAAAAAAAAAAAAAAAAAAAAAAAAAAAAAAAAAAAAAAAAAAAAAAAAAAAAAAAAAAAAAAAAAAAAAAAAAAAAAAAAAAAAAAAAAA">
                                      <p:cBhvr>
                                        <p:cTn id="60" dur="8000" fill="hold"/>
                                        <p:tgtEl>
                                          <p:spTgt spid="80"/>
                                        </p:tgtEl>
                                        <p:attrNameLst>
                                          <p:attrName>ppt_x</p:attrName>
                                          <p:attrName>ppt_y</p:attrName>
                                        </p:attrNameLst>
                                      </p:cBhvr>
                                    </p:animMotion>
                                  </p:childTnLst>
                                </p:cTn>
                              </p:par>
                              <p:par>
                                <p:cTn id="61" presetID="0" presetClass="path" presetSubtype="0" accel="50000" decel="50000" fill="hold" grpId="0" nodeType="withEffect">
                                  <p:stCondLst>
                                    <p:cond delay="0"/>
                                  </p:stCondLst>
                                  <p:childTnLst>
                                    <p:animMotion origin="layout" path="M 0 0 L 0 0 C 0.00287 -0.00902 0.00547 -0.01805 0.00873 -0.02662 C 0.00964 -0.02939 0.01146 -0.03078 0.0125 -0.03333 C 0.0155 -0.04189 0.01654 -0.05879 0.01745 -0.06666 C 0.01706 -0.09051 0.01667 -0.11412 0.01615 -0.13773 C 0.0155 -0.16828 0.01367 -0.18796 0.01615 -0.21782 C 0.01641 -0.22106 0.01745 -0.22407 0.01875 -0.22662 C 0.02292 -0.23611 0.028 -0.24421 0.03242 -0.25347 C 0.04102 -0.27106 0.02604 -0.26736 0.05248 -0.29328 C 0.05625 -0.29699 0.06003 -0.30046 0.06367 -0.30439 C 0.0655 -0.30648 0.0668 -0.30949 0.06875 -0.31111 C 0.07318 -0.31527 0.07774 -0.31898 0.08242 -0.32222 C 0.08399 -0.32338 0.08581 -0.32361 0.0875 -0.32453 C 0.10156 -0.33125 0.0918 -0.32824 0.1099 -0.33102 C 0.11511 -0.33078 0.13672 -0.33217 0.1474 -0.32662 C 0.15117 -0.32477 0.15495 -0.32222 0.15873 -0.32014 C 0.19011 -0.26435 0.14414 -0.34768 0.16875 -0.29791 C 0.17591 -0.2831 0.18373 -0.26967 0.19115 -0.25555 L 0.21615 -0.20902 C 0.21784 -0.20578 0.22123 -0.2 0.22123 -0.2 C 0.22201 -0.19421 0.22396 -0.18842 0.2237 -0.18217 C 0.21771 -0.0699 0.22409 -0.08194 0.1987 -0.01551 C 0.19766 -0.01296 0.1961 -0.01134 0.19492 -0.00902 C 0.19193 -0.00301 0.18946 0.00348 0.1862 0.0088 C 0.1836 0.0132 0.18047 0.01644 0.17748 0.01991 C 0.17279 0.02547 0.1655 0.0338 0.1599 0.03773 C 0.15834 0.03889 0.15651 0.03889 0.15495 0.04005 C 0.15026 0.04329 0.14571 0.04723 0.14115 0.05116 C 0.12565 0.06412 0.13373 0.05996 0.1237 0.06436 C 0.12123 0.07037 0.11784 0.07547 0.11615 0.08218 C 0.1125 0.09746 0.11198 0.11898 0.1112 0.13542 C 0.11172 0.16042 0.10964 0.2044 0.11745 0.23102 C 0.1194 0.2375 0.12318 0.24167 0.12617 0.24653 C 0.14375 0.2757 0.13034 0.25371 0.13998 0.26667 C 0.15573 0.28773 0.15235 0.2875 0.17617 0.3044 C 0.18008 0.30718 0.18451 0.30718 0.18867 0.3088 C 0.20378 0.31528 0.21875 0.32223 0.23373 0.32894 C 0.24948 0.32523 0.2655 0.32246 0.28125 0.31783 C 0.28268 0.31736 0.28399 0.31528 0.2849 0.3132 C 0.28854 0.30556 0.29128 0.29653 0.29492 0.28889 C 0.29597 0.28681 0.2974 0.28588 0.2987 0.28449 C 0.30209 0.26875 0.30521 0.25324 0.30873 0.23773 C 0.31016 0.23102 0.31224 0.22454 0.31367 0.21783 C 0.31563 0.20903 0.31706 0.2 0.31875 0.19098 C 0.31914 0.15718 0.31953 0.10232 0.32123 0.06436 C 0.32188 0.04885 0.32253 0.03311 0.3237 0.01783 C 0.32617 -0.01551 0.32487 -0.00856 0.32995 -0.02662 C 0.33034 -0.03495 0.33086 -0.04305 0.33125 -0.05115 C 0.33177 -0.06736 0.33086 -0.08402 0.33242 -0.1 C 0.33334 -0.10949 0.33672 -0.11782 0.33867 -0.12662 C 0.33919 -0.12893 0.33959 -0.13125 0.33998 -0.13333 C 0.3418 -0.15694 0.34115 -0.15393 0.3474 -0.18449 C 0.34792 -0.18703 0.34909 -0.18889 0.35 -0.1912 C 0.35365 -0.2 0.35755 -0.20879 0.3612 -0.21782 C 0.36211 -0.2199 0.36263 -0.22245 0.36367 -0.22453 C 0.3668 -0.23078 0.37058 -0.23611 0.3737 -0.24236 C 0.37969 -0.25393 0.37227 -0.25347 0.3875 -0.26458 C 0.4086 -0.27963 0.41914 -0.28125 0.43867 -0.2868 L 0.45873 -0.29791 C 0.4599 -0.29861 0.4612 -0.29953 0.4625 -0.3 L 0.47748 -0.30439 C 0.53086 -0.29814 0.53633 -0.31967 0.56367 -0.28217 C 0.5655 -0.27963 0.56719 -0.27662 0.56875 -0.27338 C 0.57136 -0.26759 0.5737 -0.26157 0.57617 -0.25555 C 0.58308 -0.15717 0.57943 -0.22129 0.5612 0.0088 C 0.55925 0.03334 0.55 0.06829 0.54375 0.08889 C 0.54128 0.09676 0.53776 0.10348 0.5349 0.11111 C 0.53308 0.11598 0.53203 0.12176 0.52995 0.12662 C 0.50391 0.18727 0.52461 0.13843 0.50742 0.16875 C 0.50391 0.17523 0.50573 0.175 0.50365 0.18218 C 0.503 0.18449 0.50209 0.18658 0.50117 0.18889 C 0.50078 0.19468 0.50039 0.2007 0.5 0.20672 C 0.49961 0.21042 0.49844 0.21389 0.4987 0.21783 C 0.49974 0.23635 0.49961 0.25602 0.50365 0.27338 C 0.50508 0.2794 0.51003 0.28172 0.51367 0.28218 C 0.55065 0.28635 0.625 0.28658 0.625 0.28658 L 0.625 0.28218 " pathEditMode="relative" ptsTypes="AAAAAAAAAAAAAAAAAAAAAAAAAAAAAAAAAAAAAAAAAAAAAAAAAAAAAAAAAAAAAAAAAAAAAAAAAAAAAA">
                                      <p:cBhvr>
                                        <p:cTn id="62" dur="8000" fill="hold"/>
                                        <p:tgtEl>
                                          <p:spTgt spid="78"/>
                                        </p:tgtEl>
                                        <p:attrNameLst>
                                          <p:attrName>ppt_x</p:attrName>
                                          <p:attrName>ppt_y</p:attrName>
                                        </p:attrNameLst>
                                      </p:cBhvr>
                                    </p:animMotion>
                                  </p:childTnLst>
                                </p:cTn>
                              </p:par>
                              <p:par>
                                <p:cTn id="63" presetID="0" presetClass="path" presetSubtype="0" accel="50000" decel="50000" fill="hold" grpId="1" nodeType="withEffect">
                                  <p:stCondLst>
                                    <p:cond delay="0"/>
                                  </p:stCondLst>
                                  <p:childTnLst>
                                    <p:animMotion origin="layout" path="M 0 0 L 0 0 C -0.07526 0.00579 0.00638 0.00116 -0.15 -0.01111 C -0.175 -0.0132 -0.2 -0.01273 -0.225 -0.01343 L -0.23503 -0.01574 C -0.23919 -0.01644 -0.24349 -0.0162 -0.24753 -0.01783 C -0.25104 -0.01921 -0.2543 -0.02176 -0.25755 -0.02454 C -0.26667 -0.03218 -0.27214 -0.03843 -0.28008 -0.04676 C -0.29505 -0.08009 -0.30104 -0.0919 -0.31497 -0.13125 C -0.31667 -0.13588 -0.31732 -0.14167 -0.31875 -0.14676 C -0.32357 -0.16389 -0.32891 -0.18079 -0.33372 -0.19792 C -0.33437 -0.2 -0.33451 -0.20232 -0.33503 -0.20463 C -0.3375 -0.21644 -0.33997 -0.22824 -0.34245 -0.24005 C -0.34128 -0.25926 -0.34102 -0.27894 -0.3388 -0.29792 C -0.33841 -0.30093 -0.33646 -0.30301 -0.33503 -0.30463 C -0.33099 -0.3088 -0.32721 -0.31528 -0.32253 -0.31574 C -0.27513 -0.32037 -0.22747 -0.31852 -0.18008 -0.32014 C -0.16849 -0.32431 -0.16263 -0.32593 -0.14883 -0.33565 C -0.14102 -0.3412 -0.13359 -0.34815 -0.1263 -0.35556 C -0.11979 -0.36227 -0.11393 -0.37083 -0.10755 -0.37778 C -0.10599 -0.37963 -0.10417 -0.38102 -0.10247 -0.38241 C -0.09505 -0.38843 -0.08737 -0.39352 -0.08008 -0.4 C -0.07812 -0.40185 -0.07695 -0.40509 -0.075 -0.40671 C -0.0694 -0.41181 -0.06315 -0.41458 -0.05755 -0.42014 C -0.05469 -0.42292 -0.05299 -0.4287 -0.05 -0.43125 C -0.03542 -0.44375 -0.02018 -0.4544 -0.00508 -0.46458 C -0.00143 -0.4669 0.00247 -0.46759 0.00625 -0.46898 C 0.02122 -0.47431 0.0362 -0.47986 0.05117 -0.48449 C 0.05534 -0.48588 0.05964 -0.48565 0.06367 -0.48681 C 0.11328 -0.50116 0.0806 -0.49607 0.11745 -0.5 C 0.19245 -0.49398 0.17357 -0.49769 0.2125 -0.4912 L 0.25247 -0.48449 C 0.26953 -0.48171 0.28659 -0.47616 0.30365 -0.4757 L 0.40495 -0.47338 C 0.41367 -0.46829 0.42279 -0.46458 0.43125 -0.45787 C 0.43411 -0.45556 0.43646 -0.45116 0.43867 -0.44676 C 0.4474 -0.42963 0.45677 -0.4132 0.46367 -0.39352 C 0.48164 -0.3419 0.48255 -0.32523 0.48997 -0.2757 C 0.48945 -0.24977 0.49193 -0.22315 0.48867 -0.19792 C 0.48438 -0.16505 0.46419 -0.12732 0.44622 -0.11783 C 0.42773 -0.1081 0.40781 -0.11042 0.38867 -0.10671 L 0.20495 -0.10903 C 0.19023 -0.11042 0.15326 -0.14352 0.14115 -0.15347 C 0.14036 -0.15556 0.13971 -0.1581 0.13867 -0.16019 C 0.13099 -0.17523 0.12135 -0.1875 0.11497 -0.20463 C 0.11328 -0.20903 0.11133 -0.2132 0.1099 -0.21783 C 0.10807 -0.22431 0.10677 -0.23125 0.10495 -0.23796 C 0.1043 -0.24028 0.10313 -0.24213 0.10247 -0.24445 C 0.10182 -0.24653 0.10208 -0.24954 0.10117 -0.25116 C 0.10026 -0.25278 0.0987 -0.25278 0.0974 -0.25347 C 0.0849 -0.24884 0.09792 -0.25486 0.08242 -0.24236 C 0.08086 -0.24097 0.07917 -0.24051 0.07747 -0.24005 C 0.06875 -0.2382 0.0599 -0.23704 0.05117 -0.23565 C 0.04596 -0.22454 0.04271 -0.21667 0.0362 -0.20671 C 0.0276 -0.19375 0.02031 -0.17708 0.01003 -0.16898 C 0.00247 -0.16296 -0.00534 -0.15833 -0.0125 -0.15116 C -0.01667 -0.14699 -0.0194 -0.13889 -0.02383 -0.13565 C -0.03125 -0.12986 -0.03958 -0.12847 -0.04753 -0.12454 C -0.04883 -0.12384 -0.05 -0.12315 -0.0513 -0.12222 C -0.08724 -0.1338 -0.07565 -0.12408 -0.0888 -0.13565 L -0.0888 -0.13565 " pathEditMode="relative" ptsTypes="AAAAAAAAAAAAAAAAAAAAAAAAAAAAAAAAAAAAAAAAAAAAAAAAAAAAAAAAAAAAA">
                                      <p:cBhvr>
                                        <p:cTn id="64" dur="8000" fill="hold"/>
                                        <p:tgtEl>
                                          <p:spTgt spid="77"/>
                                        </p:tgtEl>
                                        <p:attrNameLst>
                                          <p:attrName>ppt_x</p:attrName>
                                          <p:attrName>ppt_y</p:attrName>
                                        </p:attrNameLst>
                                      </p:cBhvr>
                                    </p:animMotion>
                                  </p:childTnLst>
                                </p:cTn>
                              </p:par>
                              <p:par>
                                <p:cTn id="65" presetID="0" presetClass="path" presetSubtype="0" accel="50000" decel="50000" fill="hold" grpId="1" nodeType="withEffect">
                                  <p:stCondLst>
                                    <p:cond delay="0"/>
                                  </p:stCondLst>
                                  <p:childTnLst>
                                    <p:animMotion origin="layout" path="M 0 0 L 0 0 C -0.00872 -0.00648 -0.01771 -0.01227 -0.02617 -0.01991 C -0.02786 -0.02129 -0.02943 -0.02315 -0.03125 -0.0243 C -0.03411 -0.02616 -0.03698 -0.02731 -0.03997 -0.0287 C -0.05195 -0.05023 -0.03997 -0.03078 -0.0599 -0.05324 C -0.0668 -0.06088 -0.07266 -0.07153 -0.07995 -0.07778 L -0.1362 -0.1243 C -0.14076 -0.12824 -0.14518 -0.13264 -0.15 -0.13541 C -0.16784 -0.14653 -0.18555 -0.15879 -0.20365 -0.16875 C -0.2082 -0.17129 -0.21289 -0.17153 -0.21745 -0.17315 C -0.2263 -0.17662 -0.2349 -0.18055 -0.24375 -0.18426 C -0.25326 -0.18356 -0.26302 -0.18472 -0.2724 -0.18217 C -0.27422 -0.18171 -0.27513 -0.17801 -0.27617 -0.17546 C -0.27969 -0.16759 -0.28281 -0.15926 -0.2862 -0.15092 C -0.28867 -0.14514 -0.29375 -0.13333 -0.29375 -0.13333 C -0.29492 -0.11921 -0.29583 -0.10486 -0.2974 -0.09097 C -0.29831 -0.08426 -0.30117 -0.07801 -0.30117 -0.07106 C -0.30299 0.07107 -0.30404 0.075 -0.29492 0.1757 C -0.29466 0.17871 -0.29414 0.18148 -0.29375 0.18449 C -0.29284 0.21574 -0.29258 0.24676 -0.29115 0.27778 C -0.29089 0.28403 -0.2901 0.29005 -0.28867 0.2956 C -0.28424 0.3132 -0.28138 0.3331 -0.2737 0.34676 C -0.25938 0.37222 -0.26016 0.36945 -0.2474 0.39792 C -0.24362 0.40648 -0.24076 0.4169 -0.2362 0.42454 C -0.22747 0.43912 -0.21419 0.4456 -0.20365 0.45347 C -0.18932 0.46412 -0.21354 0.45139 -0.18242 0.46667 C -0.17292 0.47153 -0.16354 0.47871 -0.15365 0.48009 L -0.13867 0.48241 C -0.10091 0.48125 -0.04766 0.48172 -0.00872 0.47338 C -0.00625 0.47292 -0.00482 0.46829 -0.00247 0.46667 C 0.00469 0.46227 0.02253 0.45672 0.03008 0.44908 C 0.0388 0.43982 0.04635 0.42709 0.05508 0.41783 C 0.06133 0.41111 0.06745 0.40417 0.07383 0.39792 C 0.07708 0.39468 0.08073 0.39259 0.08385 0.38889 C 0.08581 0.38658 0.08724 0.3831 0.0888 0.38009 C 0.09492 0.36852 0.10833 0.34329 0.1125 0.32894 C 0.1168 0.31482 0.11927 0.29931 0.12253 0.28449 C 0.12344 0.26968 0.12253 0.2544 0.125 0.24005 C 0.12773 0.225 0.13424 0.21273 0.1375 0.19792 C 0.14023 0.18588 0.14089 0.17269 0.14258 0.16019 C 0.14336 0.13195 0.14401 0.10371 0.14505 0.0757 C 0.14648 0.03496 0.14935 0.05232 0.14505 -0.01111 C 0.1444 -0.02037 0.1418 -0.02893 0.1401 -0.03773 C 0.13854 -0.04514 0.13646 -0.05231 0.13503 -0.05995 C 0.13437 -0.06342 0.13464 -0.06759 0.13385 -0.07106 C 0.13294 -0.075 0.13099 -0.07824 0.13008 -0.08217 C 0.12891 -0.08634 0.12852 -0.0912 0.1276 -0.09537 C 0.12266 -0.11782 0.12552 -0.10416 0.12005 -0.12222 C 0.11862 -0.12708 0.11315 -0.14861 0.11003 -0.15324 C 0.10755 -0.15694 0.10443 -0.15856 0.1013 -0.15995 C 0.08971 -0.16458 0.07799 -0.16713 0.06628 -0.17106 C 0.03333 -0.18217 0.06315 -0.17685 0.0151 -0.17986 C -0.02031 -0.18611 -0.01367 -0.18611 -0.07617 -0.17546 C -0.08073 -0.17477 -0.08477 -0.17037 -0.08867 -0.16666 C -0.09102 -0.16435 -0.09297 -0.16088 -0.09492 -0.15764 C -0.10104 -0.14838 -0.11003 -0.12592 -0.1125 -0.11991 C -0.11615 -0.11088 -0.11693 -0.10254 -0.1224 -0.09537 C -0.14792 -0.0625 -0.13945 -0.08194 -0.16745 -0.05555 C -0.17656 -0.04676 -0.18672 -0.02801 -0.19492 -0.01759 C -0.20143 -0.00972 -0.20938 -0.00532 -0.21497 0.00463 C -0.21745 0.00903 -0.21966 0.01389 -0.2224 0.01783 C -0.23451 0.03472 -0.23372 0.02662 -0.25 0.04005 C -0.31602 0.09445 -0.25938 0.05463 -0.3 0.08241 C -0.30664 0.0919 -0.31406 0.10023 -0.31992 0.11111 C -0.32292 0.11667 -0.32422 0.12454 -0.32617 0.13125 C -0.33034 0.14491 -0.3276 0.13681 -0.33125 0.15556 C -0.33229 0.16158 -0.33359 0.16759 -0.3349 0.17338 C -0.3362 0.17871 -0.33776 0.18357 -0.33867 0.18889 C -0.33984 0.1956 -0.34036 0.20232 -0.34115 0.20903 C -0.34036 0.22084 -0.33932 0.23264 -0.33867 0.24445 C -0.33815 0.25556 -0.33906 0.26713 -0.3375 0.27778 C -0.3319 0.31621 -0.32487 0.35394 -0.31745 0.39121 C -0.30794 0.43982 -0.31328 0.42222 -0.30495 0.44676 C -0.30456 0.45047 -0.30456 0.4544 -0.30365 0.45787 C -0.30182 0.46597 -0.29206 0.4919 -0.28997 0.4956 C -0.27891 0.51528 -0.24661 0.53565 -0.23867 0.54005 C -0.22526 0.54746 -0.1974 0.55579 -0.1974 0.55579 C -0.17891 0.55185 -0.12435 0.5507 -0.0974 0.52685 C -0.05273 0.48704 -0.08294 0.50139 -0.06497 0.49352 C -0.06367 0.4919 -0.06211 0.49097 -0.0612 0.48889 C -0.06042 0.48727 -0.06042 0.48449 -0.0599 0.48241 C -0.05964 0.48079 -0.05911 0.4794 -0.05872 0.47778 L -0.05625 0.47338 " pathEditMode="relative" ptsTypes="AAAAAAAAAAAAAAAAAAAAAAAAAAAAAAAAAAAAAAAAAAAAAAAAAAAAAAAAAAAAAAAAAAAAAAAAAAAAAAAAAAAA">
                                      <p:cBhvr>
                                        <p:cTn id="66" dur="8000" fill="hold"/>
                                        <p:tgtEl>
                                          <p:spTgt spid="79"/>
                                        </p:tgtEl>
                                        <p:attrNameLst>
                                          <p:attrName>ppt_x</p:attrName>
                                          <p:attrName>ppt_y</p:attrName>
                                        </p:attrNameLst>
                                      </p:cBhvr>
                                    </p:animMotion>
                                  </p:childTnLst>
                                </p:cTn>
                              </p:par>
                              <p:par>
                                <p:cTn id="67" presetID="0" presetClass="path" presetSubtype="0" accel="50000" decel="50000" fill="hold" grpId="1" nodeType="withEffect">
                                  <p:stCondLst>
                                    <p:cond delay="0"/>
                                  </p:stCondLst>
                                  <p:childTnLst>
                                    <p:animMotion origin="layout" path="M 0 0 L 0 0 C -0.00117 -0.00741 -0.00247 -0.01482 -0.00378 -0.02223 C -0.00417 -0.02454 -0.00482 -0.02662 -0.00495 -0.02894 C -0.0056 -0.03704 -0.00573 -0.04514 -0.00625 -0.05348 C -0.00651 -0.05857 -0.00716 -0.06366 -0.00742 -0.06899 C -0.00833 -0.08079 -0.00911 -0.0926 -0.01003 -0.1044 C -0.01042 -0.13125 -0.01055 -0.15787 -0.0112 -0.18449 C -0.01185 -0.20672 -0.01367 -0.25116 -0.01367 -0.25116 C -0.0112 -0.28519 -0.00924 -0.31945 -0.00625 -0.35348 C -0.00599 -0.35672 -0.00482 -0.35949 -0.00378 -0.36227 C 0.00065 -0.37361 0.00495 -0.38519 0.01003 -0.39561 C 0.01849 -0.41297 0.02969 -0.42801 0.04258 -0.43334 C 0.05521 -0.43866 0.06849 -0.44005 0.08125 -0.44445 C 0.08555 -0.44607 0.08945 -0.45047 0.09375 -0.45116 C 0.10911 -0.45417 0.12461 -0.45417 0.13997 -0.45556 C 0.14167 -0.45649 0.14336 -0.45741 0.14505 -0.45787 C 0.17005 -0.46459 0.17083 -0.46274 0.2013 -0.46459 C 0.22292 -0.47084 0.19531 -0.46204 0.24258 -0.48681 L 0.2638 -0.49792 C 0.26549 -0.49861 0.26706 -0.49954 0.26875 -0.5 C 0.27214 -0.50116 0.27552 -0.50162 0.27878 -0.50232 C 0.28841 -0.51945 0.27891 -0.50556 0.29753 -0.51783 C 0.29987 -0.51945 0.30143 -0.52338 0.30378 -0.52454 C 0.34362 -0.54607 0.36992 -0.54815 0.4151 -0.56019 L 0.4388 -0.56667 C 0.47383 -0.56389 0.50898 -0.56343 0.54388 -0.55787 C 0.54648 -0.55741 0.54779 -0.55139 0.55013 -0.54908 C 0.55404 -0.54468 0.5582 -0.54051 0.56263 -0.53797 C 0.57734 -0.52917 0.56341 -0.53704 0.60013 -0.52686 C 0.60221 -0.52616 0.6043 -0.52524 0.60638 -0.52454 C 0.60755 -0.52315 0.60859 -0.52084 0.61016 -0.52014 C 0.61328 -0.51852 0.61693 -0.52014 0.62005 -0.51783 C 0.62148 -0.5169 0.62174 -0.51343 0.62266 -0.51111 C 0.62292 -0.49908 0.62591 -0.43982 0.62135 -0.42223 C 0.61758 -0.40787 0.58477 -0.36088 0.58255 -0.35787 C 0.55846 -0.32593 0.54635 -0.3132 0.52513 -0.28889 L 0.50755 -0.26899 C 0.50378 -0.26459 0.49922 -0.26181 0.49635 -0.25556 C 0.48008 -0.2213 0.48633 -0.2375 0.4763 -0.20903 C 0.47669 -0.1801 0.47578 -0.15093 0.4776 -0.12223 C 0.47786 -0.1176 0.48112 -0.11528 0.48255 -0.11111 C 0.48867 -0.09399 0.47721 -0.11621 0.48763 -0.09792 C 0.49076 -0.08102 0.4888 -0.08982 0.49883 -0.06227 C 0.50078 -0.05695 0.50273 -0.05162 0.50508 -0.04676 C 0.50742 -0.0419 0.51029 -0.0382 0.51263 -0.03334 C 0.5168 -0.02454 0.52201 -0.00718 0.52878 -0.00232 C 0.53398 0.00139 0.53971 0.00069 0.54505 0.00231 C 0.55638 -0.01343 0.57201 -0.02223 0.57891 -0.04445 C 0.59271 -0.08982 0.57005 -0.12084 0.55755 -0.14885 C 0.55664 -0.15093 0.55599 -0.15348 0.55508 -0.15556 C 0.55221 -0.16227 0.54909 -0.16875 0.54635 -0.1757 C 0.53919 -0.19329 0.53216 -0.21111 0.52513 -0.22894 C 0.52174 -0.23704 0.51875 -0.24561 0.5151 -0.25348 C 0.51094 -0.26227 0.50664 -0.27107 0.5026 -0.2801 C 0.50039 -0.28519 0.4987 -0.29098 0.49635 -0.29561 C 0.49492 -0.29838 0.49271 -0.29954 0.49128 -0.30232 C 0.48398 -0.31598 0.47682 -0.32986 0.47005 -0.34445 C 0.4668 -0.35139 0.46458 -0.35996 0.46133 -0.36667 C 0.46003 -0.36968 0.45781 -0.37084 0.45638 -0.37338 C 0.45443 -0.37686 0.45299 -0.38079 0.4513 -0.38449 C 0.44948 -0.40741 0.44701 -0.42454 0.45638 -0.44908 C 0.45872 -0.4551 0.4957 -0.49352 0.50013 -0.49792 C 0.50742 -0.5051 0.51497 -0.51181 0.52253 -0.51783 C 0.56159 -0.54838 0.59076 -0.56019 0.6388 -0.56227 L 0.68633 -0.56459 L 0.72513 -0.56667 L 0.72643 -0.56667 " pathEditMode="relative" ptsTypes="AAAAAAAAAAAAAAAAAAAAAAAAAAAAAAAAAAAAAAAAAAAAAAAAAAAAAAAAAAAAAAAAAAAA">
                                      <p:cBhvr>
                                        <p:cTn id="68" dur="8000" fill="hold"/>
                                        <p:tgtEl>
                                          <p:spTgt spid="76"/>
                                        </p:tgtEl>
                                        <p:attrNameLst>
                                          <p:attrName>ppt_x</p:attrName>
                                          <p:attrName>ppt_y</p:attrName>
                                        </p:attrNameLst>
                                      </p:cBhvr>
                                    </p:animMotion>
                                  </p:childTnLst>
                                </p:cTn>
                              </p:par>
                              <p:par>
                                <p:cTn id="69" presetID="0" presetClass="path" presetSubtype="0" accel="50000" decel="50000" fill="hold" grpId="1" nodeType="withEffect">
                                  <p:stCondLst>
                                    <p:cond delay="0"/>
                                  </p:stCondLst>
                                  <p:childTnLst>
                                    <p:animMotion origin="layout" path="M 0 0 L 0 0 C 0.00455 0.00139 0.00924 0.00255 0.0138 0.0044 C 0.0151 0.00486 0.0164 0.0051 0.01757 0.00649 C 0.02148 0.01181 0.02461 0.01922 0.02877 0.02431 C 0.03177 0.02824 0.03567 0.0294 0.0388 0.03311 C 0.04987 0.04653 0.05924 0.06482 0.07122 0.07547 C 0.07291 0.07686 0.07474 0.07801 0.0763 0.07986 C 0.0802 0.08473 0.08359 0.09074 0.0875 0.09537 C 0.08906 0.09723 0.09088 0.09815 0.09257 0.09977 C 0.09388 0.10116 0.09492 0.10324 0.09622 0.1044 C 0.10846 0.1132 0.11445 0.11551 0.1263 0.12199 C 0.12747 0.12269 0.12877 0.12385 0.13007 0.12431 C 0.13372 0.12593 0.13763 0.12686 0.14127 0.12871 C 0.16067 0.13889 0.14179 0.13334 0.16132 0.13774 C 0.16783 0.14352 0.17109 0.14607 0.17747 0.15324 C 0.18138 0.15741 0.18528 0.16158 0.1888 0.16644 C 0.19088 0.16945 0.19283 0.17269 0.19505 0.17547 C 0.20546 0.1882 0.21497 0.19885 0.2263 0.2088 C 0.2388 0.21991 0.23606 0.21806 0.24505 0.22199 C 0.25039 0.22801 0.25559 0.23473 0.26132 0.23982 C 0.26523 0.24352 0.26953 0.24607 0.27382 0.24885 C 0.27539 0.24977 0.27721 0.24977 0.27877 0.25093 C 0.30247 0.26968 0.28828 0.26412 0.30377 0.26875 C 0.30872 0.27246 0.31367 0.27639 0.31875 0.27986 C 0.32044 0.28102 0.322 0.28218 0.32382 0.28218 C 0.32513 0.28218 0.3263 0.28056 0.32747 0.27986 C 0.33802 0.28334 0.34726 0.2838 0.35625 0.29329 C 0.38932 0.32778 0.37239 0.32014 0.38997 0.32662 C 0.39505 0.33102 0.39974 0.33681 0.40507 0.33982 C 0.44283 0.36227 0.40638 0.33519 0.4263 0.34653 C 0.45846 0.36482 0.43606 0.35625 0.46132 0.36436 C 0.46666 0.36875 0.47187 0.37454 0.47747 0.37755 C 0.49518 0.38727 0.51341 0.39375 0.53125 0.40209 C 0.54218 0.40718 0.52461 0.40116 0.54257 0.40649 C 0.55507 0.41551 0.54427 0.40903 0.56627 0.4132 C 0.56836 0.41366 0.57044 0.41482 0.57252 0.41551 C 0.58333 0.41783 0.59414 0.41991 0.60507 0.42199 C 0.61276 0.42547 0.60924 0.42431 0.62005 0.42662 L 0.65377 0.43311 C 0.675 0.4375 0.6513 0.43334 0.67747 0.43774 C 0.68958 0.45047 0.6776 0.43959 0.69127 0.44653 C 0.69609 0.44908 0.7052 0.45625 0.71002 0.45996 C 0.7108 0.46204 0.7125 0.46389 0.7125 0.46644 C 0.71289 0.49607 0.71328 0.52593 0.71132 0.55533 C 0.71106 0.5588 0.70794 0.55811 0.70625 0.55996 C 0.70494 0.56111 0.70377 0.56274 0.70247 0.56436 C 0.70039 0.56713 0.69869 0.57107 0.69622 0.57315 C 0.69192 0.57709 0.68711 0.57917 0.68255 0.58218 C 0.67148 0.59676 0.68346 0.58264 0.67252 0.59098 C 0.67109 0.5919 0.67018 0.59422 0.66875 0.59537 C 0.66757 0.59653 0.66627 0.59699 0.66497 0.59769 C 0.66341 0.59977 0.66184 0.60232 0.66002 0.6044 C 0.65664 0.60811 0.64765 0.61412 0.64505 0.61551 C 0.64179 0.6169 0.63841 0.6169 0.63502 0.6176 C 0.63372 0.61922 0.63268 0.62107 0.63125 0.62199 C 0.62968 0.62338 0.62799 0.62408 0.6263 0.62431 C 0.61458 0.62547 0.60299 0.6257 0.59127 0.62662 C 0.56575 0.63565 0.59127 0.62709 0.52747 0.63311 C 0.5233 0.63357 0.51914 0.63496 0.51497 0.63542 C 0.50755 0.63635 0.5 0.63681 0.49257 0.63774 C 0.48841 0.60787 0.48541 0.59676 0.49505 0.55764 C 0.49661 0.55139 0.50247 0.55463 0.50625 0.55324 C 0.50794 0.54723 0.5095 0.54121 0.51132 0.53542 C 0.51198 0.53311 0.51263 0.53056 0.5138 0.52871 C 0.51692 0.52385 0.52057 0.52014 0.52382 0.51551 C 0.53606 0.49723 0.53359 0.50278 0.5388 0.48866 L 0.54257 0.46204 C 0.54531 0.44213 0.54388 0.45 0.54622 0.43774 C 0.54505 0.38357 0.54544 0.3294 0.54257 0.27547 C 0.54205 0.26644 0.53867 0.2588 0.53632 0.25093 C 0.53359 0.24213 0.52968 0.23125 0.525 0.22431 C 0.52148 0.21922 0.52148 0.22014 0.51757 0.2176 C 0.51419 0.21551 0.51093 0.21297 0.50755 0.21088 C 0.50586 0.20996 0.50416 0.20926 0.50247 0.2088 L 0.45625 0.19537 C 0.43684 0.19005 0.44088 0.19121 0.42122 0.18866 C 0.40586 0.19028 0.39036 0.19121 0.375 0.19329 C 0.3707 0.19375 0.36914 0.19977 0.36497 0.20209 C 0.35807 0.20602 0.35091 0.20787 0.34375 0.21088 C 0.34205 0.21158 0.34036 0.21181 0.3388 0.2132 C 0.33632 0.21551 0.33385 0.21783 0.33125 0.21991 C 0.33007 0.22084 0.32877 0.22153 0.32747 0.22199 C 0.32461 0.22361 0.32174 0.225 0.31875 0.22662 C 0.31705 0.22732 0.31536 0.22778 0.3138 0.22871 C 0.29049 0.2426 0.31979 0.22547 0.30377 0.23774 C 0.30221 0.23889 0.30039 0.23866 0.29882 0.23982 C 0.29453 0.24306 0.29049 0.24723 0.28632 0.25093 C 0.28463 0.25255 0.28255 0.25301 0.28125 0.25533 C 0.28007 0.25764 0.2789 0.26019 0.27747 0.26204 C 0.27604 0.26412 0.27408 0.26482 0.27252 0.26644 C 0.2677 0.2713 0.26601 0.27408 0.26132 0.27755 C 0.25794 0.2801 0.25455 0.28218 0.2513 0.28426 C 0.23606 0.30579 0.2552 0.27963 0.23632 0.30209 C 0.23281 0.30625 0.22994 0.31181 0.2263 0.31551 C 0.22395 0.31783 0.22122 0.31829 0.21875 0.31991 C 0.21575 0.32199 0.21315 0.32524 0.21002 0.32662 C 0.20351 0.32917 0.19674 0.32963 0.18997 0.33102 C 0.17226 0.33449 0.15794 0.33542 0.1388 0.33774 C 0.11028 0.34769 0.13164 0.34098 0.0638 0.33542 C 0.06002 0.33519 0.05625 0.33357 0.05247 0.33311 L -0.00873 0.32662 C -0.01042 0.3257 -0.01211 0.32477 -0.01368 0.32431 C -0.01667 0.32338 -0.01967 0.32385 -0.02253 0.32199 C -0.02735 0.31922 -0.03256 0.30903 -0.0362 0.3044 C -0.03816 0.30186 -0.04037 0.29977 -0.04245 0.29769 C -0.07305 0.26783 -0.05261 0.29051 -0.06628 0.27315 C -0.06745 0.27176 -0.06888 0.27061 -0.06993 0.26875 C -0.07526 0.25949 -0.08034 0.25 -0.08503 0.23982 C -0.0862 0.23727 -0.08646 0.2338 -0.0875 0.23102 C -0.08855 0.22778 -0.08998 0.225 -0.09128 0.22199 C -0.09441 0.20533 -0.09011 0.22593 -0.09493 0.2088 C -0.09597 0.2051 -0.09675 0.20139 -0.09753 0.19769 C -0.09792 0.19537 -0.09818 0.19306 -0.0987 0.19098 C -0.09935 0.18866 -0.10039 0.18658 -0.10118 0.18426 C -0.10521 0.15649 -0.10013 0.19098 -0.10378 0.16875 C -0.10417 0.16574 -0.10417 0.1625 -0.10495 0.15996 C -0.10586 0.15649 -0.10769 0.15417 -0.10873 0.15093 C -0.11237 0.14074 -0.10912 0.14213 -0.11368 0.14213 L -0.1125 0.13982 " pathEditMode="relative" ptsTypes="AAAAAAAAAAAAAAAAAAAAAAAAAAAAAAAAAAAAAAAAAAAAAAAAAAAAAAAAAAAAAAAAAAAAAAAAAAAAAAAAAAAAAAAAAAAAAAAAAAAAAAAAAAAAAAAAAAAAAAAA">
                                      <p:cBhvr>
                                        <p:cTn id="70" dur="8000" fill="hold"/>
                                        <p:tgtEl>
                                          <p:spTgt spid="2"/>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9" grpId="0" animBg="1"/>
      <p:bldP spid="79" grpId="1" animBg="1"/>
      <p:bldP spid="80" grpId="0" animBg="1"/>
      <p:bldP spid="80"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10003608" y="11985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7165815" y="476997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2296482" y="104913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2591511" y="465230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5801080" y="32913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3758552" y="4785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9283608" y="372082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8563608" y="32913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3 von 10</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4708949" y="485914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1419661" y="251468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Textfeld 34"/>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
        <p:nvSpPr>
          <p:cNvPr id="31" name="Rechteck 30"/>
          <p:cNvSpPr/>
          <p:nvPr/>
        </p:nvSpPr>
        <p:spPr>
          <a:xfrm>
            <a:off x="215153" y="225911"/>
            <a:ext cx="11796196" cy="543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ontrols>
      <mc:AlternateContent xmlns:mc="http://schemas.openxmlformats.org/markup-compatibility/2006">
        <mc:Choice xmlns:v="urn:schemas-microsoft-com:vml" Requires="v">
          <p:control spid="70662"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21683332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78"/>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8"/>
                                        </p:tgtEl>
                                        <p:attrNameLst>
                                          <p:attrName>fillcolor</p:attrName>
                                        </p:attrNameLst>
                                      </p:cBhvr>
                                      <p:to>
                                        <a:srgbClr val="00B050"/>
                                      </p:to>
                                    </p:animClr>
                                    <p:set>
                                      <p:cBhvr>
                                        <p:cTn id="25" dur="1000" fill="hold"/>
                                        <p:tgtEl>
                                          <p:spTgt spid="78"/>
                                        </p:tgtEl>
                                        <p:attrNameLst>
                                          <p:attrName>fill.type</p:attrName>
                                        </p:attrNameLst>
                                      </p:cBhvr>
                                      <p:to>
                                        <p:strVal val="solid"/>
                                      </p:to>
                                    </p:set>
                                    <p:set>
                                      <p:cBhvr>
                                        <p:cTn id="26" dur="1000" fill="hold"/>
                                        <p:tgtEl>
                                          <p:spTgt spid="78"/>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2"/>
                                        </p:tgtEl>
                                        <p:attrNameLst>
                                          <p:attrName>fillcolor</p:attrName>
                                        </p:attrNameLst>
                                      </p:cBhvr>
                                      <p:to>
                                        <a:srgbClr val="00B050"/>
                                      </p:to>
                                    </p:animClr>
                                    <p:set>
                                      <p:cBhvr>
                                        <p:cTn id="32" dur="1000" fill="hold"/>
                                        <p:tgtEl>
                                          <p:spTgt spid="2"/>
                                        </p:tgtEl>
                                        <p:attrNameLst>
                                          <p:attrName>fill.type</p:attrName>
                                        </p:attrNameLst>
                                      </p:cBhvr>
                                      <p:to>
                                        <p:strVal val="solid"/>
                                      </p:to>
                                    </p:set>
                                    <p:set>
                                      <p:cBhvr>
                                        <p:cTn id="33" dur="1000" fill="hold"/>
                                        <p:tgtEl>
                                          <p:spTgt spid="2"/>
                                        </p:tgtEl>
                                        <p:attrNameLst>
                                          <p:attrName>fill.on</p:attrName>
                                        </p:attrNameLst>
                                      </p:cBhvr>
                                      <p:to>
                                        <p:strVal val="true"/>
                                      </p:to>
                                    </p:set>
                                  </p:childTnLst>
                                  <p:subTnLst>
                                    <p:audio>
                                      <p:cMediaNode vol="41000">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76"/>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withEffect">
                                  <p:stCondLst>
                                    <p:cond delay="0"/>
                                  </p:stCondLst>
                                  <p:childTnLst>
                                    <p:animClr clrSpc="rgb" dir="cw">
                                      <p:cBhvr override="childStyle">
                                        <p:cTn id="38" dur="1000" fill="hold"/>
                                        <p:tgtEl>
                                          <p:spTgt spid="76"/>
                                        </p:tgtEl>
                                        <p:attrNameLst>
                                          <p:attrName>style.color</p:attrName>
                                        </p:attrNameLst>
                                      </p:cBhvr>
                                      <p:to>
                                        <a:srgbClr val="00B050"/>
                                      </p:to>
                                    </p:animClr>
                                    <p:animClr clrSpc="rgb" dir="cw">
                                      <p:cBhvr>
                                        <p:cTn id="39" dur="1000" fill="hold"/>
                                        <p:tgtEl>
                                          <p:spTgt spid="76"/>
                                        </p:tgtEl>
                                        <p:attrNameLst>
                                          <p:attrName>fillcolor</p:attrName>
                                        </p:attrNameLst>
                                      </p:cBhvr>
                                      <p:to>
                                        <a:srgbClr val="00B050"/>
                                      </p:to>
                                    </p:animClr>
                                    <p:set>
                                      <p:cBhvr>
                                        <p:cTn id="40" dur="1000" fill="hold"/>
                                        <p:tgtEl>
                                          <p:spTgt spid="76"/>
                                        </p:tgtEl>
                                        <p:attrNameLst>
                                          <p:attrName>fill.type</p:attrName>
                                        </p:attrNameLst>
                                      </p:cBhvr>
                                      <p:to>
                                        <p:strVal val="solid"/>
                                      </p:to>
                                    </p:set>
                                    <p:set>
                                      <p:cBhvr>
                                        <p:cTn id="41" dur="1000" fill="hold"/>
                                        <p:tgtEl>
                                          <p:spTgt spid="7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2" restart="whenNotActive" fill="hold" evtFilter="cancelBubble" nodeType="interactiveSeq">
                <p:stCondLst>
                  <p:cond evt="onClick" delay="0">
                    <p:tgtEl>
                      <p:spTgt spid="80"/>
                    </p:tgtEl>
                  </p:cond>
                </p:stCondLst>
                <p:endSync evt="end" delay="0">
                  <p:rtn val="all"/>
                </p:endSync>
                <p:childTnLst>
                  <p:par>
                    <p:cTn id="43" fill="hold">
                      <p:stCondLst>
                        <p:cond delay="0"/>
                      </p:stCondLst>
                      <p:childTnLst>
                        <p:par>
                          <p:cTn id="44" fill="hold">
                            <p:stCondLst>
                              <p:cond delay="0"/>
                            </p:stCondLst>
                            <p:childTnLst>
                              <p:par>
                                <p:cTn id="45" presetID="19" presetClass="emph" presetSubtype="0" fill="hold" grpId="0" nodeType="clickEffect">
                                  <p:stCondLst>
                                    <p:cond delay="0"/>
                                  </p:stCondLst>
                                  <p:childTnLst>
                                    <p:animClr clrSpc="rgb" dir="cw">
                                      <p:cBhvr override="childStyle">
                                        <p:cTn id="46" dur="1000" fill="hold"/>
                                        <p:tgtEl>
                                          <p:spTgt spid="80"/>
                                        </p:tgtEl>
                                        <p:attrNameLst>
                                          <p:attrName>style.color</p:attrName>
                                        </p:attrNameLst>
                                      </p:cBhvr>
                                      <p:to>
                                        <a:srgbClr val="FF0000"/>
                                      </p:to>
                                    </p:animClr>
                                    <p:animClr clrSpc="rgb" dir="cw">
                                      <p:cBhvr>
                                        <p:cTn id="47" dur="1000" fill="hold"/>
                                        <p:tgtEl>
                                          <p:spTgt spid="80"/>
                                        </p:tgtEl>
                                        <p:attrNameLst>
                                          <p:attrName>fillcolor</p:attrName>
                                        </p:attrNameLst>
                                      </p:cBhvr>
                                      <p:to>
                                        <a:srgbClr val="FF0000"/>
                                      </p:to>
                                    </p:animClr>
                                    <p:set>
                                      <p:cBhvr>
                                        <p:cTn id="48" dur="1000" fill="hold"/>
                                        <p:tgtEl>
                                          <p:spTgt spid="80"/>
                                        </p:tgtEl>
                                        <p:attrNameLst>
                                          <p:attrName>fill.type</p:attrName>
                                        </p:attrNameLst>
                                      </p:cBhvr>
                                      <p:to>
                                        <p:strVal val="solid"/>
                                      </p:to>
                                    </p:set>
                                    <p:set>
                                      <p:cBhvr>
                                        <p:cTn id="49" dur="1000" fill="hold"/>
                                        <p:tgtEl>
                                          <p:spTgt spid="80"/>
                                        </p:tgtEl>
                                        <p:attrNameLst>
                                          <p:attrName>fill.on</p:attrName>
                                        </p:attrNameLst>
                                      </p:cBhvr>
                                      <p:to>
                                        <p:strVal val="true"/>
                                      </p:to>
                                    </p:set>
                                  </p:childTnLst>
                                  <p:subTnLst>
                                    <p:audio>
                                      <p:cMediaNode vol="77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0" restart="whenNotActive" fill="hold" evtFilter="cancelBubble" nodeType="interactiveSeq">
                <p:stCondLst>
                  <p:cond evt="onClick" delay="0">
                    <p:tgtEl>
                      <p:spTgt spid="79"/>
                    </p:tgtEl>
                  </p:cond>
                </p:stCondLst>
                <p:endSync evt="end" delay="0">
                  <p:rtn val="all"/>
                </p:endSync>
                <p:childTnLst>
                  <p:par>
                    <p:cTn id="51" fill="hold">
                      <p:stCondLst>
                        <p:cond delay="0"/>
                      </p:stCondLst>
                      <p:childTnLst>
                        <p:par>
                          <p:cTn id="52" fill="hold">
                            <p:stCondLst>
                              <p:cond delay="0"/>
                            </p:stCondLst>
                            <p:childTnLst>
                              <p:par>
                                <p:cTn id="53" presetID="19" presetClass="emph" presetSubtype="0" fill="hold" grpId="0" nodeType="clickEffect">
                                  <p:stCondLst>
                                    <p:cond delay="0"/>
                                  </p:stCondLst>
                                  <p:childTnLst>
                                    <p:animClr clrSpc="rgb" dir="cw">
                                      <p:cBhvr override="childStyle">
                                        <p:cTn id="54" dur="1000" fill="hold"/>
                                        <p:tgtEl>
                                          <p:spTgt spid="79"/>
                                        </p:tgtEl>
                                        <p:attrNameLst>
                                          <p:attrName>style.color</p:attrName>
                                        </p:attrNameLst>
                                      </p:cBhvr>
                                      <p:to>
                                        <a:srgbClr val="FF0000"/>
                                      </p:to>
                                    </p:animClr>
                                    <p:animClr clrSpc="rgb" dir="cw">
                                      <p:cBhvr>
                                        <p:cTn id="55" dur="1000" fill="hold"/>
                                        <p:tgtEl>
                                          <p:spTgt spid="79"/>
                                        </p:tgtEl>
                                        <p:attrNameLst>
                                          <p:attrName>fillcolor</p:attrName>
                                        </p:attrNameLst>
                                      </p:cBhvr>
                                      <p:to>
                                        <a:srgbClr val="FF0000"/>
                                      </p:to>
                                    </p:animClr>
                                    <p:set>
                                      <p:cBhvr>
                                        <p:cTn id="56" dur="1000" fill="hold"/>
                                        <p:tgtEl>
                                          <p:spTgt spid="79"/>
                                        </p:tgtEl>
                                        <p:attrNameLst>
                                          <p:attrName>fill.type</p:attrName>
                                        </p:attrNameLst>
                                      </p:cBhvr>
                                      <p:to>
                                        <p:strVal val="solid"/>
                                      </p:to>
                                    </p:set>
                                    <p:set>
                                      <p:cBhvr>
                                        <p:cTn id="57" dur="1000" fill="hold"/>
                                        <p:tgtEl>
                                          <p:spTgt spid="79"/>
                                        </p:tgtEl>
                                        <p:attrNameLst>
                                          <p:attrName>fill.on</p:attrName>
                                        </p:attrNameLst>
                                      </p:cBhvr>
                                      <p:to>
                                        <p:strVal val="true"/>
                                      </p:to>
                                    </p:set>
                                  </p:childTnLst>
                                  <p:subTnLst>
                                    <p:audio>
                                      <p:cMediaNode vol="77000">
                                        <p:cTn display="0" masterRel="sameClick">
                                          <p:stCondLst>
                                            <p:cond evt="begin" delay="0">
                                              <p:tn val="5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8" restart="whenNotActive" fill="hold" evtFilter="cancelBubble" nodeType="interactiveSeq">
                <p:stCondLst>
                  <p:cond evt="onClick" delay="0">
                    <p:tgtEl>
                      <p:spTgt spid="77"/>
                    </p:tgtEl>
                  </p:cond>
                </p:stCondLst>
                <p:endSync evt="end" delay="0">
                  <p:rtn val="all"/>
                </p:endSync>
                <p:childTnLst>
                  <p:par>
                    <p:cTn id="59" fill="hold">
                      <p:stCondLst>
                        <p:cond delay="0"/>
                      </p:stCondLst>
                      <p:childTnLst>
                        <p:par>
                          <p:cTn id="60" fill="hold">
                            <p:stCondLst>
                              <p:cond delay="0"/>
                            </p:stCondLst>
                            <p:childTnLst>
                              <p:par>
                                <p:cTn id="61" presetID="19" presetClass="emph" presetSubtype="0" fill="hold" grpId="0" nodeType="clickEffect">
                                  <p:stCondLst>
                                    <p:cond delay="0"/>
                                  </p:stCondLst>
                                  <p:childTnLst>
                                    <p:animClr clrSpc="rgb" dir="cw">
                                      <p:cBhvr override="childStyle">
                                        <p:cTn id="62" dur="1000" fill="hold"/>
                                        <p:tgtEl>
                                          <p:spTgt spid="77"/>
                                        </p:tgtEl>
                                        <p:attrNameLst>
                                          <p:attrName>style.color</p:attrName>
                                        </p:attrNameLst>
                                      </p:cBhvr>
                                      <p:to>
                                        <a:srgbClr val="FF0000"/>
                                      </p:to>
                                    </p:animClr>
                                    <p:animClr clrSpc="rgb" dir="cw">
                                      <p:cBhvr>
                                        <p:cTn id="63" dur="1000" fill="hold"/>
                                        <p:tgtEl>
                                          <p:spTgt spid="77"/>
                                        </p:tgtEl>
                                        <p:attrNameLst>
                                          <p:attrName>fillcolor</p:attrName>
                                        </p:attrNameLst>
                                      </p:cBhvr>
                                      <p:to>
                                        <a:srgbClr val="FF0000"/>
                                      </p:to>
                                    </p:animClr>
                                    <p:set>
                                      <p:cBhvr>
                                        <p:cTn id="64" dur="1000" fill="hold"/>
                                        <p:tgtEl>
                                          <p:spTgt spid="77"/>
                                        </p:tgtEl>
                                        <p:attrNameLst>
                                          <p:attrName>fill.type</p:attrName>
                                        </p:attrNameLst>
                                      </p:cBhvr>
                                      <p:to>
                                        <p:strVal val="solid"/>
                                      </p:to>
                                    </p:set>
                                    <p:set>
                                      <p:cBhvr>
                                        <p:cTn id="65" dur="1000" fill="hold"/>
                                        <p:tgtEl>
                                          <p:spTgt spid="77"/>
                                        </p:tgtEl>
                                        <p:attrNameLst>
                                          <p:attrName>fill.on</p:attrName>
                                        </p:attrNameLst>
                                      </p:cBhvr>
                                      <p:to>
                                        <p:strVal val="true"/>
                                      </p:to>
                                    </p:set>
                                  </p:childTnLst>
                                  <p:subTnLst>
                                    <p:audio>
                                      <p:cMediaNode vol="77000">
                                        <p:cTn display="0" masterRel="sameClick">
                                          <p:stCondLst>
                                            <p:cond evt="begin" delay="0">
                                              <p:tn val="6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9" presetClass="emph" presetSubtype="0" fill="hold" grpId="0" nodeType="clickEffect">
                                  <p:stCondLst>
                                    <p:cond delay="0"/>
                                  </p:stCondLst>
                                  <p:childTnLst>
                                    <p:animClr clrSpc="rgb" dir="cw">
                                      <p:cBhvr override="childStyle">
                                        <p:cTn id="70" dur="1000" fill="hold"/>
                                        <p:tgtEl>
                                          <p:spTgt spid="21"/>
                                        </p:tgtEl>
                                        <p:attrNameLst>
                                          <p:attrName>style.color</p:attrName>
                                        </p:attrNameLst>
                                      </p:cBhvr>
                                      <p:to>
                                        <a:srgbClr val="FF0000"/>
                                      </p:to>
                                    </p:animClr>
                                    <p:animClr clrSpc="rgb" dir="cw">
                                      <p:cBhvr>
                                        <p:cTn id="71" dur="1000" fill="hold"/>
                                        <p:tgtEl>
                                          <p:spTgt spid="21"/>
                                        </p:tgtEl>
                                        <p:attrNameLst>
                                          <p:attrName>fillcolor</p:attrName>
                                        </p:attrNameLst>
                                      </p:cBhvr>
                                      <p:to>
                                        <a:srgbClr val="FF0000"/>
                                      </p:to>
                                    </p:animClr>
                                    <p:set>
                                      <p:cBhvr>
                                        <p:cTn id="72" dur="1000" fill="hold"/>
                                        <p:tgtEl>
                                          <p:spTgt spid="21"/>
                                        </p:tgtEl>
                                        <p:attrNameLst>
                                          <p:attrName>fill.type</p:attrName>
                                        </p:attrNameLst>
                                      </p:cBhvr>
                                      <p:to>
                                        <p:strVal val="solid"/>
                                      </p:to>
                                    </p:set>
                                    <p:set>
                                      <p:cBhvr>
                                        <p:cTn id="73" dur="1000" fill="hold"/>
                                        <p:tgtEl>
                                          <p:spTgt spid="21"/>
                                        </p:tgtEl>
                                        <p:attrNameLst>
                                          <p:attrName>fill.on</p:attrName>
                                        </p:attrNameLst>
                                      </p:cBhvr>
                                      <p:to>
                                        <p:strVal val="true"/>
                                      </p:to>
                                    </p:set>
                                  </p:childTnLst>
                                  <p:subTnLst>
                                    <p:audio>
                                      <p:cMediaNode vol="100000">
                                        <p:cTn display="0" masterRel="sameClick">
                                          <p:stCondLst>
                                            <p:cond evt="begin" delay="0">
                                              <p:tn val="6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1000" fill="hold"/>
                                        <p:tgtEl>
                                          <p:spTgt spid="22"/>
                                        </p:tgtEl>
                                        <p:attrNameLst>
                                          <p:attrName>style.color</p:attrName>
                                        </p:attrNameLst>
                                      </p:cBhvr>
                                      <p:to>
                                        <a:srgbClr val="FF0000"/>
                                      </p:to>
                                    </p:animClr>
                                    <p:animClr clrSpc="rgb" dir="cw">
                                      <p:cBhvr>
                                        <p:cTn id="79" dur="1000" fill="hold"/>
                                        <p:tgtEl>
                                          <p:spTgt spid="22"/>
                                        </p:tgtEl>
                                        <p:attrNameLst>
                                          <p:attrName>fillcolor</p:attrName>
                                        </p:attrNameLst>
                                      </p:cBhvr>
                                      <p:to>
                                        <a:srgbClr val="FF0000"/>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vol="77000">
                                        <p:cTn display="0" masterRel="sameClick">
                                          <p:stCondLst>
                                            <p:cond evt="begin" delay="0">
                                              <p:tn val="7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9" presetClass="emph" presetSubtype="0" fill="hold" grpId="0" nodeType="clickEffect">
                                  <p:stCondLst>
                                    <p:cond delay="0"/>
                                  </p:stCondLst>
                                  <p:childTnLst>
                                    <p:animClr clrSpc="rgb" dir="cw">
                                      <p:cBhvr override="childStyle">
                                        <p:cTn id="86" dur="1000" fill="hold"/>
                                        <p:tgtEl>
                                          <p:spTgt spid="33"/>
                                        </p:tgtEl>
                                        <p:attrNameLst>
                                          <p:attrName>style.color</p:attrName>
                                        </p:attrNameLst>
                                      </p:cBhvr>
                                      <p:to>
                                        <a:srgbClr val="FF0000"/>
                                      </p:to>
                                    </p:animClr>
                                    <p:animClr clrSpc="rgb" dir="cw">
                                      <p:cBhvr>
                                        <p:cTn id="87" dur="1000" fill="hold"/>
                                        <p:tgtEl>
                                          <p:spTgt spid="33"/>
                                        </p:tgtEl>
                                        <p:attrNameLst>
                                          <p:attrName>fillcolor</p:attrName>
                                        </p:attrNameLst>
                                      </p:cBhvr>
                                      <p:to>
                                        <a:srgbClr val="FF0000"/>
                                      </p:to>
                                    </p:animClr>
                                    <p:set>
                                      <p:cBhvr>
                                        <p:cTn id="88" dur="1000" fill="hold"/>
                                        <p:tgtEl>
                                          <p:spTgt spid="33"/>
                                        </p:tgtEl>
                                        <p:attrNameLst>
                                          <p:attrName>fill.type</p:attrName>
                                        </p:attrNameLst>
                                      </p:cBhvr>
                                      <p:to>
                                        <p:strVal val="solid"/>
                                      </p:to>
                                    </p:set>
                                    <p:set>
                                      <p:cBhvr>
                                        <p:cTn id="89" dur="1000" fill="hold"/>
                                        <p:tgtEl>
                                          <p:spTgt spid="33"/>
                                        </p:tgtEl>
                                        <p:attrNameLst>
                                          <p:attrName>fill.on</p:attrName>
                                        </p:attrNameLst>
                                      </p:cBhvr>
                                      <p:to>
                                        <p:strVal val="true"/>
                                      </p:to>
                                    </p:set>
                                  </p:childTnLst>
                                  <p:subTnLst>
                                    <p:audio>
                                      <p:cMediaNode vol="77000">
                                        <p:cTn display="0" masterRel="sameClick">
                                          <p:stCondLst>
                                            <p:cond evt="begin" delay="0">
                                              <p:tn val="8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90" restart="whenNotActive" fill="hold" evtFilter="cancelBubble" nodeType="interactiveSeq">
                <p:stCondLst>
                  <p:cond evt="onClick" delay="0">
                    <p:tgtEl>
                      <p:spTgt spid="34"/>
                    </p:tgtEl>
                  </p:cond>
                </p:stCondLst>
                <p:endSync evt="end" delay="0">
                  <p:rtn val="all"/>
                </p:endSync>
                <p:childTnLst>
                  <p:par>
                    <p:cTn id="91" fill="hold">
                      <p:stCondLst>
                        <p:cond delay="0"/>
                      </p:stCondLst>
                      <p:childTnLst>
                        <p:par>
                          <p:cTn id="92" fill="hold">
                            <p:stCondLst>
                              <p:cond delay="0"/>
                            </p:stCondLst>
                            <p:childTnLst>
                              <p:par>
                                <p:cTn id="93" presetID="19" presetClass="emph" presetSubtype="0" fill="hold" grpId="0" nodeType="clickEffect">
                                  <p:stCondLst>
                                    <p:cond delay="0"/>
                                  </p:stCondLst>
                                  <p:childTnLst>
                                    <p:animClr clrSpc="rgb" dir="cw">
                                      <p:cBhvr override="childStyle">
                                        <p:cTn id="94" dur="1000" fill="hold"/>
                                        <p:tgtEl>
                                          <p:spTgt spid="34"/>
                                        </p:tgtEl>
                                        <p:attrNameLst>
                                          <p:attrName>style.color</p:attrName>
                                        </p:attrNameLst>
                                      </p:cBhvr>
                                      <p:to>
                                        <a:srgbClr val="FF0000"/>
                                      </p:to>
                                    </p:animClr>
                                    <p:animClr clrSpc="rgb" dir="cw">
                                      <p:cBhvr>
                                        <p:cTn id="95" dur="1000" fill="hold"/>
                                        <p:tgtEl>
                                          <p:spTgt spid="34"/>
                                        </p:tgtEl>
                                        <p:attrNameLst>
                                          <p:attrName>fillcolor</p:attrName>
                                        </p:attrNameLst>
                                      </p:cBhvr>
                                      <p:to>
                                        <a:srgbClr val="FF0000"/>
                                      </p:to>
                                    </p:animClr>
                                    <p:set>
                                      <p:cBhvr>
                                        <p:cTn id="96" dur="1000" fill="hold"/>
                                        <p:tgtEl>
                                          <p:spTgt spid="34"/>
                                        </p:tgtEl>
                                        <p:attrNameLst>
                                          <p:attrName>fill.type</p:attrName>
                                        </p:attrNameLst>
                                      </p:cBhvr>
                                      <p:to>
                                        <p:strVal val="solid"/>
                                      </p:to>
                                    </p:set>
                                    <p:set>
                                      <p:cBhvr>
                                        <p:cTn id="97" dur="1000" fill="hold"/>
                                        <p:tgtEl>
                                          <p:spTgt spid="34"/>
                                        </p:tgtEl>
                                        <p:attrNameLst>
                                          <p:attrName>fill.on</p:attrName>
                                        </p:attrNameLst>
                                      </p:cBhvr>
                                      <p:to>
                                        <p:strVal val="true"/>
                                      </p:to>
                                    </p:set>
                                  </p:childTnLst>
                                  <p:subTnLst>
                                    <p:audio>
                                      <p:cMediaNode vol="77000">
                                        <p:cTn display="0" masterRel="sameClick">
                                          <p:stCondLst>
                                            <p:cond evt="begin" delay="0">
                                              <p:tn val="9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98" restart="whenNotActive" fill="hold" evtFilter="cancelBubble" nodeType="interactiveSeq">
                <p:stCondLst>
                  <p:cond evt="onClick" delay="0">
                    <p:tgtEl>
                      <p:spTgt spid="28"/>
                    </p:tgtEl>
                  </p:cond>
                </p:stCondLst>
                <p:endSync evt="end" delay="0">
                  <p:rtn val="all"/>
                </p:endSync>
                <p:childTnLst>
                  <p:par>
                    <p:cTn id="99" fill="hold">
                      <p:stCondLst>
                        <p:cond delay="0"/>
                      </p:stCondLst>
                      <p:childTnLst>
                        <p:par>
                          <p:cTn id="100" fill="hold">
                            <p:stCondLst>
                              <p:cond delay="0"/>
                            </p:stCondLst>
                            <p:childTnLst>
                              <p:par>
                                <p:cTn id="101" presetID="1" presetClass="entr" presetSubtype="0" fill="hold" grpId="0" nodeType="withEffect">
                                  <p:stCondLst>
                                    <p:cond delay="3000"/>
                                  </p:stCondLst>
                                  <p:childTnLst>
                                    <p:set>
                                      <p:cBhvr>
                                        <p:cTn id="102" dur="1" fill="hold">
                                          <p:stCondLst>
                                            <p:cond delay="9"/>
                                          </p:stCondLst>
                                        </p:cTn>
                                        <p:tgtEl>
                                          <p:spTgt spid="31"/>
                                        </p:tgtEl>
                                        <p:attrNameLst>
                                          <p:attrName>style.visibility</p:attrName>
                                        </p:attrNameLst>
                                      </p:cBhvr>
                                      <p:to>
                                        <p:strVal val="visible"/>
                                      </p:to>
                                    </p:set>
                                  </p:childTnLst>
                                </p:cTn>
                              </p:par>
                              <p:par>
                                <p:cTn id="103" presetID="1" presetClass="exit" presetSubtype="0" fill="hold" grpId="1" nodeType="withEffect">
                                  <p:stCondLst>
                                    <p:cond delay="3250"/>
                                  </p:stCondLst>
                                  <p:childTnLst>
                                    <p:set>
                                      <p:cBhvr>
                                        <p:cTn id="104" dur="1" fill="hold">
                                          <p:stCondLst>
                                            <p:cond delay="0"/>
                                          </p:stCondLst>
                                        </p:cTn>
                                        <p:tgtEl>
                                          <p:spTgt spid="31"/>
                                        </p:tgtEl>
                                        <p:attrNameLst>
                                          <p:attrName>style.visibility</p:attrName>
                                        </p:attrNameLst>
                                      </p:cBhvr>
                                      <p:to>
                                        <p:strVal val="hidden"/>
                                      </p:to>
                                    </p:set>
                                  </p:childTnLst>
                                </p:cTn>
                              </p:par>
                              <p:par>
                                <p:cTn id="105" presetID="0" presetClass="path" presetSubtype="0" accel="50000" decel="50000" fill="hold" grpId="1" nodeType="withEffect">
                                  <p:stCondLst>
                                    <p:cond delay="0"/>
                                  </p:stCondLst>
                                  <p:childTnLst>
                                    <p:animMotion origin="layout" path="M 0 0 L 0 0 C -0.00429 0.08172 -0.00195 0.02871 0 0.20209 C 0.00039 0.24329 -0.00065 0.23334 0.00248 0.25533 C 0.00143 0.26181 0.00091 0.27431 -0.00377 0.27755 C -0.00651 0.27963 -0.00963 0.27917 -0.0125 0.27987 C -0.0069 0.28311 -0.00286 0.28704 0.00365 0.27547 C 0.00638 0.27061 0.00534 0.26204 0.00625 0.25533 C 0.00638 0.24954 0.00638 0.21112 0.00873 0.19537 C 0.00977 0.18866 0.01146 0.18218 0.0125 0.17547 C 0.01393 0.16598 0.01393 0.15556 0.01615 0.14653 C 0.02136 0.12593 0.04427 0.07431 0.0487 0.05996 C 0.05078 0.05325 0.05274 0.04653 0.05495 0.04005 C 0.05716 0.03334 0.06615 0.00973 0.06875 0 C 0.06979 -0.00439 0.07005 -0.00902 0.07123 -0.01342 C 0.07539 -0.02986 0.07787 -0.03217 0.0849 -0.04675 C 0.08802 -0.06342 0.08386 -0.04282 0.08867 -0.05995 C 0.09102 -0.06805 0.08841 -0.06713 0.09375 -0.07338 C 0.09479 -0.07453 0.09623 -0.075 0.0974 -0.07546 C 0.10039 -0.07708 0.10729 -0.07986 0.1099 -0.08009 L 0.27617 -0.08217 L 0.37995 -0.08449 C 0.38828 -0.08588 0.41524 -0.09189 0.41875 -0.08449 C 0.42539 -0.07037 0.4194 -0.04745 0.41992 -0.02893 C 0.42031 -0.0155 0.42058 -0.00231 0.42123 0.01112 C 0.42214 0.03056 0.42214 0.01482 0.4237 0.02894 C 0.42383 0.03033 0.4237 0.03172 0.4237 0.03334 L 0.4237 0.03334 " pathEditMode="relative" ptsTypes="AAAAAAAAAAAAAAAAAAAAAAAAAAAA">
                                      <p:cBhvr>
                                        <p:cTn id="106" dur="6000" fill="hold"/>
                                        <p:tgtEl>
                                          <p:spTgt spid="79"/>
                                        </p:tgtEl>
                                        <p:attrNameLst>
                                          <p:attrName>ppt_x</p:attrName>
                                          <p:attrName>ppt_y</p:attrName>
                                        </p:attrNameLst>
                                      </p:cBhvr>
                                    </p:animMotion>
                                  </p:childTnLst>
                                </p:cTn>
                              </p:par>
                              <p:par>
                                <p:cTn id="107" presetID="0" presetClass="path" presetSubtype="0" accel="50000" decel="50000" fill="hold" grpId="1" nodeType="withEffect">
                                  <p:stCondLst>
                                    <p:cond delay="0"/>
                                  </p:stCondLst>
                                  <p:childTnLst>
                                    <p:animMotion origin="layout" path="M 0 0 L 0 0 C 0.00091 0.00648 0.00156 0.01319 0.0026 0.0199 C 0.00286 0.02222 0.00312 0.02453 0.00377 0.02662 C 0.00573 0.03171 0.00859 0.03449 0.01133 0.03773 C 0.01172 0.04074 0.01263 0.04352 0.0125 0.04653 C 0.01237 0.05162 0.01054 0.06759 0.00885 0.07546 C 0.00638 0.08588 0.00325 0.09583 0.0013 0.10648 C -0.00313 0.12986 -0.00065 0.11528 -0.00495 0.15092 C -0.00821 0.23125 -0.00378 0.14421 -0.00873 0.20208 C -0.00938 0.21018 -0.00938 0.21852 -0.0099 0.22662 C -0.01029 0.23171 -0.01094 0.23703 -0.0112 0.24213 C -0.01211 0.25764 -0.01289 0.27338 -0.01367 0.28889 C -0.01328 0.32153 -0.01302 0.35393 -0.0125 0.38657 C -0.0112 0.45 -0.00638 0.43981 -0.01615 0.53333 C -0.01706 0.54166 -0.02201 0.54676 -0.025 0.55324 C -0.02748 0.5669 -0.02474 0.55324 -0.02995 0.57338 C -0.03125 0.57847 -0.03242 0.58379 -0.03373 0.58889 C -0.03451 0.5919 -0.03555 0.59467 -0.0362 0.59768 C -0.03711 0.60208 -0.03737 0.60694 -0.03867 0.61111 C -0.04037 0.6162 -0.04193 0.62153 -0.04375 0.62662 C -0.04544 0.63171 -0.04714 0.63634 -0.05 0.64004 C -0.05183 0.64259 -0.05391 0.64537 -0.05625 0.64676 C -0.06146 0.64977 -0.06706 0.65092 -0.0724 0.65324 C -0.0737 0.65393 -0.07487 0.65509 -0.07617 0.65555 C -0.10143 0.66504 -0.08893 0.65787 -0.09987 0.66458 L -0.2836 0.65995 L -0.43242 0.65787 C -0.43542 0.65764 -0.43815 0.6544 -0.44115 0.65324 C -0.45196 0.64977 -0.46276 0.64745 -0.47357 0.64444 C -0.47995 0.64074 -0.49336 0.6331 -0.4974 0.62893 C -0.49857 0.62778 -0.49792 0.6243 -0.49857 0.62222 C -0.49961 0.61898 -0.50143 0.61666 -0.50235 0.61342 C -0.51433 0.5743 -0.51966 0.52685 -0.53737 0.4956 C -0.58334 0.41389 -0.5194 0.52546 -0.5586 0.46227 C -0.56016 0.45972 -0.5612 0.45625 -0.56237 0.45324 C -0.5694 0.43518 -0.57474 0.42291 -0.57865 0.40208 C -0.58281 0.37963 -0.58503 0.35208 -0.58737 0.32893 C -0.58698 0.29097 -0.58711 0.25324 -0.58607 0.21551 C -0.58334 0.11319 -0.57787 0.17291 -0.58607 0.05324 C -0.58685 0.0419 -0.59206 0.03379 -0.59492 0.0243 C -0.59675 0.01782 -0.59818 0.01088 -0.59987 0.0044 C -0.60026 0.00278 -0.60065 0.00139 -0.60104 0 L -0.60104 0 " pathEditMode="relative" ptsTypes="AAAAAAAAAAAAAAAAAAAAAAAAAAAAAAAAAAAAAAAAAAAA">
                                      <p:cBhvr>
                                        <p:cTn id="108" dur="6000" fill="hold"/>
                                        <p:tgtEl>
                                          <p:spTgt spid="22"/>
                                        </p:tgtEl>
                                        <p:attrNameLst>
                                          <p:attrName>ppt_x</p:attrName>
                                          <p:attrName>ppt_y</p:attrName>
                                        </p:attrNameLst>
                                      </p:cBhvr>
                                    </p:animMotion>
                                  </p:childTnLst>
                                </p:cTn>
                              </p:par>
                              <p:par>
                                <p:cTn id="109" presetID="0" presetClass="path" presetSubtype="0" accel="50000" decel="50000" fill="hold" grpId="1" nodeType="withEffect">
                                  <p:stCondLst>
                                    <p:cond delay="0"/>
                                  </p:stCondLst>
                                  <p:childTnLst>
                                    <p:animMotion origin="layout" path="M 0 0 L 0 0 C 0.00247 -0.00509 0.00416 -0.01204 0.00742 -0.01551 C 0.00885 -0.01713 0.01107 -0.01528 0.0125 -0.01319 C 0.01393 -0.01111 0.01419 -0.00741 0.01497 -0.0044 C 0.02044 0.01852 0.01041 -0.01829 0.01875 0.01111 C 0.01914 0.03773 0.01927 0.06458 0.01992 0.09121 C 0.02018 0.09861 0.02044 0.10602 0.02122 0.11343 C 0.02161 0.11806 0.02291 0.12222 0.0237 0.12685 C 0.02409 0.13264 0.02409 0.13866 0.025 0.14445 C 0.02656 0.15533 0.02825 0.1588 0.03125 0.16667 C 0.03203 0.17199 0.03229 0.17755 0.03372 0.18241 C 0.0345 0.18519 0.03633 0.18658 0.0375 0.18889 C 0.03841 0.19097 0.03906 0.19352 0.03997 0.1956 C 0.04036 0.20232 0.04101 0.20903 0.04114 0.21574 C 0.04219 0.24607 0.04153 0.27662 0.04375 0.30671 C 0.0444 0.3169 0.04804 0.32593 0.05 0.33565 C 0.05443 0.35833 0.04453 0.32801 0.05742 0.3713 C 0.05833 0.37408 0.05989 0.3757 0.0612 0.37778 C 0.06406 0.40833 0.06276 0.3956 0.06497 0.41574 L 0.1125 0.40671 C 0.11666 0.40579 0.1207 0.40301 0.125 0.40232 C 0.17864 0.39259 0.23528 0.38866 0.28867 0.38241 C 0.30377 0.38056 0.31862 0.37616 0.33372 0.3757 C 0.42656 0.37315 0.51953 0.37408 0.6125 0.37338 C 0.61458 0.37199 0.61653 0.36829 0.61875 0.36898 C 0.62005 0.36945 0.61992 0.37338 0.61992 0.3757 C 0.61992 0.37894 0.61666 0.38958 0.61627 0.39121 C 0.61575 0.39491 0.61575 0.39884 0.61497 0.40232 C 0.61406 0.40695 0.61185 0.41088 0.6112 0.41574 C 0.60768 0.44746 0.60456 0.53565 0.60377 0.55787 C 0.60312 0.5757 0.60247 0.61134 0.60247 0.61134 L 0.60247 0.61134 " pathEditMode="relative" ptsTypes="AAAAAAAAAAAAAAAAAAAAAAAAAAAAAAAAA">
                                      <p:cBhvr>
                                        <p:cTn id="110" dur="6000" fill="hold"/>
                                        <p:tgtEl>
                                          <p:spTgt spid="80"/>
                                        </p:tgtEl>
                                        <p:attrNameLst>
                                          <p:attrName>ppt_x</p:attrName>
                                          <p:attrName>ppt_y</p:attrName>
                                        </p:attrNameLst>
                                      </p:cBhvr>
                                    </p:animMotion>
                                  </p:childTnLst>
                                </p:cTn>
                              </p:par>
                              <p:par>
                                <p:cTn id="111" presetID="0" presetClass="path" presetSubtype="0" accel="50000" decel="50000" fill="hold" grpId="1" nodeType="withEffect">
                                  <p:stCondLst>
                                    <p:cond delay="0"/>
                                  </p:stCondLst>
                                  <p:childTnLst>
                                    <p:animMotion origin="layout" path="M 0 0 L 0 0 C 0.06693 0.06342 0.0737 0.07384 0.15743 0.1287 C 0.18855 0.1493 0.22071 0.16458 0.25248 0.18217 C 0.25404 0.1831 0.25573 0.18356 0.25743 0.18425 C 0.26211 0.18657 0.27136 0.19375 0.2737 0.19537 C 0.27409 0.19837 0.27474 0.20138 0.275 0.20439 C 0.27552 0.21319 0.27592 0.22199 0.27618 0.23101 C 0.27683 0.25092 0.27592 0.27106 0.27748 0.29097 C 0.27917 0.31273 0.28334 0.33402 0.2862 0.35532 C 0.2875 0.40856 0.28698 0.41574 0.29115 0.47106 C 0.29206 0.48287 0.29336 0.4949 0.29493 0.50648 C 0.29584 0.51273 0.29519 0.52268 0.2987 0.5243 C 0.3125 0.53032 0.32709 0.52569 0.34115 0.52662 C 0.34245 0.52569 0.34362 0.52476 0.34493 0.5243 C 0.35456 0.52037 0.3612 0.51828 0.37123 0.51759 L 0.46498 0.51319 C 0.47227 0.51111 0.4836 0.51041 0.4599 0.49976 C 0.41433 0.47962 0.36771 0.46643 0.3224 0.44421 C 0.27266 0.4199 0.22526 0.38101 0.175 0.35995 L 0.10118 0.3287 C 0.07787 0.30208 0.05144 0.28263 0.03125 0.24884 C 0.0211 0.23194 0.01537 0.20648 0.01368 0.18217 C 0.00938 0.11689 0.01042 0.11759 0.0237 0.11759 L 0.0237 0.11759 " pathEditMode="relative" ptsTypes="AAAAAAAAAAAAAAAAAAAAAAAAA">
                                      <p:cBhvr>
                                        <p:cTn id="112" dur="6000" fill="hold"/>
                                        <p:tgtEl>
                                          <p:spTgt spid="77"/>
                                        </p:tgtEl>
                                        <p:attrNameLst>
                                          <p:attrName>ppt_x</p:attrName>
                                          <p:attrName>ppt_y</p:attrName>
                                        </p:attrNameLst>
                                      </p:cBhvr>
                                    </p:animMotion>
                                  </p:childTnLst>
                                </p:cTn>
                              </p:par>
                              <p:par>
                                <p:cTn id="113" presetID="0" presetClass="path" presetSubtype="0" accel="50000" decel="50000" fill="hold" grpId="1" nodeType="withEffect">
                                  <p:stCondLst>
                                    <p:cond delay="0"/>
                                  </p:stCondLst>
                                  <p:childTnLst>
                                    <p:animMotion origin="layout" path="M 0 0 L 0 0 C 0.05208 -0.01041 0.02721 -0.00602 0.13997 -0.00671 L 0.39245 -0.00439 C 0.51354 0.00695 0.63516 0.00764 0.75625 -0.00671 C 0.77865 -0.02014 0.75651 -0.00764 0.81875 -0.01342 C 0.82292 -0.01389 0.82708 -0.01481 0.83125 -0.01574 C 0.82318 -0.025 0.83242 -0.01504 0.81992 -0.02453 C 0.81706 -0.02685 0.81419 -0.02963 0.8112 -0.03125 C 0.80872 -0.03264 0.80625 -0.0331 0.80365 -0.03356 C 0.7875 -0.03611 0.77122 -0.03796 0.75495 -0.04004 C 0.72526 -0.05764 0.74844 -0.04606 0.6862 -0.04907 L 0.6474 -0.05115 C 0.59427 -0.04537 0.66927 -0.05324 0.55872 -0.04676 C 0.55573 -0.04676 0.55286 -0.04467 0.55 -0.04467 C 0.53659 -0.04398 0.52331 -0.04467 0.5099 -0.04467 L 0.5099 -0.04467 " pathEditMode="relative" ptsTypes="AAAAAAAAAAAAAAAAA">
                                      <p:cBhvr>
                                        <p:cTn id="114" dur="6000" fill="hold"/>
                                        <p:tgtEl>
                                          <p:spTgt spid="34"/>
                                        </p:tgtEl>
                                        <p:attrNameLst>
                                          <p:attrName>ppt_x</p:attrName>
                                          <p:attrName>ppt_y</p:attrName>
                                        </p:attrNameLst>
                                      </p:cBhvr>
                                    </p:animMotion>
                                  </p:childTnLst>
                                </p:cTn>
                              </p:par>
                              <p:par>
                                <p:cTn id="115" presetID="0" presetClass="path" presetSubtype="0" accel="50000" decel="50000" fill="hold" grpId="1" nodeType="withEffect">
                                  <p:stCondLst>
                                    <p:cond delay="0"/>
                                  </p:stCondLst>
                                  <p:childTnLst>
                                    <p:animMotion origin="layout" path="M 0 0 L 0 0 L 0.01237 -0.01343 C 0.01367 -0.01482 0.01485 -0.01667 0.01615 -0.01783 C 0.01784 -0.01945 0.01966 -0.0206 0.02123 -0.02246 C 0.03086 -0.0338 0.04024 -0.0463 0.04987 -0.05787 C 0.05313 -0.06181 0.05651 -0.06574 0.0599 -0.06898 C 0.07409 -0.08241 0.08841 -0.09537 0.10248 -0.10903 C 0.10508 -0.11158 0.10716 -0.11574 0.1099 -0.11783 C 0.12044 -0.12639 0.12696 -0.13033 0.1362 -0.13565 C 0.16328 -0.1882 0.13503 -0.13565 0.1737 -0.19792 C 0.17474 -0.19977 0.17513 -0.20255 0.17617 -0.20463 C 0.18099 -0.21505 0.18581 -0.22593 0.19115 -0.23565 C 0.19714 -0.24676 0.20534 -0.25394 0.2099 -0.2669 C 0.21758 -0.2882 0.21914 -0.29468 0.22865 -0.31343 C 0.23216 -0.3206 0.23607 -0.32709 0.23985 -0.33357 C 0.25013 -0.35047 0.24492 -0.33797 0.24987 -0.35116 C 0.26354 -0.32685 0.24518 -0.36088 0.2599 -0.32894 C 0.26576 -0.31644 0.27149 -0.30371 0.27735 -0.29121 C 0.27852 -0.28889 0.27995 -0.28704 0.28112 -0.28449 C 0.28672 -0.27292 0.29167 -0.26042 0.2974 -0.24908 C 0.30169 -0.24051 0.30651 -0.23264 0.31107 -0.22454 L 0.31485 -0.21783 C 0.31055 -0.21598 0.30703 -0.21412 0.30235 -0.21343 C 0.29492 -0.21227 0.28737 -0.21204 0.27982 -0.21135 C 0.25156 -0.19445 0.29011 -0.21574 0.2336 -0.19792 C 0.21927 -0.19329 0.20495 -0.18843 0.19115 -0.1801 C 0.18867 -0.17871 0.1862 -0.17685 0.1836 -0.1757 C 0.175 -0.17176 0.16628 -0.16783 0.15742 -0.16459 C 0.15534 -0.16389 0.15326 -0.1632 0.15117 -0.16227 C 0.14987 -0.16181 0.1487 -0.16088 0.1474 -0.16019 C 0.14571 -0.15926 0.14401 -0.15857 0.14245 -0.15787 C 0.11888 -0.16991 0.15261 -0.15047 0.1099 -0.19792 C 0.09323 -0.21644 0.07461 -0.23033 0.0599 -0.25348 C 0.04909 -0.2706 0.03698 -0.28519 0.02748 -0.30463 C 0.01719 -0.32547 0.02188 -0.3169 0.01367 -0.33125 C 0.01615 -0.33195 0.01875 -0.33473 0.02123 -0.33357 C 0.04961 -0.31852 0.0431 -0.31343 0.06745 -0.29352 C 0.08672 -0.27778 0.10638 -0.26297 0.12617 -0.24908 C 0.13268 -0.24445 0.13972 -0.24283 0.1461 -0.23797 C 0.20547 -0.19236 0.26589 -0.13195 0.32865 -0.10232 C 0.35534 -0.08982 0.38112 -0.06945 0.4086 -0.06459 C 0.43008 -0.06065 0.43919 -0.05949 0.46615 -0.05116 C 0.48281 -0.04607 0.51615 -0.03357 0.51615 -0.03357 L 0.51615 -0.03357 " pathEditMode="relative" ptsTypes="AAAAAAAAAAAAAAAAAAAAAAAAAAAAAAAAAAAAAAAAAAAAA">
                                      <p:cBhvr>
                                        <p:cTn id="116" dur="6000" fill="hold"/>
                                        <p:tgtEl>
                                          <p:spTgt spid="78"/>
                                        </p:tgtEl>
                                        <p:attrNameLst>
                                          <p:attrName>ppt_x</p:attrName>
                                          <p:attrName>ppt_y</p:attrName>
                                        </p:attrNameLst>
                                      </p:cBhvr>
                                    </p:animMotion>
                                  </p:childTnLst>
                                </p:cTn>
                              </p:par>
                              <p:par>
                                <p:cTn id="117" presetID="0" presetClass="path" presetSubtype="0" accel="50000" decel="50000" fill="hold" grpId="1" nodeType="withEffect">
                                  <p:stCondLst>
                                    <p:cond delay="0"/>
                                  </p:stCondLst>
                                  <p:childTnLst>
                                    <p:animMotion origin="layout" path="M 0 0 L 0 0 C -0.00338 -0.00671 -0.00755 -0.01227 -0.01002 -0.02014 C -0.01184 -0.02616 -0.01119 -0.03357 -0.0125 -0.04005 C -0.01419 -0.04861 -0.01679 -0.05625 -0.01875 -0.06458 C -0.01927 -0.06667 -0.01927 -0.06921 -0.02005 -0.0713 C -0.02265 -0.07894 -0.02591 -0.08611 -0.02877 -0.09352 C -0.03046 -0.10232 -0.03138 -0.11181 -0.03372 -0.12014 C -0.03737 -0.13287 -0.04101 -0.14468 -0.04375 -0.15787 C -0.04765 -0.17639 -0.0513 -0.19491 -0.05507 -0.21343 C -0.05716 -0.22384 -0.05976 -0.2338 -0.06132 -0.24468 C -0.06367 -0.26204 -0.06354 -0.2625 -0.07005 -0.28681 C -0.07096 -0.29005 -0.07265 -0.29259 -0.07382 -0.2956 C -0.07643 -0.30371 -0.07825 -0.3125 -0.08125 -0.32014 C -0.08333 -0.32523 -0.08671 -0.32824 -0.0888 -0.33357 C -0.0914 -0.34028 -0.09296 -0.34838 -0.09505 -0.35579 C -0.09544 -0.35949 -0.0957 -0.3632 -0.09622 -0.3669 C -0.09726 -0.37292 -0.09921 -0.37847 -0.1 -0.38449 C -0.10078 -0.39028 -0.10078 -0.39653 -0.1013 -0.40232 C -0.10169 -0.40764 -0.10208 -0.41273 -0.10247 -0.41783 C -0.10091 -0.42755 -0.10104 -0.43889 -0.09752 -0.44676 C -0.09101 -0.46181 -0.0763 -0.4713 -0.06627 -0.4757 C -0.05768 -0.4794 -0.04882 -0.48171 -0.03997 -0.48449 C -0.0375 -0.48542 -0.03502 -0.48634 -0.03255 -0.48681 L 0 -0.49352 C 0.01459 -0.49699 0.02917 -0.50116 0.04375 -0.50463 C 0.08685 -0.51435 0.08386 -0.51366 0.1125 -0.51783 C 0.12995 -0.51713 0.14792 -0.52269 0.16498 -0.51574 C 0.16862 -0.51412 0.16576 -0.50232 0.16628 -0.4956 C 0.16667 -0.49051 0.16719 -0.48542 0.16745 -0.48009 C 0.16797 -0.47361 0.16745 -0.46644 0.16875 -0.46019 C 0.18607 -0.37199 0.19024 -0.39445 0.20495 -0.28912 C 0.20691 -0.27546 0.20677 -0.275 0.2112 -0.25787 C 0.21263 -0.25255 0.2142 -0.24699 0.21628 -0.24236 C 0.21836 -0.23727 0.22097 -0.23287 0.2237 -0.22894 C 0.22526 -0.22685 0.22709 -0.22616 0.22878 -0.22454 C 0.22917 -0.20671 0.23164 -0.18889 0.22995 -0.1713 C 0.22969 -0.16759 0.22592 -0.16898 0.2237 -0.16898 L 0.00495 -0.1757 C -0.01132 -0.18148 -0.0069 -0.18056 -0.03632 -0.18009 L -0.325 -0.17338 C -0.32669 -0.17338 -0.35546 -0.17708 -0.36132 -0.16227 C -0.36341 -0.15695 -0.36145 -0.14884 -0.3625 -0.14236 C -0.36354 -0.13658 -0.36588 -0.13195 -0.36757 -0.12685 C -0.36901 -0.02986 -0.36875 -0.0706 -0.36875 -0.00463 L -0.36875 -0.00463 " pathEditMode="relative" ptsTypes="AAAAAAAAAAAAAAAAAAAAAAAAAAAAAAAAAAAAAAAAAAAAAA">
                                      <p:cBhvr>
                                        <p:cTn id="118" dur="6000" fill="hold"/>
                                        <p:tgtEl>
                                          <p:spTgt spid="33"/>
                                        </p:tgtEl>
                                        <p:attrNameLst>
                                          <p:attrName>ppt_x</p:attrName>
                                          <p:attrName>ppt_y</p:attrName>
                                        </p:attrNameLst>
                                      </p:cBhvr>
                                    </p:animMotion>
                                  </p:childTnLst>
                                </p:cTn>
                              </p:par>
                              <p:par>
                                <p:cTn id="119" presetID="0" presetClass="path" presetSubtype="0" accel="50000" decel="50000" fill="hold" grpId="2" nodeType="withEffect">
                                  <p:stCondLst>
                                    <p:cond delay="0"/>
                                  </p:stCondLst>
                                  <p:childTnLst>
                                    <p:animMotion origin="layout" path="M 0 0 L 0 0 C -0.00261 -0.00509 -0.00521 -0.01018 -0.00755 -0.01551 C -0.00847 -0.01759 -0.00899 -0.02037 -0.01003 -0.02222 C -0.01107 -0.02407 -0.0125 -0.02523 -0.0138 -0.02662 C -0.01745 -0.04606 -0.01406 -0.03009 -0.02761 -0.06666 C -0.03216 -0.07916 -0.03594 -0.09282 -0.04128 -0.1044 C -0.04336 -0.10879 -0.04571 -0.11296 -0.04753 -0.11782 C -0.05573 -0.13889 -0.06315 -0.16088 -0.07136 -0.18217 C -0.07526 -0.19282 -0.08373 -0.21319 -0.08373 -0.21319 C -0.08672 -0.23379 -0.08386 -0.21736 -0.09505 -0.25115 C -0.09727 -0.25764 -0.09922 -0.26435 -0.1013 -0.27106 C -0.10169 -0.27407 -0.10078 -0.27986 -0.10248 -0.27986 C -0.1043 -0.27986 -0.10378 -0.27407 -0.10378 -0.27106 C -0.10339 -0.24143 -0.10235 -0.2118 -0.1013 -0.18217 C -0.10117 -0.17777 -0.10065 -0.17315 -0.1 -0.16875 C -0.09401 -0.1294 -0.0875 -0.09027 -0.08125 -0.05115 C -0.09727 -0.0368 -0.08841 -0.04259 -0.125 -0.05324 C -0.13021 -0.05486 -0.13503 -0.05879 -0.13998 -0.06227 C -0.153 -0.07083 -0.16589 -0.08009 -0.17878 -0.08889 C -0.17995 -0.08958 -0.18138 -0.09004 -0.18255 -0.09097 C -0.18594 -0.09375 -0.18906 -0.09745 -0.19258 -0.1 C -0.19414 -0.10115 -0.1987 -0.1044 -0.19753 -0.10208 C -0.19557 -0.09861 -0.19219 -0.09861 -0.18998 -0.0956 C -0.18034 -0.0824 -0.17904 -0.06967 -0.16758 -0.05764 C -0.15964 -0.04953 -0.15182 -0.04097 -0.14375 -0.03333 C -0.13164 -0.02176 -0.12617 -0.01898 -0.1138 -0.01111 C -0.09961 0.00787 -0.11029 -0.00509 -0.0763 0.01783 C -0.075 0.01875 -0.07383 0.01945 -0.07253 0.02014 C -0.06133 0.02616 -0.05 0.03148 -0.0388 0.03773 C -0.03698 0.03889 -0.03555 0.04144 -0.03386 0.04236 C -0.02852 0.04514 -0.02292 0.04676 -0.01758 0.04908 C -0.01419 0.04815 -0.01042 0.04977 -0.00755 0.04676 C 0.00299 0.03565 0.00143 0.02963 0.00742 0.01783 C 0.01432 0.00417 0.022 -0.00833 0.02864 -0.02222 C 0.02995 -0.02477 0.03021 -0.02824 0.03125 -0.03102 C 0.05403 -0.10046 0.04388 -0.06504 0.05364 -0.1 C 0.05573 -0.1162 0.05495 -0.16296 0.05989 -0.14884 C 0.06836 -0.12477 0.06367 -0.09236 0.06614 -0.06435 C 0.06666 -0.05972 0.06732 -0.05509 0.06875 -0.05115 C 0.07604 -0.02963 0.08242 -0.00648 0.09245 0.01111 C 0.09375 0.01343 0.09479 0.01574 0.09622 0.01783 C 0.09739 0.01945 0.0987 0.02084 0.1 0.02223 C 0.0987 0.02385 0.09765 0.02639 0.09622 0.02662 C 0.0707 0.03195 0.04544 0.02685 0.01992 0.02454 C 0.0013 0.01042 0.00325 0.00417 0 0 Z " pathEditMode="relative" ptsTypes="AAAAAAAAAAAAAAAAAAAAAAAAAAAAAAAAAAAAAAAAAAAAAA">
                                      <p:cBhvr>
                                        <p:cTn id="120" dur="6000" fill="hold"/>
                                        <p:tgtEl>
                                          <p:spTgt spid="76"/>
                                        </p:tgtEl>
                                        <p:attrNameLst>
                                          <p:attrName>ppt_x</p:attrName>
                                          <p:attrName>ppt_y</p:attrName>
                                        </p:attrNameLst>
                                      </p:cBhvr>
                                    </p:animMotion>
                                  </p:childTnLst>
                                </p:cTn>
                              </p:par>
                              <p:par>
                                <p:cTn id="121" presetID="0" presetClass="path" presetSubtype="0" accel="50000" decel="50000" fill="hold" grpId="1" nodeType="withEffect">
                                  <p:stCondLst>
                                    <p:cond delay="0"/>
                                  </p:stCondLst>
                                  <p:childTnLst>
                                    <p:animMotion origin="layout" path="M 0 0 L 0 0 C -0.16966 -0.01204 -0.33945 -0.01459 -0.50885 -0.03565 C -0.55481 -0.04144 -0.65963 -0.00232 -0.64505 -0.0801 C -0.62656 -0.17894 -0.53489 -0.15185 -0.48007 -0.18889 C -0.47487 -0.1926 -0.47018 -0.19815 -0.4651 -0.20232 C -0.45638 -0.20926 -0.43724 -0.22408 -0.4263 -0.22894 C -0.42135 -0.23102 -0.41627 -0.23148 -0.41132 -0.23334 L -0.3276 -0.26667 C -0.322 -0.24306 -0.30091 -0.1507 -0.29505 -0.13797 C -0.21757 0.03333 -0.16341 0.02916 -0.27382 -0.00672 C -0.43802 -0.12014 -0.61966 -0.17338 -0.76627 -0.34676 C -0.84974 -0.44537 -0.57044 -0.2676 -0.47135 -0.24005 C -0.42929 -0.22824 -0.34388 -0.22894 -0.34388 -0.22894 L -0.34388 -0.22894 " pathEditMode="relative" ptsTypes="AAAAAAAAAAAAAAA">
                                      <p:cBhvr>
                                        <p:cTn id="122" dur="6000" fill="hold"/>
                                        <p:tgtEl>
                                          <p:spTgt spid="21"/>
                                        </p:tgtEl>
                                        <p:attrNameLst>
                                          <p:attrName>ppt_x</p:attrName>
                                          <p:attrName>ppt_y</p:attrName>
                                        </p:attrNameLst>
                                      </p:cBhvr>
                                    </p:animMotion>
                                  </p:childTnLst>
                                </p:cTn>
                              </p:par>
                              <p:par>
                                <p:cTn id="123" presetID="0" presetClass="path" presetSubtype="0" accel="50000" decel="50000" fill="hold" grpId="1" nodeType="withEffect">
                                  <p:stCondLst>
                                    <p:cond delay="0"/>
                                  </p:stCondLst>
                                  <p:childTnLst>
                                    <p:animMotion origin="layout" path="M 0 0 L 0 0 C 0.00573 0.06597 0.00196 0.01389 0.00378 0.13773 C 0.00443 0.18726 0.0043 0.23703 0.00625 0.28657 C 0.00677 0.30092 0.00964 0.31458 0.0112 0.3287 C 0.01615 0.37407 0.0125 0.35347 0.01628 0.37314 C 0.01667 0.38055 0.01693 0.38796 0.01745 0.39537 C 0.0181 0.40347 0.01927 0.41157 0.01993 0.4199 C 0.02084 0.43009 0.02162 0.44051 0.02253 0.45092 C 0.02123 0.46203 0.02045 0.47338 0.01875 0.48426 C 0.01836 0.4868 0.01706 0.48865 0.01628 0.49097 C 0.01381 0.49699 0.0112 0.50277 0.00873 0.50879 C 0.00834 0.51157 0.00782 0.5206 0.00743 0.51759 C 0.00586 0.50439 0.00625 0.49074 0.00495 0.47754 C 0.00469 0.4743 0.00326 0.47176 0.00248 0.46875 C -0.00013 0.45833 -0.00221 0.44768 -0.00507 0.4375 C -0.04687 0.29189 -0.01601 0.39004 -0.03632 0.34213 C -0.04934 0.31111 -0.0608 0.27801 -0.075 0.24884 C -0.08541 0.22731 -0.11002 0.19097 -0.11002 0.19097 C -0.11627 0.16875 -0.10872 0.19444 -0.12382 0.15324 C -0.12942 0.13773 -0.13489 0.12245 -0.13997 0.10648 C -0.15559 0.05879 -0.14088 0.09861 -0.14882 0.07754 C -0.15586 0.01458 -0.14739 0.07523 -0.15377 0.04884 C -0.15559 0.04097 -0.15468 0.03472 -0.15625 0.02662 C -0.15677 0.02407 -0.15807 0.02222 -0.15872 0.0199 C -0.16093 0.0125 -0.1625 0.00463 -0.16497 -0.00232 C -0.16666 -0.00672 -0.16862 -0.01088 -0.17005 -0.01574 C -0.17109 -0.01922 -0.17031 -0.02639 -0.17252 -0.02686 C -0.20664 -0.03172 -0.24088 -0.02963 -0.275 -0.03125 C -0.27786 -0.03195 -0.28815 -0.03449 -0.29127 -0.03565 C -0.29609 -0.0375 -0.29518 -0.03982 -0.3013 -0.04005 C -0.33541 -0.04144 -0.36966 -0.04167 -0.40377 -0.04236 C -0.40963 -0.04491 -0.40703 -0.04445 -0.41119 -0.04445 L -0.41119 -0.04445 " pathEditMode="relative" ptsTypes="AAAAAAAAAAAAAAAAAAAAAAAAAAAAAAAAAA">
                                      <p:cBhvr>
                                        <p:cTn id="124" dur="6000" fill="hold"/>
                                        <p:tgtEl>
                                          <p:spTgt spid="2"/>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4" grpId="0" animBg="1"/>
      <p:bldP spid="34" grpId="1" animBg="1"/>
      <p:bldP spid="31" grpId="0" animBg="1"/>
      <p:bldP spid="31" grpId="1"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10003608" y="11985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2656482" y="429753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3875588" y="259940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2296482" y="241540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1062384" y="166658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4206982" y="158737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5889212" y="43914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8563608" y="32913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3 von 12</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3862725" y="372082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5801080" y="184497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a:hlinkClick r:id="" action="ppaction://noaction">
              <a:snd r:embed="rId5" name="bomb.wav"/>
            </a:hlinkClick>
          </p:cNvPr>
          <p:cNvSpPr/>
          <p:nvPr/>
        </p:nvSpPr>
        <p:spPr>
          <a:xfrm>
            <a:off x="6573166" y="408082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a:hlinkClick r:id="" action="ppaction://noaction">
              <a:snd r:embed="rId5" name="bomb.wav"/>
            </a:hlinkClick>
          </p:cNvPr>
          <p:cNvSpPr/>
          <p:nvPr/>
        </p:nvSpPr>
        <p:spPr>
          <a:xfrm>
            <a:off x="8074856" y="232229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Textfeld 36"/>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
        <p:nvSpPr>
          <p:cNvPr id="38" name="Rechteck 37"/>
          <p:cNvSpPr/>
          <p:nvPr/>
        </p:nvSpPr>
        <p:spPr>
          <a:xfrm>
            <a:off x="215153" y="225911"/>
            <a:ext cx="11796196" cy="543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ontrols>
      <mc:AlternateContent xmlns:mc="http://schemas.openxmlformats.org/markup-compatibility/2006">
        <mc:Choice xmlns:v="urn:schemas-microsoft-com:vml" Requires="v">
          <p:control spid="86021"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9431952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78"/>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8"/>
                                        </p:tgtEl>
                                        <p:attrNameLst>
                                          <p:attrName>fillcolor</p:attrName>
                                        </p:attrNameLst>
                                      </p:cBhvr>
                                      <p:to>
                                        <a:srgbClr val="00B050"/>
                                      </p:to>
                                    </p:animClr>
                                    <p:set>
                                      <p:cBhvr>
                                        <p:cTn id="25" dur="1000" fill="hold"/>
                                        <p:tgtEl>
                                          <p:spTgt spid="78"/>
                                        </p:tgtEl>
                                        <p:attrNameLst>
                                          <p:attrName>fill.type</p:attrName>
                                        </p:attrNameLst>
                                      </p:cBhvr>
                                      <p:to>
                                        <p:strVal val="solid"/>
                                      </p:to>
                                    </p:set>
                                    <p:set>
                                      <p:cBhvr>
                                        <p:cTn id="26" dur="1000" fill="hold"/>
                                        <p:tgtEl>
                                          <p:spTgt spid="78"/>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2"/>
                                        </p:tgtEl>
                                        <p:attrNameLst>
                                          <p:attrName>fillcolor</p:attrName>
                                        </p:attrNameLst>
                                      </p:cBhvr>
                                      <p:to>
                                        <a:srgbClr val="00B050"/>
                                      </p:to>
                                    </p:animClr>
                                    <p:set>
                                      <p:cBhvr>
                                        <p:cTn id="32" dur="1000" fill="hold"/>
                                        <p:tgtEl>
                                          <p:spTgt spid="2"/>
                                        </p:tgtEl>
                                        <p:attrNameLst>
                                          <p:attrName>fill.type</p:attrName>
                                        </p:attrNameLst>
                                      </p:cBhvr>
                                      <p:to>
                                        <p:strVal val="solid"/>
                                      </p:to>
                                    </p:set>
                                    <p:set>
                                      <p:cBhvr>
                                        <p:cTn id="33" dur="1000" fill="hold"/>
                                        <p:tgtEl>
                                          <p:spTgt spid="2"/>
                                        </p:tgtEl>
                                        <p:attrNameLst>
                                          <p:attrName>fill.on</p:attrName>
                                        </p:attrNameLst>
                                      </p:cBhvr>
                                      <p:to>
                                        <p:strVal val="true"/>
                                      </p:to>
                                    </p:set>
                                  </p:childTnLst>
                                  <p:subTnLst>
                                    <p:audio>
                                      <p:cMediaNode vol="41000">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76"/>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withEffect">
                                  <p:stCondLst>
                                    <p:cond delay="0"/>
                                  </p:stCondLst>
                                  <p:childTnLst>
                                    <p:animClr clrSpc="rgb" dir="cw">
                                      <p:cBhvr override="childStyle">
                                        <p:cTn id="38" dur="1000" fill="hold"/>
                                        <p:tgtEl>
                                          <p:spTgt spid="76"/>
                                        </p:tgtEl>
                                        <p:attrNameLst>
                                          <p:attrName>style.color</p:attrName>
                                        </p:attrNameLst>
                                      </p:cBhvr>
                                      <p:to>
                                        <a:srgbClr val="00B050"/>
                                      </p:to>
                                    </p:animClr>
                                    <p:animClr clrSpc="rgb" dir="cw">
                                      <p:cBhvr>
                                        <p:cTn id="39" dur="1000" fill="hold"/>
                                        <p:tgtEl>
                                          <p:spTgt spid="76"/>
                                        </p:tgtEl>
                                        <p:attrNameLst>
                                          <p:attrName>fillcolor</p:attrName>
                                        </p:attrNameLst>
                                      </p:cBhvr>
                                      <p:to>
                                        <a:srgbClr val="00B050"/>
                                      </p:to>
                                    </p:animClr>
                                    <p:set>
                                      <p:cBhvr>
                                        <p:cTn id="40" dur="1000" fill="hold"/>
                                        <p:tgtEl>
                                          <p:spTgt spid="76"/>
                                        </p:tgtEl>
                                        <p:attrNameLst>
                                          <p:attrName>fill.type</p:attrName>
                                        </p:attrNameLst>
                                      </p:cBhvr>
                                      <p:to>
                                        <p:strVal val="solid"/>
                                      </p:to>
                                    </p:set>
                                    <p:set>
                                      <p:cBhvr>
                                        <p:cTn id="41" dur="1000" fill="hold"/>
                                        <p:tgtEl>
                                          <p:spTgt spid="7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2" restart="whenNotActive" fill="hold" evtFilter="cancelBubble" nodeType="interactiveSeq">
                <p:stCondLst>
                  <p:cond evt="onClick" delay="0">
                    <p:tgtEl>
                      <p:spTgt spid="80"/>
                    </p:tgtEl>
                  </p:cond>
                </p:stCondLst>
                <p:endSync evt="end" delay="0">
                  <p:rtn val="all"/>
                </p:endSync>
                <p:childTnLst>
                  <p:par>
                    <p:cTn id="43" fill="hold">
                      <p:stCondLst>
                        <p:cond delay="0"/>
                      </p:stCondLst>
                      <p:childTnLst>
                        <p:par>
                          <p:cTn id="44" fill="hold">
                            <p:stCondLst>
                              <p:cond delay="0"/>
                            </p:stCondLst>
                            <p:childTnLst>
                              <p:par>
                                <p:cTn id="45" presetID="19" presetClass="emph" presetSubtype="0" fill="hold" grpId="0" nodeType="clickEffect">
                                  <p:stCondLst>
                                    <p:cond delay="0"/>
                                  </p:stCondLst>
                                  <p:childTnLst>
                                    <p:animClr clrSpc="rgb" dir="cw">
                                      <p:cBhvr override="childStyle">
                                        <p:cTn id="46" dur="1000" fill="hold"/>
                                        <p:tgtEl>
                                          <p:spTgt spid="80"/>
                                        </p:tgtEl>
                                        <p:attrNameLst>
                                          <p:attrName>style.color</p:attrName>
                                        </p:attrNameLst>
                                      </p:cBhvr>
                                      <p:to>
                                        <a:srgbClr val="FF0000"/>
                                      </p:to>
                                    </p:animClr>
                                    <p:animClr clrSpc="rgb" dir="cw">
                                      <p:cBhvr>
                                        <p:cTn id="47" dur="1000" fill="hold"/>
                                        <p:tgtEl>
                                          <p:spTgt spid="80"/>
                                        </p:tgtEl>
                                        <p:attrNameLst>
                                          <p:attrName>fillcolor</p:attrName>
                                        </p:attrNameLst>
                                      </p:cBhvr>
                                      <p:to>
                                        <a:srgbClr val="FF0000"/>
                                      </p:to>
                                    </p:animClr>
                                    <p:set>
                                      <p:cBhvr>
                                        <p:cTn id="48" dur="1000" fill="hold"/>
                                        <p:tgtEl>
                                          <p:spTgt spid="80"/>
                                        </p:tgtEl>
                                        <p:attrNameLst>
                                          <p:attrName>fill.type</p:attrName>
                                        </p:attrNameLst>
                                      </p:cBhvr>
                                      <p:to>
                                        <p:strVal val="solid"/>
                                      </p:to>
                                    </p:set>
                                    <p:set>
                                      <p:cBhvr>
                                        <p:cTn id="49" dur="1000" fill="hold"/>
                                        <p:tgtEl>
                                          <p:spTgt spid="80"/>
                                        </p:tgtEl>
                                        <p:attrNameLst>
                                          <p:attrName>fill.on</p:attrName>
                                        </p:attrNameLst>
                                      </p:cBhvr>
                                      <p:to>
                                        <p:strVal val="true"/>
                                      </p:to>
                                    </p:set>
                                  </p:childTnLst>
                                  <p:subTnLst>
                                    <p:audio>
                                      <p:cMediaNode vol="77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0" restart="whenNotActive" fill="hold" evtFilter="cancelBubble" nodeType="interactiveSeq">
                <p:stCondLst>
                  <p:cond evt="onClick" delay="0">
                    <p:tgtEl>
                      <p:spTgt spid="79"/>
                    </p:tgtEl>
                  </p:cond>
                </p:stCondLst>
                <p:endSync evt="end" delay="0">
                  <p:rtn val="all"/>
                </p:endSync>
                <p:childTnLst>
                  <p:par>
                    <p:cTn id="51" fill="hold">
                      <p:stCondLst>
                        <p:cond delay="0"/>
                      </p:stCondLst>
                      <p:childTnLst>
                        <p:par>
                          <p:cTn id="52" fill="hold">
                            <p:stCondLst>
                              <p:cond delay="0"/>
                            </p:stCondLst>
                            <p:childTnLst>
                              <p:par>
                                <p:cTn id="53" presetID="19" presetClass="emph" presetSubtype="0" fill="hold" grpId="0" nodeType="clickEffect">
                                  <p:stCondLst>
                                    <p:cond delay="0"/>
                                  </p:stCondLst>
                                  <p:childTnLst>
                                    <p:animClr clrSpc="rgb" dir="cw">
                                      <p:cBhvr override="childStyle">
                                        <p:cTn id="54" dur="1000" fill="hold"/>
                                        <p:tgtEl>
                                          <p:spTgt spid="79"/>
                                        </p:tgtEl>
                                        <p:attrNameLst>
                                          <p:attrName>style.color</p:attrName>
                                        </p:attrNameLst>
                                      </p:cBhvr>
                                      <p:to>
                                        <a:srgbClr val="FF0000"/>
                                      </p:to>
                                    </p:animClr>
                                    <p:animClr clrSpc="rgb" dir="cw">
                                      <p:cBhvr>
                                        <p:cTn id="55" dur="1000" fill="hold"/>
                                        <p:tgtEl>
                                          <p:spTgt spid="79"/>
                                        </p:tgtEl>
                                        <p:attrNameLst>
                                          <p:attrName>fillcolor</p:attrName>
                                        </p:attrNameLst>
                                      </p:cBhvr>
                                      <p:to>
                                        <a:srgbClr val="FF0000"/>
                                      </p:to>
                                    </p:animClr>
                                    <p:set>
                                      <p:cBhvr>
                                        <p:cTn id="56" dur="1000" fill="hold"/>
                                        <p:tgtEl>
                                          <p:spTgt spid="79"/>
                                        </p:tgtEl>
                                        <p:attrNameLst>
                                          <p:attrName>fill.type</p:attrName>
                                        </p:attrNameLst>
                                      </p:cBhvr>
                                      <p:to>
                                        <p:strVal val="solid"/>
                                      </p:to>
                                    </p:set>
                                    <p:set>
                                      <p:cBhvr>
                                        <p:cTn id="57" dur="1000" fill="hold"/>
                                        <p:tgtEl>
                                          <p:spTgt spid="79"/>
                                        </p:tgtEl>
                                        <p:attrNameLst>
                                          <p:attrName>fill.on</p:attrName>
                                        </p:attrNameLst>
                                      </p:cBhvr>
                                      <p:to>
                                        <p:strVal val="true"/>
                                      </p:to>
                                    </p:set>
                                  </p:childTnLst>
                                  <p:subTnLst>
                                    <p:audio>
                                      <p:cMediaNode vol="77000">
                                        <p:cTn display="0" masterRel="sameClick">
                                          <p:stCondLst>
                                            <p:cond evt="begin" delay="0">
                                              <p:tn val="5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8" restart="whenNotActive" fill="hold" evtFilter="cancelBubble" nodeType="interactiveSeq">
                <p:stCondLst>
                  <p:cond evt="onClick" delay="0">
                    <p:tgtEl>
                      <p:spTgt spid="77"/>
                    </p:tgtEl>
                  </p:cond>
                </p:stCondLst>
                <p:endSync evt="end" delay="0">
                  <p:rtn val="all"/>
                </p:endSync>
                <p:childTnLst>
                  <p:par>
                    <p:cTn id="59" fill="hold">
                      <p:stCondLst>
                        <p:cond delay="0"/>
                      </p:stCondLst>
                      <p:childTnLst>
                        <p:par>
                          <p:cTn id="60" fill="hold">
                            <p:stCondLst>
                              <p:cond delay="0"/>
                            </p:stCondLst>
                            <p:childTnLst>
                              <p:par>
                                <p:cTn id="61" presetID="19" presetClass="emph" presetSubtype="0" fill="hold" grpId="0" nodeType="clickEffect">
                                  <p:stCondLst>
                                    <p:cond delay="0"/>
                                  </p:stCondLst>
                                  <p:childTnLst>
                                    <p:animClr clrSpc="rgb" dir="cw">
                                      <p:cBhvr override="childStyle">
                                        <p:cTn id="62" dur="1000" fill="hold"/>
                                        <p:tgtEl>
                                          <p:spTgt spid="77"/>
                                        </p:tgtEl>
                                        <p:attrNameLst>
                                          <p:attrName>style.color</p:attrName>
                                        </p:attrNameLst>
                                      </p:cBhvr>
                                      <p:to>
                                        <a:srgbClr val="FF0000"/>
                                      </p:to>
                                    </p:animClr>
                                    <p:animClr clrSpc="rgb" dir="cw">
                                      <p:cBhvr>
                                        <p:cTn id="63" dur="1000" fill="hold"/>
                                        <p:tgtEl>
                                          <p:spTgt spid="77"/>
                                        </p:tgtEl>
                                        <p:attrNameLst>
                                          <p:attrName>fillcolor</p:attrName>
                                        </p:attrNameLst>
                                      </p:cBhvr>
                                      <p:to>
                                        <a:srgbClr val="FF0000"/>
                                      </p:to>
                                    </p:animClr>
                                    <p:set>
                                      <p:cBhvr>
                                        <p:cTn id="64" dur="1000" fill="hold"/>
                                        <p:tgtEl>
                                          <p:spTgt spid="77"/>
                                        </p:tgtEl>
                                        <p:attrNameLst>
                                          <p:attrName>fill.type</p:attrName>
                                        </p:attrNameLst>
                                      </p:cBhvr>
                                      <p:to>
                                        <p:strVal val="solid"/>
                                      </p:to>
                                    </p:set>
                                    <p:set>
                                      <p:cBhvr>
                                        <p:cTn id="65" dur="1000" fill="hold"/>
                                        <p:tgtEl>
                                          <p:spTgt spid="77"/>
                                        </p:tgtEl>
                                        <p:attrNameLst>
                                          <p:attrName>fill.on</p:attrName>
                                        </p:attrNameLst>
                                      </p:cBhvr>
                                      <p:to>
                                        <p:strVal val="true"/>
                                      </p:to>
                                    </p:set>
                                  </p:childTnLst>
                                  <p:subTnLst>
                                    <p:audio>
                                      <p:cMediaNode vol="77000">
                                        <p:cTn display="0" masterRel="sameClick">
                                          <p:stCondLst>
                                            <p:cond evt="begin" delay="0">
                                              <p:tn val="6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9" presetClass="emph" presetSubtype="0" fill="hold" grpId="0" nodeType="clickEffect">
                                  <p:stCondLst>
                                    <p:cond delay="0"/>
                                  </p:stCondLst>
                                  <p:childTnLst>
                                    <p:animClr clrSpc="rgb" dir="cw">
                                      <p:cBhvr override="childStyle">
                                        <p:cTn id="70" dur="1000" fill="hold"/>
                                        <p:tgtEl>
                                          <p:spTgt spid="21"/>
                                        </p:tgtEl>
                                        <p:attrNameLst>
                                          <p:attrName>style.color</p:attrName>
                                        </p:attrNameLst>
                                      </p:cBhvr>
                                      <p:to>
                                        <a:srgbClr val="FF0000"/>
                                      </p:to>
                                    </p:animClr>
                                    <p:animClr clrSpc="rgb" dir="cw">
                                      <p:cBhvr>
                                        <p:cTn id="71" dur="1000" fill="hold"/>
                                        <p:tgtEl>
                                          <p:spTgt spid="21"/>
                                        </p:tgtEl>
                                        <p:attrNameLst>
                                          <p:attrName>fillcolor</p:attrName>
                                        </p:attrNameLst>
                                      </p:cBhvr>
                                      <p:to>
                                        <a:srgbClr val="FF0000"/>
                                      </p:to>
                                    </p:animClr>
                                    <p:set>
                                      <p:cBhvr>
                                        <p:cTn id="72" dur="1000" fill="hold"/>
                                        <p:tgtEl>
                                          <p:spTgt spid="21"/>
                                        </p:tgtEl>
                                        <p:attrNameLst>
                                          <p:attrName>fill.type</p:attrName>
                                        </p:attrNameLst>
                                      </p:cBhvr>
                                      <p:to>
                                        <p:strVal val="solid"/>
                                      </p:to>
                                    </p:set>
                                    <p:set>
                                      <p:cBhvr>
                                        <p:cTn id="73" dur="1000" fill="hold"/>
                                        <p:tgtEl>
                                          <p:spTgt spid="21"/>
                                        </p:tgtEl>
                                        <p:attrNameLst>
                                          <p:attrName>fill.on</p:attrName>
                                        </p:attrNameLst>
                                      </p:cBhvr>
                                      <p:to>
                                        <p:strVal val="true"/>
                                      </p:to>
                                    </p:set>
                                  </p:childTnLst>
                                  <p:subTnLst>
                                    <p:audio>
                                      <p:cMediaNode vol="100000">
                                        <p:cTn display="0" masterRel="sameClick">
                                          <p:stCondLst>
                                            <p:cond evt="begin" delay="0">
                                              <p:tn val="6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1000" fill="hold"/>
                                        <p:tgtEl>
                                          <p:spTgt spid="22"/>
                                        </p:tgtEl>
                                        <p:attrNameLst>
                                          <p:attrName>style.color</p:attrName>
                                        </p:attrNameLst>
                                      </p:cBhvr>
                                      <p:to>
                                        <a:srgbClr val="FF0000"/>
                                      </p:to>
                                    </p:animClr>
                                    <p:animClr clrSpc="rgb" dir="cw">
                                      <p:cBhvr>
                                        <p:cTn id="79" dur="1000" fill="hold"/>
                                        <p:tgtEl>
                                          <p:spTgt spid="22"/>
                                        </p:tgtEl>
                                        <p:attrNameLst>
                                          <p:attrName>fillcolor</p:attrName>
                                        </p:attrNameLst>
                                      </p:cBhvr>
                                      <p:to>
                                        <a:srgbClr val="FF0000"/>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vol="77000">
                                        <p:cTn display="0" masterRel="sameClick">
                                          <p:stCondLst>
                                            <p:cond evt="begin" delay="0">
                                              <p:tn val="7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9" presetClass="emph" presetSubtype="0" fill="hold" grpId="0" nodeType="clickEffect">
                                  <p:stCondLst>
                                    <p:cond delay="0"/>
                                  </p:stCondLst>
                                  <p:childTnLst>
                                    <p:animClr clrSpc="rgb" dir="cw">
                                      <p:cBhvr override="childStyle">
                                        <p:cTn id="86" dur="1000" fill="hold"/>
                                        <p:tgtEl>
                                          <p:spTgt spid="33"/>
                                        </p:tgtEl>
                                        <p:attrNameLst>
                                          <p:attrName>style.color</p:attrName>
                                        </p:attrNameLst>
                                      </p:cBhvr>
                                      <p:to>
                                        <a:srgbClr val="FF0000"/>
                                      </p:to>
                                    </p:animClr>
                                    <p:animClr clrSpc="rgb" dir="cw">
                                      <p:cBhvr>
                                        <p:cTn id="87" dur="1000" fill="hold"/>
                                        <p:tgtEl>
                                          <p:spTgt spid="33"/>
                                        </p:tgtEl>
                                        <p:attrNameLst>
                                          <p:attrName>fillcolor</p:attrName>
                                        </p:attrNameLst>
                                      </p:cBhvr>
                                      <p:to>
                                        <a:srgbClr val="FF0000"/>
                                      </p:to>
                                    </p:animClr>
                                    <p:set>
                                      <p:cBhvr>
                                        <p:cTn id="88" dur="1000" fill="hold"/>
                                        <p:tgtEl>
                                          <p:spTgt spid="33"/>
                                        </p:tgtEl>
                                        <p:attrNameLst>
                                          <p:attrName>fill.type</p:attrName>
                                        </p:attrNameLst>
                                      </p:cBhvr>
                                      <p:to>
                                        <p:strVal val="solid"/>
                                      </p:to>
                                    </p:set>
                                    <p:set>
                                      <p:cBhvr>
                                        <p:cTn id="89" dur="1000" fill="hold"/>
                                        <p:tgtEl>
                                          <p:spTgt spid="33"/>
                                        </p:tgtEl>
                                        <p:attrNameLst>
                                          <p:attrName>fill.on</p:attrName>
                                        </p:attrNameLst>
                                      </p:cBhvr>
                                      <p:to>
                                        <p:strVal val="true"/>
                                      </p:to>
                                    </p:set>
                                  </p:childTnLst>
                                  <p:subTnLst>
                                    <p:audio>
                                      <p:cMediaNode vol="77000">
                                        <p:cTn display="0" masterRel="sameClick">
                                          <p:stCondLst>
                                            <p:cond evt="begin" delay="0">
                                              <p:tn val="8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90" restart="whenNotActive" fill="hold" evtFilter="cancelBubble" nodeType="interactiveSeq">
                <p:stCondLst>
                  <p:cond evt="onClick" delay="0">
                    <p:tgtEl>
                      <p:spTgt spid="34"/>
                    </p:tgtEl>
                  </p:cond>
                </p:stCondLst>
                <p:endSync evt="end" delay="0">
                  <p:rtn val="all"/>
                </p:endSync>
                <p:childTnLst>
                  <p:par>
                    <p:cTn id="91" fill="hold">
                      <p:stCondLst>
                        <p:cond delay="0"/>
                      </p:stCondLst>
                      <p:childTnLst>
                        <p:par>
                          <p:cTn id="92" fill="hold">
                            <p:stCondLst>
                              <p:cond delay="0"/>
                            </p:stCondLst>
                            <p:childTnLst>
                              <p:par>
                                <p:cTn id="93" presetID="19" presetClass="emph" presetSubtype="0" fill="hold" grpId="0" nodeType="clickEffect">
                                  <p:stCondLst>
                                    <p:cond delay="0"/>
                                  </p:stCondLst>
                                  <p:childTnLst>
                                    <p:animClr clrSpc="rgb" dir="cw">
                                      <p:cBhvr override="childStyle">
                                        <p:cTn id="94" dur="1000" fill="hold"/>
                                        <p:tgtEl>
                                          <p:spTgt spid="34"/>
                                        </p:tgtEl>
                                        <p:attrNameLst>
                                          <p:attrName>style.color</p:attrName>
                                        </p:attrNameLst>
                                      </p:cBhvr>
                                      <p:to>
                                        <a:srgbClr val="FF0000"/>
                                      </p:to>
                                    </p:animClr>
                                    <p:animClr clrSpc="rgb" dir="cw">
                                      <p:cBhvr>
                                        <p:cTn id="95" dur="1000" fill="hold"/>
                                        <p:tgtEl>
                                          <p:spTgt spid="34"/>
                                        </p:tgtEl>
                                        <p:attrNameLst>
                                          <p:attrName>fillcolor</p:attrName>
                                        </p:attrNameLst>
                                      </p:cBhvr>
                                      <p:to>
                                        <a:srgbClr val="FF0000"/>
                                      </p:to>
                                    </p:animClr>
                                    <p:set>
                                      <p:cBhvr>
                                        <p:cTn id="96" dur="1000" fill="hold"/>
                                        <p:tgtEl>
                                          <p:spTgt spid="34"/>
                                        </p:tgtEl>
                                        <p:attrNameLst>
                                          <p:attrName>fill.type</p:attrName>
                                        </p:attrNameLst>
                                      </p:cBhvr>
                                      <p:to>
                                        <p:strVal val="solid"/>
                                      </p:to>
                                    </p:set>
                                    <p:set>
                                      <p:cBhvr>
                                        <p:cTn id="97" dur="1000" fill="hold"/>
                                        <p:tgtEl>
                                          <p:spTgt spid="34"/>
                                        </p:tgtEl>
                                        <p:attrNameLst>
                                          <p:attrName>fill.on</p:attrName>
                                        </p:attrNameLst>
                                      </p:cBhvr>
                                      <p:to>
                                        <p:strVal val="true"/>
                                      </p:to>
                                    </p:set>
                                  </p:childTnLst>
                                  <p:subTnLst>
                                    <p:audio>
                                      <p:cMediaNode vol="77000">
                                        <p:cTn display="0" masterRel="sameClick">
                                          <p:stCondLst>
                                            <p:cond evt="begin" delay="0">
                                              <p:tn val="9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98" restart="whenNotActive" fill="hold" evtFilter="cancelBubble" nodeType="interactiveSeq">
                <p:stCondLst>
                  <p:cond evt="onClick" delay="0">
                    <p:tgtEl>
                      <p:spTgt spid="35"/>
                    </p:tgtEl>
                  </p:cond>
                </p:stCondLst>
                <p:endSync evt="end" delay="0">
                  <p:rtn val="all"/>
                </p:endSync>
                <p:childTnLst>
                  <p:par>
                    <p:cTn id="99" fill="hold">
                      <p:stCondLst>
                        <p:cond delay="0"/>
                      </p:stCondLst>
                      <p:childTnLst>
                        <p:par>
                          <p:cTn id="100" fill="hold">
                            <p:stCondLst>
                              <p:cond delay="0"/>
                            </p:stCondLst>
                            <p:childTnLst>
                              <p:par>
                                <p:cTn id="101" presetID="19" presetClass="emph" presetSubtype="0" fill="hold" grpId="0" nodeType="clickEffect">
                                  <p:stCondLst>
                                    <p:cond delay="0"/>
                                  </p:stCondLst>
                                  <p:childTnLst>
                                    <p:animClr clrSpc="rgb" dir="cw">
                                      <p:cBhvr override="childStyle">
                                        <p:cTn id="102" dur="1000" fill="hold"/>
                                        <p:tgtEl>
                                          <p:spTgt spid="35"/>
                                        </p:tgtEl>
                                        <p:attrNameLst>
                                          <p:attrName>style.color</p:attrName>
                                        </p:attrNameLst>
                                      </p:cBhvr>
                                      <p:to>
                                        <a:srgbClr val="FF0000"/>
                                      </p:to>
                                    </p:animClr>
                                    <p:animClr clrSpc="rgb" dir="cw">
                                      <p:cBhvr>
                                        <p:cTn id="103" dur="1000" fill="hold"/>
                                        <p:tgtEl>
                                          <p:spTgt spid="35"/>
                                        </p:tgtEl>
                                        <p:attrNameLst>
                                          <p:attrName>fillcolor</p:attrName>
                                        </p:attrNameLst>
                                      </p:cBhvr>
                                      <p:to>
                                        <a:srgbClr val="FF0000"/>
                                      </p:to>
                                    </p:animClr>
                                    <p:set>
                                      <p:cBhvr>
                                        <p:cTn id="104" dur="1000" fill="hold"/>
                                        <p:tgtEl>
                                          <p:spTgt spid="35"/>
                                        </p:tgtEl>
                                        <p:attrNameLst>
                                          <p:attrName>fill.type</p:attrName>
                                        </p:attrNameLst>
                                      </p:cBhvr>
                                      <p:to>
                                        <p:strVal val="solid"/>
                                      </p:to>
                                    </p:set>
                                    <p:set>
                                      <p:cBhvr>
                                        <p:cTn id="105" dur="1000" fill="hold"/>
                                        <p:tgtEl>
                                          <p:spTgt spid="35"/>
                                        </p:tgtEl>
                                        <p:attrNameLst>
                                          <p:attrName>fill.on</p:attrName>
                                        </p:attrNameLst>
                                      </p:cBhvr>
                                      <p:to>
                                        <p:strVal val="true"/>
                                      </p:to>
                                    </p:set>
                                  </p:childTnLst>
                                  <p:subTnLst>
                                    <p:audio>
                                      <p:cMediaNode vol="100000">
                                        <p:cTn display="0" masterRel="sameClick">
                                          <p:stCondLst>
                                            <p:cond evt="begin" delay="0">
                                              <p:tn val="10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06" restart="whenNotActive" fill="hold" evtFilter="cancelBubble" nodeType="interactiveSeq">
                <p:stCondLst>
                  <p:cond evt="onClick" delay="0">
                    <p:tgtEl>
                      <p:spTgt spid="36"/>
                    </p:tgtEl>
                  </p:cond>
                </p:stCondLst>
                <p:endSync evt="end" delay="0">
                  <p:rtn val="all"/>
                </p:endSync>
                <p:childTnLst>
                  <p:par>
                    <p:cTn id="107" fill="hold">
                      <p:stCondLst>
                        <p:cond delay="0"/>
                      </p:stCondLst>
                      <p:childTnLst>
                        <p:par>
                          <p:cTn id="108" fill="hold">
                            <p:stCondLst>
                              <p:cond delay="0"/>
                            </p:stCondLst>
                            <p:childTnLst>
                              <p:par>
                                <p:cTn id="109" presetID="19" presetClass="emph" presetSubtype="0" fill="hold" grpId="0" nodeType="clickEffect">
                                  <p:stCondLst>
                                    <p:cond delay="0"/>
                                  </p:stCondLst>
                                  <p:childTnLst>
                                    <p:animClr clrSpc="rgb" dir="cw">
                                      <p:cBhvr override="childStyle">
                                        <p:cTn id="110" dur="1000" fill="hold"/>
                                        <p:tgtEl>
                                          <p:spTgt spid="36"/>
                                        </p:tgtEl>
                                        <p:attrNameLst>
                                          <p:attrName>style.color</p:attrName>
                                        </p:attrNameLst>
                                      </p:cBhvr>
                                      <p:to>
                                        <a:srgbClr val="FF0000"/>
                                      </p:to>
                                    </p:animClr>
                                    <p:animClr clrSpc="rgb" dir="cw">
                                      <p:cBhvr>
                                        <p:cTn id="111" dur="1000" fill="hold"/>
                                        <p:tgtEl>
                                          <p:spTgt spid="36"/>
                                        </p:tgtEl>
                                        <p:attrNameLst>
                                          <p:attrName>fillcolor</p:attrName>
                                        </p:attrNameLst>
                                      </p:cBhvr>
                                      <p:to>
                                        <a:srgbClr val="FF0000"/>
                                      </p:to>
                                    </p:animClr>
                                    <p:set>
                                      <p:cBhvr>
                                        <p:cTn id="112" dur="1000" fill="hold"/>
                                        <p:tgtEl>
                                          <p:spTgt spid="36"/>
                                        </p:tgtEl>
                                        <p:attrNameLst>
                                          <p:attrName>fill.type</p:attrName>
                                        </p:attrNameLst>
                                      </p:cBhvr>
                                      <p:to>
                                        <p:strVal val="solid"/>
                                      </p:to>
                                    </p:set>
                                    <p:set>
                                      <p:cBhvr>
                                        <p:cTn id="113" dur="1000" fill="hold"/>
                                        <p:tgtEl>
                                          <p:spTgt spid="36"/>
                                        </p:tgtEl>
                                        <p:attrNameLst>
                                          <p:attrName>fill.on</p:attrName>
                                        </p:attrNameLst>
                                      </p:cBhvr>
                                      <p:to>
                                        <p:strVal val="true"/>
                                      </p:to>
                                    </p:set>
                                  </p:childTnLst>
                                  <p:subTnLst>
                                    <p:audio>
                                      <p:cMediaNode vol="100000">
                                        <p:cTn display="0" masterRel="sameClick">
                                          <p:stCondLst>
                                            <p:cond evt="begin" delay="0">
                                              <p:tn val="10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4" restart="whenNotActive" fill="hold" evtFilter="cancelBubble" nodeType="interactiveSeq">
                <p:stCondLst>
                  <p:cond evt="onClick" delay="0">
                    <p:tgtEl>
                      <p:spTgt spid="28"/>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withEffect">
                                  <p:stCondLst>
                                    <p:cond delay="4500"/>
                                  </p:stCondLst>
                                  <p:childTnLst>
                                    <p:set>
                                      <p:cBhvr>
                                        <p:cTn id="118" dur="1" fill="hold">
                                          <p:stCondLst>
                                            <p:cond delay="9"/>
                                          </p:stCondLst>
                                        </p:cTn>
                                        <p:tgtEl>
                                          <p:spTgt spid="38"/>
                                        </p:tgtEl>
                                        <p:attrNameLst>
                                          <p:attrName>style.visibility</p:attrName>
                                        </p:attrNameLst>
                                      </p:cBhvr>
                                      <p:to>
                                        <p:strVal val="visible"/>
                                      </p:to>
                                    </p:set>
                                  </p:childTnLst>
                                </p:cTn>
                              </p:par>
                              <p:par>
                                <p:cTn id="119" presetID="1" presetClass="exit" presetSubtype="0" fill="hold" grpId="1" nodeType="withEffect">
                                  <p:stCondLst>
                                    <p:cond delay="5000"/>
                                  </p:stCondLst>
                                  <p:childTnLst>
                                    <p:set>
                                      <p:cBhvr>
                                        <p:cTn id="120" dur="1" fill="hold">
                                          <p:stCondLst>
                                            <p:cond delay="0"/>
                                          </p:stCondLst>
                                        </p:cTn>
                                        <p:tgtEl>
                                          <p:spTgt spid="38"/>
                                        </p:tgtEl>
                                        <p:attrNameLst>
                                          <p:attrName>style.visibility</p:attrName>
                                        </p:attrNameLst>
                                      </p:cBhvr>
                                      <p:to>
                                        <p:strVal val="hidden"/>
                                      </p:to>
                                    </p:set>
                                  </p:childTnLst>
                                </p:cTn>
                              </p:par>
                              <p:par>
                                <p:cTn id="121" presetID="0" presetClass="path" presetSubtype="0" accel="50000" decel="50000" fill="hold" grpId="1" nodeType="withEffect">
                                  <p:stCondLst>
                                    <p:cond delay="0"/>
                                  </p:stCondLst>
                                  <p:childTnLst>
                                    <p:animMotion origin="layout" path="M 0 0 L 0 0 C -0.0237 0.00232 -0.06927 0.00695 -0.08503 0.00672 C -0.15417 0.00487 -0.22331 -0.00069 -0.29245 -0.00439 C -0.30456 -0.00671 -0.31654 -0.00972 -0.32878 -0.01111 C -0.45586 -0.02546 -0.37656 -0.0118 -0.4224 -0.0199 C -0.42044 -0.01851 -0.41836 -0.01689 -0.41628 -0.0155 C -0.41367 -0.01388 -0.4112 -0.01296 -0.40872 -0.01111 C -0.40612 -0.00925 -0.40404 -0.00509 -0.40117 -0.00439 C -0.36549 0.0044 -0.32956 0.01042 -0.29375 0.01783 L 0.2263 0.01551 C 0.23008 0.01551 0.23385 0.0132 0.2375 0.01112 C 0.23893 0.01019 0.24271 0.00649 0.24128 0.00672 C 0.22786 0.00741 0.21458 0.01112 0.2013 0.01343 L 0.17122 0.02454 C 0.08932 0.05764 0.05508 0.08473 -0.05378 0.1088 C -0.06706 0.11181 -0.08034 0.11575 -0.09375 0.11783 C -0.18451 0.13172 -0.16563 0.13102 -0.21367 0.13102 L -0.21628 0.13102 " pathEditMode="relative" ptsTypes="AAAAAAAAAAAAAAAAAAA">
                                      <p:cBhvr>
                                        <p:cTn id="122" dur="6000" fill="hold"/>
                                        <p:tgtEl>
                                          <p:spTgt spid="21"/>
                                        </p:tgtEl>
                                        <p:attrNameLst>
                                          <p:attrName>ppt_x</p:attrName>
                                          <p:attrName>ppt_y</p:attrName>
                                        </p:attrNameLst>
                                      </p:cBhvr>
                                    </p:animMotion>
                                  </p:childTnLst>
                                </p:cTn>
                              </p:par>
                              <p:par>
                                <p:cTn id="123" presetID="0" presetClass="path" presetSubtype="0" accel="50000" decel="50000" fill="hold" grpId="1" nodeType="withEffect">
                                  <p:stCondLst>
                                    <p:cond delay="0"/>
                                  </p:stCondLst>
                                  <p:childTnLst>
                                    <p:animMotion origin="layout" path="M 0 0 L 0 0 C 0.00364 -0.00532 0.00768 -0.00995 0.01119 -0.01574 C 0.05 -0.08056 -0.0392 0.0456 0.05364 -0.09352 C 0.05794 -0.09977 0.06328 -0.1044 0.06875 -0.10671 C 0.11093 -0.12523 0.15364 -0.13935 0.19622 -0.15556 C 0.20143 -0.15509 0.29895 -0.16042 0.33619 -0.12894 C 0.36119 -0.1081 0.38541 -0.08449 0.41002 -0.06227 C 0.42461 -0.02894 0.42851 -0.02477 0.43242 0.03542 C 0.43411 0.05972 0.4306 0.08449 0.42877 0.1088 C 0.42851 0.11204 0.42734 0.11505 0.42617 0.11759 C 0.41979 0.13218 0.41328 0.1463 0.40625 0.15995 C 0.40325 0.16574 0.40013 0.17176 0.39622 0.17546 C 0.33476 0.23403 0.34921 0.22361 0.28997 0.23981 C 0.28658 0.24074 0.28333 0.2419 0.27994 0.24213 C 0.25533 0.24398 0.23073 0.24514 0.20625 0.24653 C 0.18658 0.24583 0.16705 0.2463 0.14739 0.24444 C 0.14518 0.24421 0.14323 0.24167 0.14114 0.23981 C 0.0875 0.19051 0.12955 0.23194 0.09739 0.19097 C 0.09635 0.18958 0.09492 0.18958 0.09375 0.18889 C 0.08711 0.18403 0.07395 0.17292 0.06614 0.17106 C 0.05833 0.16898 0.05039 0.16944 0.04244 0.16875 C 0.03281 0.17037 0.0233 0.1713 0.01367 0.17315 C 0.01237 0.17361 0.01067 0.17361 0.00989 0.17546 C 0.00716 0.18218 0.00573 0.19028 0.00364 0.19768 C 0.00703 0.23241 0.00533 0.27014 0.01367 0.30208 C 0.02174 0.3331 0.03841 0.3544 0.05117 0.37986 C 0.05429 0.38611 0.05742 0.39259 0.06119 0.39768 C 0.07656 0.41898 0.09088 0.43148 0.10989 0.44213 C 0.11562 0.44537 0.12161 0.44444 0.12747 0.44653 C 0.14791 0.45417 0.16823 0.46389 0.18867 0.47106 C 0.1957 0.47338 0.20286 0.47477 0.20989 0.47546 C 0.24622 0.47917 0.28242 0.48148 0.31875 0.48449 C 0.34283 0.47407 0.36731 0.46574 0.39127 0.45324 C 0.39466 0.45139 0.39778 0.44722 0.4 0.44213 C 0.40716 0.42477 0.41263 0.40532 0.41875 0.38657 C 0.41966 0.3838 0.42044 0.38055 0.42122 0.37778 C 0.42083 0.35393 0.42304 0.32963 0.41992 0.30648 C 0.41783 0.29074 0.41171 0.27731 0.40625 0.26435 C 0.3858 0.21643 0.39596 0.24421 0.38502 0.2287 C 0.38033 0.22222 0.37565 0.21574 0.37122 0.2088 C 0.3694 0.20602 0.3681 0.20231 0.36614 0.2 C 0.34648 0.17593 0.35755 0.18935 0.34739 0.18218 C 0.33645 0.1743 0.34231 0.17546 0.33372 0.17546 L 0.33242 0.17546 " pathEditMode="relative" ptsTypes="AAAAAAAAAAAAAAAAAAAAAAAAAAAAAAAAAAAAAAAAAAAAA">
                                      <p:cBhvr>
                                        <p:cTn id="124" dur="6000" fill="hold"/>
                                        <p:tgtEl>
                                          <p:spTgt spid="34"/>
                                        </p:tgtEl>
                                        <p:attrNameLst>
                                          <p:attrName>ppt_x</p:attrName>
                                          <p:attrName>ppt_y</p:attrName>
                                        </p:attrNameLst>
                                      </p:cBhvr>
                                    </p:animMotion>
                                  </p:childTnLst>
                                </p:cTn>
                              </p:par>
                              <p:par>
                                <p:cTn id="125" presetID="0" presetClass="path" presetSubtype="0" accel="50000" decel="50000" fill="hold" grpId="1" nodeType="withEffect">
                                  <p:stCondLst>
                                    <p:cond delay="0"/>
                                  </p:stCondLst>
                                  <p:childTnLst>
                                    <p:animMotion origin="layout" path="M 0 0 L 0 0 C 0.00416 -0.00069 0.00833 -0.00208 0.0125 -0.00208 C 0.01419 -0.00208 0.01575 0.00023 0.01745 0 C 0.03958 -0.00069 0.06159 -0.00324 0.08372 -0.00439 L 0.15872 -0.00648 C 0.16706 -0.00509 0.1763 -0.00902 0.18372 -0.00208 C 0.18763 0.00139 0.18607 0.01273 0.1875 0.02014 C 0.18906 0.02824 0.19088 0.03635 0.19245 0.04445 C 0.19453 0.08449 0.19804 0.12431 0.1987 0.16459 C 0.19883 0.17014 0.19739 0.17639 0.19505 0.1801 C 0.18216 0.20047 0.16836 0.21922 0.15377 0.23565 C 0.14974 0.24005 0.14466 0.24098 0.13997 0.24236 C 0.12252 0.24746 0.10495 0.25116 0.0875 0.25556 C 0.01419 0.24977 -0.0168 0.23588 -0.08125 0.26019 C -0.08451 0.26135 -0.08633 0.2676 -0.0888 0.2713 C -0.09297 0.2838 -0.09974 0.29468 -0.1013 0.30903 C -0.10326 0.32801 -0.10104 0.34792 -0.09883 0.36667 C -0.09805 0.37292 -0.09505 0.37778 -0.09258 0.38241 C -0.075 0.41412 -0.0569 0.44468 -0.0388 0.4757 C -0.02709 0.49561 0.0039 0.53635 0.00872 0.54236 C 0.01094 0.54491 0.0138 0.54491 0.01627 0.54676 C 0.04896 0.57176 0.03307 0.56574 0.0513 0.57107 C 0.05911 0.57037 0.06719 0.57084 0.075 0.56898 C 0.07682 0.56852 0.07851 0.56644 0.07995 0.56459 C 0.09518 0.54491 0.11002 0.52454 0.125 0.50463 C 0.12877 0.4919 0.13463 0.48079 0.1362 0.46667 C 0.14062 0.42755 0.13815 0.35 0.1375 0.30903 C 0.05911 0.35348 0.13268 0.30764 0.09505 0.33797 C 0.08216 0.34815 0.06849 0.35486 0.05625 0.36667 C 0.04466 0.37801 0.03672 0.40278 0.0237 0.40672 C -0.00547 0.41528 0.04831 0.39908 -0.03503 0.43334 C -0.04115 0.43588 -0.04753 0.43588 -0.05378 0.43797 C -0.16485 0.47176 -0.11693 0.46482 -0.17005 0.4713 L -0.23503 0.49792 C -0.23919 0.49954 -0.24336 0.50116 -0.24753 0.50232 L -0.29505 0.51551 C -0.29753 0.51783 -0.29987 0.52084 -0.30261 0.52223 C -0.31654 0.5294 -0.31615 0.52894 -0.325 0.52894 L -0.325 0.51783 " pathEditMode="relative" ptsTypes="AAAAAAAAAAAAAAAAAAAAAAAAAAAAAAAAAAAAAAAA">
                                      <p:cBhvr>
                                        <p:cTn id="126" dur="6000" fill="hold"/>
                                        <p:tgtEl>
                                          <p:spTgt spid="22"/>
                                        </p:tgtEl>
                                        <p:attrNameLst>
                                          <p:attrName>ppt_x</p:attrName>
                                          <p:attrName>ppt_y</p:attrName>
                                        </p:attrNameLst>
                                      </p:cBhvr>
                                    </p:animMotion>
                                  </p:childTnLst>
                                </p:cTn>
                              </p:par>
                              <p:par>
                                <p:cTn id="127" presetID="0" presetClass="path" presetSubtype="0" accel="50000" decel="50000" fill="hold" grpId="1" nodeType="withEffect">
                                  <p:stCondLst>
                                    <p:cond delay="0"/>
                                  </p:stCondLst>
                                  <p:childTnLst>
                                    <p:animMotion origin="layout" path="M 0 0 L 0 0 C -0.00339 0.00463 -0.00651 0.00973 -0.01003 0.01343 C -0.01419 0.0176 -0.01927 0.01806 -0.02383 0.02014 C -0.02669 0.0213 -0.02969 0.02315 -0.03255 0.02454 C -0.03425 0.02524 -0.03594 0.02593 -0.0375 0.02686 C -0.04128 0.03056 -0.04466 0.03635 -0.04883 0.03797 C -0.12513 0.06528 -0.13503 0.05811 -0.21758 0.06019 C -0.22044 0.06227 -0.22331 0.06482 -0.2263 0.06667 C -0.23164 0.07014 -0.23867 0.06829 -0.24258 0.0757 C -0.24636 0.08287 -0.24505 0.09491 -0.24623 0.10463 C -0.24544 0.12686 -0.24961 0.15139 -0.24375 0.1713 C -0.23698 0.19445 -0.2224 0.20718 -0.21133 0.22454 C -0.20899 0.22801 -0.20612 0.2301 -0.20378 0.23334 C -0.19571 0.24422 -0.18802 0.25579 -0.18008 0.26667 C -0.17891 0.26829 -0.17774 0.27037 -0.1763 0.2713 C -0.16927 0.27547 -0.16211 0.27871 -0.15508 0.28241 C -0.1405 0.27338 -0.12552 0.26621 -0.11133 0.25556 C -0.10834 0.25348 -0.10599 0.24861 -0.10378 0.24445 C -0.09727 0.23241 -0.09128 0.21945 -0.08503 0.20672 C -0.08386 0.20162 -0.08138 0.19676 -0.08125 0.19121 C -0.08047 0.14861 -0.08047 0.14445 -0.1 0.12454 C -0.103 0.12153 -0.10677 0.12153 -0.11003 0.12014 C -0.11719 0.12824 -0.12461 0.13542 -0.13125 0.14445 C -0.13294 0.14676 -0.13399 0.15024 -0.13503 0.15348 C -0.14401 0.17986 -0.15274 0.20672 -0.16133 0.23334 C -0.16263 0.23774 -0.16367 0.24236 -0.16511 0.24676 C -0.1737 0.27269 -0.18412 0.31065 -0.2013 0.32454 C -0.22787 0.34584 -0.25482 0.36922 -0.28373 0.3757 L -0.3638 0.39352 C -0.36992 0.39468 -0.3763 0.39468 -0.38255 0.39561 L -0.44128 0.40463 L -0.48255 0.40232 C -0.48438 0.40186 -0.48399 0.3963 -0.48503 0.39352 C -0.48607 0.39028 -0.48724 0.38704 -0.4888 0.38449 C -0.49479 0.37385 -0.49753 0.37385 -0.5013 0.36227 C -0.51563 0.31736 -0.52748 0.26968 -0.54375 0.22686 C -0.57917 0.13311 -0.61485 0.03912 -0.65625 -0.04652 C -0.65873 -0.05185 -0.66094 -0.0574 -0.66367 -0.06203 C -0.69922 -0.12129 -0.68698 -0.08958 -0.6974 -0.11759 C -0.69662 -0.06944 -0.69662 -0.02129 -0.69492 0.02686 C -0.69375 0.0625 -0.69037 0.09769 -0.68867 0.13334 C -0.68737 0.16297 -0.68763 0.19283 -0.6862 0.22223 C -0.68594 0.22778 -0.68386 0.23241 -0.68373 0.23797 C -0.68307 0.26158 -0.68373 0.28519 -0.68373 0.30903 L -0.68373 0.30903 " pathEditMode="relative" ptsTypes="AAAAAAAAAAAAAAAAAAAAAAAAAAAAAAAAAAAAAAAAAAAAAA">
                                      <p:cBhvr>
                                        <p:cTn id="128" dur="6000" fill="hold"/>
                                        <p:tgtEl>
                                          <p:spTgt spid="2"/>
                                        </p:tgtEl>
                                        <p:attrNameLst>
                                          <p:attrName>ppt_x</p:attrName>
                                          <p:attrName>ppt_y</p:attrName>
                                        </p:attrNameLst>
                                      </p:cBhvr>
                                    </p:animMotion>
                                  </p:childTnLst>
                                </p:cTn>
                              </p:par>
                              <p:par>
                                <p:cTn id="129" presetID="0" presetClass="path" presetSubtype="0" accel="50000" decel="50000" fill="hold" grpId="1" nodeType="withEffect">
                                  <p:stCondLst>
                                    <p:cond delay="0"/>
                                  </p:stCondLst>
                                  <p:childTnLst>
                                    <p:animMotion origin="layout" path="M 0 0 L 0 0 L -0.22266 0.08889 C -0.22409 0.08935 -0.22709 0.0956 -0.22644 0.09329 C -0.20534 0.02454 -0.18308 -0.04305 -0.16133 -0.11111 C -0.11862 -0.02291 -0.05612 0.04769 -0.03503 0.15996 L -0.27019 0.24213 C -0.27722 0.24491 -0.29011 0.25764 -0.29011 0.25764 C -0.29141 0.26204 -0.29427 0.26597 -0.29388 0.27107 C -0.29297 0.28195 -0.28711 0.28565 -0.28386 0.29329 C -0.28034 0.30185 -0.27774 0.31158 -0.27396 0.31991 C -0.26107 0.34722 -0.23386 0.4 -0.23386 0.4 L -0.23269 0.4 " pathEditMode="relative" ptsTypes="AAAAAAAAAAAAA">
                                      <p:cBhvr>
                                        <p:cTn id="130" dur="6000" fill="hold"/>
                                        <p:tgtEl>
                                          <p:spTgt spid="36"/>
                                        </p:tgtEl>
                                        <p:attrNameLst>
                                          <p:attrName>ppt_x</p:attrName>
                                          <p:attrName>ppt_y</p:attrName>
                                        </p:attrNameLst>
                                      </p:cBhvr>
                                    </p:animMotion>
                                  </p:childTnLst>
                                </p:cTn>
                              </p:par>
                              <p:par>
                                <p:cTn id="131" presetID="0" presetClass="path" presetSubtype="0" accel="50000" decel="50000" fill="hold" grpId="1" nodeType="withEffect">
                                  <p:stCondLst>
                                    <p:cond delay="0"/>
                                  </p:stCondLst>
                                  <p:childTnLst>
                                    <p:animMotion origin="layout" path="M 0 0 L 0 0 C -0.02591 0.00926 -0.00261 -0.00162 -0.01875 0.01111 C -0.02044 0.01227 -0.02214 0.0125 -0.02383 0.01343 C -0.04011 0.02269 -0.05612 0.0338 -0.07253 0.04213 C -0.07656 0.04422 -0.08086 0.04329 -0.08503 0.04445 C -0.18399 0.06922 -0.13985 0.0625 -0.18633 0.06898 L -0.41511 0.06667 C -0.42917 0.06621 -0.46263 0.05834 -0.4763 0.05556 C -0.47878 0.05255 -0.48281 0.05162 -0.48386 0.04676 C -0.48529 0.03889 -0.48321 0.03033 -0.48255 0.02223 C -0.4819 0.01412 -0.48073 0.00602 -0.48008 -0.00208 C -0.47904 -0.0162 -0.47956 -0.03078 -0.47761 -0.04444 C -0.47696 -0.04838 -0.47448 -0.05069 -0.47253 -0.05324 C -0.46979 -0.05694 -0.46446 -0.05833 -0.4625 -0.06435 C -0.46172 -0.0669 -0.4625 -0.07037 -0.4625 -0.07315 L -0.4625 -0.07315 " pathEditMode="relative" ptsTypes="AAAAAAAAAAAAAAAAA">
                                      <p:cBhvr>
                                        <p:cTn id="132" dur="6000" fill="hold"/>
                                        <p:tgtEl>
                                          <p:spTgt spid="35"/>
                                        </p:tgtEl>
                                        <p:attrNameLst>
                                          <p:attrName>ppt_x</p:attrName>
                                          <p:attrName>ppt_y</p:attrName>
                                        </p:attrNameLst>
                                      </p:cBhvr>
                                    </p:animMotion>
                                  </p:childTnLst>
                                </p:cTn>
                              </p:par>
                              <p:par>
                                <p:cTn id="133" presetID="0" presetClass="path" presetSubtype="0" accel="50000" decel="50000" fill="hold" grpId="1" nodeType="withEffect">
                                  <p:stCondLst>
                                    <p:cond delay="0"/>
                                  </p:stCondLst>
                                  <p:childTnLst>
                                    <p:animMotion origin="layout" path="M 0 0 L 0 0 C -0.00287 -0.01181 -0.00482 -0.02454 -0.00873 -0.03542 C -0.01511 -0.0537 -0.02123 -0.05347 -0.02995 -0.06644 C -0.04245 -0.08519 -0.05352 -0.10648 -0.06628 -0.12431 C -0.07839 -0.14144 -0.09323 -0.15347 -0.10248 -0.17546 C -0.11472 -0.20417 -0.09232 -0.15069 -0.1138 -0.20648 C -0.11732 -0.21574 -0.12005 -0.22639 -0.125 -0.2331 C -0.13698 -0.24907 -0.12279 -0.22963 -0.13503 -0.24861 C -0.14037 -0.25694 -0.14597 -0.26481 -0.1513 -0.27315 C -0.15261 -0.27523 -0.15391 -0.27755 -0.15508 -0.27986 C -0.16133 -0.29236 -0.16823 -0.30394 -0.17383 -0.31759 C -0.17591 -0.32269 -0.178 -0.32778 -0.18008 -0.3331 C -0.18138 -0.33681 -0.1862 -0.34421 -0.18386 -0.34421 C -0.12214 -0.34722 -0.06042 -0.34282 0.0013 -0.3419 C 0.00846 -0.33241 0.00989 -0.33125 0.01758 -0.31528 C 0.01914 -0.31204 0.01966 -0.30741 0.02135 -0.30417 C 0.03047 -0.28657 0.04049 -0.27014 0.05 -0.25324 C 0.0513 -0.25093 0.04791 -0.2588 0.04635 -0.25972 C 0.04375 -0.26134 0.0414 -0.26366 0.0388 -0.26435 C 0.03255 -0.26574 0.0263 -0.26574 0.02005 -0.26644 C -0.06667 -0.30856 0.0194 -0.26898 -0.21875 -0.27755 C -0.22591 -0.27778 -0.23294 -0.28056 -0.24011 -0.28194 C -0.24362 -0.28403 -0.24492 -0.28495 -0.24883 -0.28657 C -0.24922 -0.28657 -0.24961 -0.28657 -0.25 -0.28657 L -0.25 -0.28657 " pathEditMode="relative" ptsTypes="AAAAAAAAAAAAAAAAAAAAAAAAAA">
                                      <p:cBhvr>
                                        <p:cTn id="134" dur="6000" fill="hold"/>
                                        <p:tgtEl>
                                          <p:spTgt spid="77"/>
                                        </p:tgtEl>
                                        <p:attrNameLst>
                                          <p:attrName>ppt_x</p:attrName>
                                          <p:attrName>ppt_y</p:attrName>
                                        </p:attrNameLst>
                                      </p:cBhvr>
                                    </p:animMotion>
                                  </p:childTnLst>
                                </p:cTn>
                              </p:par>
                              <p:par>
                                <p:cTn id="135" presetID="0" presetClass="path" presetSubtype="0" accel="50000" decel="50000" fill="hold" grpId="2" nodeType="withEffect">
                                  <p:stCondLst>
                                    <p:cond delay="0"/>
                                  </p:stCondLst>
                                  <p:childTnLst>
                                    <p:animMotion origin="layout" path="M 0 0 L 0 0 C 0.00494 -0.00764 0.00924 -0.01667 0.01497 -0.02245 L 0.04869 -0.05579 C 0.05247 -0.05949 0.05612 -0.06343 0.05989 -0.0669 C 0.07539 -0.08009 0.08984 -0.09769 0.10612 -0.10671 C 0.12369 -0.11644 0.14101 -0.12685 0.15872 -0.13565 C 0.16315 -0.13796 0.16796 -0.13773 0.17239 -0.14005 C 0.20299 -0.15694 0.23424 -0.1713 0.26367 -0.19352 C 0.28828 -0.21204 0.31302 -0.22963 0.33737 -0.24907 C 0.34023 -0.25116 0.34218 -0.25556 0.34492 -0.25787 C 0.35221 -0.26458 0.35989 -0.26991 0.36744 -0.27569 C 0.3707 -0.28241 0.37421 -0.28889 0.37747 -0.29583 C 0.37877 -0.29861 0.3802 -0.30139 0.38112 -0.30463 C 0.38359 -0.31319 0.38515 -0.32245 0.38737 -0.33125 C 0.38893 -0.33727 0.39075 -0.34306 0.39244 -0.34907 C 0.39283 -0.35278 0.39336 -0.35648 0.39362 -0.36019 C 0.39427 -0.3669 0.39401 -0.37361 0.39492 -0.38009 C 0.39557 -0.38495 0.40273 -0.40602 0.40364 -0.40903 C 0.40494 -0.41343 0.40638 -0.41782 0.40742 -0.42245 C 0.40807 -0.42523 0.4082 -0.42847 0.40872 -0.43125 C 0.40898 -0.43356 0.40963 -0.43565 0.40989 -0.43796 C 0.41041 -0.44167 0.41067 -0.44537 0.41119 -0.44907 C 0.4125 -0.45903 0.41237 -0.45255 0.41237 -0.45787 L 0.41237 -0.45787 " pathEditMode="relative" ptsTypes="AAAAAAAAAAAAAAAAAAAAAAAAA">
                                      <p:cBhvr>
                                        <p:cTn id="136" dur="6000" fill="hold"/>
                                        <p:tgtEl>
                                          <p:spTgt spid="76"/>
                                        </p:tgtEl>
                                        <p:attrNameLst>
                                          <p:attrName>ppt_x</p:attrName>
                                          <p:attrName>ppt_y</p:attrName>
                                        </p:attrNameLst>
                                      </p:cBhvr>
                                    </p:animMotion>
                                  </p:childTnLst>
                                </p:cTn>
                              </p:par>
                              <p:par>
                                <p:cTn id="137" presetID="0" presetClass="path" presetSubtype="0" accel="50000" decel="50000" fill="hold" grpId="1" nodeType="withEffect">
                                  <p:stCondLst>
                                    <p:cond delay="0"/>
                                  </p:stCondLst>
                                  <p:childTnLst>
                                    <p:animMotion origin="layout" path="M 0 0 L 0 0 C 0.00404 0.00232 0.00834 0.00394 0.01237 0.00672 C 0.02031 0.01227 0.01185 0.01065 0.01992 0.02014 C 0.02461 0.0257 0.03047 0.02755 0.0349 0.03334 C 0.03659 0.03565 0.03802 0.03866 0.03998 0.04005 C 0.05521 0.0507 0.07058 0.06042 0.0862 0.06898 C 0.08946 0.07084 0.09297 0.06991 0.09623 0.0713 C 0.11289 0.07801 0.1293 0.0882 0.14623 0.09352 C 0.16524 0.09931 0.18451 0.10093 0.20365 0.10463 C 0.23008 0.11505 0.21849 0.11088 0.26615 0.12246 C 0.27071 0.12338 0.27539 0.12338 0.27995 0.12454 C 0.29909 0.1294 0.31823 0.13565 0.33737 0.14005 C 0.34323 0.14144 0.34909 0.14144 0.35495 0.14236 L 0.4237 0.15348 C 0.52722 0.15093 0.48724 0.17269 0.55612 0.11783 C 0.55781 0.11667 0.55951 0.11505 0.5612 0.11343 C 0.56745 0.09491 0.57448 0.07732 0.57995 0.05787 C 0.58125 0.05324 0.58099 0.04746 0.58112 0.04236 C 0.58216 0.01644 0.58281 -0.00949 0.5836 -0.03541 C 0.58034 -0.05926 0.57761 -0.0831 0.5737 -0.10648 C 0.57253 -0.11296 0.57058 -0.11852 0.56862 -0.1243 C 0.56302 -0.14166 0.55755 -0.15926 0.55117 -0.17546 C 0.54961 -0.17939 0.54675 -0.18102 0.54492 -0.18426 C 0.52487 -0.22014 0.53828 -0.20879 0.51745 -0.2199 C 0.50573 -0.2162 0.49388 -0.21365 0.48242 -0.20879 C 0.478 -0.20694 0.47383 -0.20393 0.46992 -0.2 C 0.42474 -0.15324 0.43047 -0.15949 0.40117 -0.11759 C 0.39935 -0.10833 0.39675 -0.09444 0.39623 -0.08657 C 0.39466 -0.06527 0.39453 -0.04352 0.39362 -0.02222 C 0.3944 -0.01458 0.39245 0.01829 0.40117 0.02686 C 0.4043 0.02986 0.40781 0.03125 0.4112 0.03334 C 0.4362 0.03125 0.46133 0.03241 0.4862 0.02686 C 0.4974 0.02431 0.50781 0.01528 0.51862 0.00903 C 0.52084 0.00787 0.52292 0.00648 0.52487 0.00463 C 0.53594 -0.00671 0.54675 -0.01852 0.55742 -0.03102 C 0.55886 -0.03264 0.56003 -0.03518 0.5612 -0.03773 C 0.56511 -0.04629 0.56888 -0.05509 0.5724 -0.06435 C 0.57344 -0.06713 0.57409 -0.07037 0.57487 -0.07314 C 0.58255 -0.1456 0.57683 -0.08078 0.57995 -0.20208 C 0.58034 -0.2199 0.58164 -0.23773 0.58242 -0.25555 C 0.578 -0.38125 0.58542 -0.28518 0.5737 -0.35555 C 0.57201 -0.36574 0.57149 -0.37639 0.56992 -0.38657 C 0.56758 -0.40231 0.56576 -0.41458 0.5599 -0.42662 C 0.55599 -0.43449 0.55235 -0.44305 0.5474 -0.44884 C 0.54245 -0.45486 0.53724 -0.46041 0.53242 -0.46666 C 0.52761 -0.47268 0.52669 -0.47477 0.5237 -0.47986 L 0.5237 -0.47986 " pathEditMode="relative" ptsTypes="AAAAAAAAAAAAAAAAAAAAAAAAAAAAAAAAAAAAAAAAAAAAAAAA">
                                      <p:cBhvr>
                                        <p:cTn id="138" dur="6000" fill="hold"/>
                                        <p:tgtEl>
                                          <p:spTgt spid="33"/>
                                        </p:tgtEl>
                                        <p:attrNameLst>
                                          <p:attrName>ppt_x</p:attrName>
                                          <p:attrName>ppt_y</p:attrName>
                                        </p:attrNameLst>
                                      </p:cBhvr>
                                    </p:animMotion>
                                  </p:childTnLst>
                                </p:cTn>
                              </p:par>
                              <p:par>
                                <p:cTn id="139" presetID="0" presetClass="path" presetSubtype="0" accel="50000" decel="50000" fill="hold" grpId="1" nodeType="withEffect">
                                  <p:stCondLst>
                                    <p:cond delay="0"/>
                                  </p:stCondLst>
                                  <p:childTnLst>
                                    <p:animMotion origin="layout" path="M 0 0 L 0 0 C -0.00547 0.00208 -0.01081 0.00486 -0.01628 0.00648 C -0.02084 0.00787 -0.02552 0.00787 -0.03008 0.0088 C -0.03802 0.01019 -0.04597 0.01134 -0.05378 0.01319 C -0.10143 0.02407 -0.05586 0.01875 -0.12136 0.02222 C -0.12722 0.02292 -0.13294 0.02384 -0.1388 0.02431 C -0.15547 0.02546 -0.17214 0.02477 -0.1888 0.02662 C -0.19089 0.02685 -0.18464 0.02778 -0.18255 0.0287 C -0.18125 0.0294 -0.18008 0.03032 -0.17878 0.03102 C -0.16719 0.04653 -0.17201 0.04144 -0.14753 0.05556 C -0.14102 0.05926 -0.13412 0.06019 -0.12761 0.06435 C -0.11146 0.07431 -0.09571 0.08588 -0.08008 0.09769 C -0.07487 0.10162 -0.07044 0.1081 -0.06511 0.11111 C -0.0461 0.12153 -0.02696 0.13032 -0.00755 0.13773 C 0.01719 0.14699 0.02943 0.14815 0.05117 0.15093 C 0.06536 0.15764 0.07982 0.16273 0.09375 0.17106 C 0.09492 0.17176 0.09622 0.17292 0.09752 0.17315 C 0.10078 0.17431 0.10416 0.17477 0.10742 0.17546 C 0.14127 0.16944 0.13151 0.17014 0.19245 0.17986 C 0.19609 0.18056 0.19909 0.18495 0.20247 0.18657 C 0.23281 0.20069 0.22956 0.19954 0.2487 0.2044 C 0.25963 0.21111 0.27031 0.21829 0.28125 0.22431 C 0.28372 0.22569 0.28646 0.22477 0.2888 0.22662 C 0.29778 0.2338 0.30612 0.24352 0.31497 0.25093 C 0.31653 0.25231 0.31836 0.25231 0.32005 0.25324 C 0.32877 0.25833 0.33763 0.26319 0.34622 0.26875 C 0.34804 0.26991 0.34948 0.27199 0.3513 0.27315 C 0.35625 0.27662 0.36627 0.28218 0.36627 0.28218 C 0.36666 0.3044 0.36679 0.32662 0.36745 0.34884 C 0.36758 0.35185 0.36823 0.35486 0.36875 0.35764 C 0.37239 0.37986 0.3707 0.37338 0.37383 0.38449 L 0.37383 0.38449 " pathEditMode="relative" ptsTypes="AAAAAAAAAAAAAAAAAAAAAAAAAAAAAAAAA">
                                      <p:cBhvr>
                                        <p:cTn id="140" dur="6000" fill="hold"/>
                                        <p:tgtEl>
                                          <p:spTgt spid="80"/>
                                        </p:tgtEl>
                                        <p:attrNameLst>
                                          <p:attrName>ppt_x</p:attrName>
                                          <p:attrName>ppt_y</p:attrName>
                                        </p:attrNameLst>
                                      </p:cBhvr>
                                    </p:animMotion>
                                  </p:childTnLst>
                                </p:cTn>
                              </p:par>
                              <p:par>
                                <p:cTn id="141" presetID="0" presetClass="path" presetSubtype="0" accel="50000" decel="50000" fill="hold" grpId="1" nodeType="withEffect">
                                  <p:stCondLst>
                                    <p:cond delay="0"/>
                                  </p:stCondLst>
                                  <p:childTnLst>
                                    <p:animMotion origin="layout" path="M 0 0 L 0 0 C -0.03411 -0.22778 0.00039 -0.17848 -0.15378 0.01111 C -0.15547 0.01319 -0.15456 0.01851 -0.15495 0.02222 C -0.14714 0.07338 -0.14102 0.12546 -0.13125 0.17546 C -0.13034 0.18009 -0.12656 0.18125 -0.12383 0.18217 C -0.05352 0.20416 0.01706 0.22361 0.08737 0.24444 C 0.12279 0.20648 0.16667 0.18657 0.19362 0.13101 C 0.2306 0.05509 0.19466 -0.06412 0.16497 -0.11551 C 0.15117 -0.13936 0.12995 -0.14375 0.11237 -0.15764 C 0.10156 -0.10672 0.07487 -0.05834 0.07995 -0.0044 C 0.0862 0.0618 0.15872 0.11273 0.18737 0.13773 L 0.23242 0.1287 C 0.23372 0.12847 0.23542 0.12847 0.2362 0.12662 C 0.24648 0.09699 0.25547 0.06597 0.26484 0.03541 C 0.26667 0.02963 0.26615 0.02662 0.26615 0.0199 L 0.26615 0.0199 " pathEditMode="relative" ptsTypes="AAAAAAAAAAAAAAAAA">
                                      <p:cBhvr>
                                        <p:cTn id="142" dur="6000" fill="hold"/>
                                        <p:tgtEl>
                                          <p:spTgt spid="78"/>
                                        </p:tgtEl>
                                        <p:attrNameLst>
                                          <p:attrName>ppt_x</p:attrName>
                                          <p:attrName>ppt_y</p:attrName>
                                        </p:attrNameLst>
                                      </p:cBhvr>
                                    </p:animMotion>
                                  </p:childTnLst>
                                </p:cTn>
                              </p:par>
                              <p:par>
                                <p:cTn id="143" presetID="0" presetClass="path" presetSubtype="0" accel="50000" decel="50000" fill="hold" grpId="1" nodeType="withEffect">
                                  <p:stCondLst>
                                    <p:cond delay="0"/>
                                  </p:stCondLst>
                                  <p:childTnLst>
                                    <p:animMotion origin="layout" path="M 0 0 L 0 0 C 0.04284 -0.06805 0.07214 -0.18518 0.12865 -0.20439 C 0.14349 -0.20949 0.14571 0.05417 0.1461 0.07338 L 0.35482 0.01991 C 0.35651 0.01945 0.35964 0.01482 0.3599 0.01783 C 0.36198 0.0426 0.35977 0.06829 0.36107 0.09329 C 0.36185 0.10625 0.3638 0.11875 0.36615 0.13102 C 0.37422 0.17292 0.37787 0.21945 0.39232 0.25556 C 0.43138 0.35232 0.48073 0.43473 0.52487 0.52454 L 0.55365 0.31783 L 0.55365 0.31783 " pathEditMode="relative" ptsTypes="AAAAAAAAAAAA">
                                      <p:cBhvr>
                                        <p:cTn id="144" dur="6000" fill="hold"/>
                                        <p:tgtEl>
                                          <p:spTgt spid="79"/>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4" grpId="0" animBg="1"/>
      <p:bldP spid="34" grpId="1" animBg="1"/>
      <p:bldP spid="35" grpId="0" animBg="1"/>
      <p:bldP spid="35" grpId="1" animBg="1"/>
      <p:bldP spid="36" grpId="0" animBg="1"/>
      <p:bldP spid="36" grpId="1" animBg="1"/>
      <p:bldP spid="38" grpId="0" animBg="1"/>
      <p:bldP spid="38" grpId="1"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8414857" y="168408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4169127" y="429753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2243984" y="73842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5797238" y="137074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6742856" y="271260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600785" y="295176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5682704" y="305275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8563608" y="32913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3 von 12</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3433878" y="20641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7405274" y="465753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a:hlinkClick r:id="" action="ppaction://noaction">
              <a:snd r:embed="rId5" name="bomb.wav"/>
            </a:hlinkClick>
          </p:cNvPr>
          <p:cNvSpPr/>
          <p:nvPr/>
        </p:nvSpPr>
        <p:spPr>
          <a:xfrm>
            <a:off x="9803148" y="275698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a:hlinkClick r:id="" action="ppaction://noaction">
              <a:snd r:embed="rId5" name="bomb.wav"/>
            </a:hlinkClick>
          </p:cNvPr>
          <p:cNvSpPr/>
          <p:nvPr/>
        </p:nvSpPr>
        <p:spPr>
          <a:xfrm>
            <a:off x="10363608" y="444548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Textfeld 36"/>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
        <p:nvSpPr>
          <p:cNvPr id="38" name="Rechteck 37"/>
          <p:cNvSpPr/>
          <p:nvPr/>
        </p:nvSpPr>
        <p:spPr>
          <a:xfrm>
            <a:off x="215153" y="225911"/>
            <a:ext cx="11796196" cy="543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ontrols>
      <mc:AlternateContent xmlns:mc="http://schemas.openxmlformats.org/markup-compatibility/2006">
        <mc:Choice xmlns:v="urn:schemas-microsoft-com:vml" Requires="v">
          <p:control spid="71687"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2279735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78"/>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8"/>
                                        </p:tgtEl>
                                        <p:attrNameLst>
                                          <p:attrName>fillcolor</p:attrName>
                                        </p:attrNameLst>
                                      </p:cBhvr>
                                      <p:to>
                                        <a:srgbClr val="00B050"/>
                                      </p:to>
                                    </p:animClr>
                                    <p:set>
                                      <p:cBhvr>
                                        <p:cTn id="25" dur="1000" fill="hold"/>
                                        <p:tgtEl>
                                          <p:spTgt spid="78"/>
                                        </p:tgtEl>
                                        <p:attrNameLst>
                                          <p:attrName>fill.type</p:attrName>
                                        </p:attrNameLst>
                                      </p:cBhvr>
                                      <p:to>
                                        <p:strVal val="solid"/>
                                      </p:to>
                                    </p:set>
                                    <p:set>
                                      <p:cBhvr>
                                        <p:cTn id="26" dur="1000" fill="hold"/>
                                        <p:tgtEl>
                                          <p:spTgt spid="78"/>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2"/>
                                        </p:tgtEl>
                                        <p:attrNameLst>
                                          <p:attrName>fillcolor</p:attrName>
                                        </p:attrNameLst>
                                      </p:cBhvr>
                                      <p:to>
                                        <a:srgbClr val="00B050"/>
                                      </p:to>
                                    </p:animClr>
                                    <p:set>
                                      <p:cBhvr>
                                        <p:cTn id="32" dur="1000" fill="hold"/>
                                        <p:tgtEl>
                                          <p:spTgt spid="2"/>
                                        </p:tgtEl>
                                        <p:attrNameLst>
                                          <p:attrName>fill.type</p:attrName>
                                        </p:attrNameLst>
                                      </p:cBhvr>
                                      <p:to>
                                        <p:strVal val="solid"/>
                                      </p:to>
                                    </p:set>
                                    <p:set>
                                      <p:cBhvr>
                                        <p:cTn id="33" dur="1000" fill="hold"/>
                                        <p:tgtEl>
                                          <p:spTgt spid="2"/>
                                        </p:tgtEl>
                                        <p:attrNameLst>
                                          <p:attrName>fill.on</p:attrName>
                                        </p:attrNameLst>
                                      </p:cBhvr>
                                      <p:to>
                                        <p:strVal val="true"/>
                                      </p:to>
                                    </p:set>
                                  </p:childTnLst>
                                  <p:subTnLst>
                                    <p:audio>
                                      <p:cMediaNode vol="41000">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76"/>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withEffect">
                                  <p:stCondLst>
                                    <p:cond delay="0"/>
                                  </p:stCondLst>
                                  <p:childTnLst>
                                    <p:animClr clrSpc="rgb" dir="cw">
                                      <p:cBhvr override="childStyle">
                                        <p:cTn id="38" dur="1000" fill="hold"/>
                                        <p:tgtEl>
                                          <p:spTgt spid="76"/>
                                        </p:tgtEl>
                                        <p:attrNameLst>
                                          <p:attrName>style.color</p:attrName>
                                        </p:attrNameLst>
                                      </p:cBhvr>
                                      <p:to>
                                        <a:srgbClr val="00B050"/>
                                      </p:to>
                                    </p:animClr>
                                    <p:animClr clrSpc="rgb" dir="cw">
                                      <p:cBhvr>
                                        <p:cTn id="39" dur="1000" fill="hold"/>
                                        <p:tgtEl>
                                          <p:spTgt spid="76"/>
                                        </p:tgtEl>
                                        <p:attrNameLst>
                                          <p:attrName>fillcolor</p:attrName>
                                        </p:attrNameLst>
                                      </p:cBhvr>
                                      <p:to>
                                        <a:srgbClr val="00B050"/>
                                      </p:to>
                                    </p:animClr>
                                    <p:set>
                                      <p:cBhvr>
                                        <p:cTn id="40" dur="1000" fill="hold"/>
                                        <p:tgtEl>
                                          <p:spTgt spid="76"/>
                                        </p:tgtEl>
                                        <p:attrNameLst>
                                          <p:attrName>fill.type</p:attrName>
                                        </p:attrNameLst>
                                      </p:cBhvr>
                                      <p:to>
                                        <p:strVal val="solid"/>
                                      </p:to>
                                    </p:set>
                                    <p:set>
                                      <p:cBhvr>
                                        <p:cTn id="41" dur="1000" fill="hold"/>
                                        <p:tgtEl>
                                          <p:spTgt spid="7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2" restart="whenNotActive" fill="hold" evtFilter="cancelBubble" nodeType="interactiveSeq">
                <p:stCondLst>
                  <p:cond evt="onClick" delay="0">
                    <p:tgtEl>
                      <p:spTgt spid="80"/>
                    </p:tgtEl>
                  </p:cond>
                </p:stCondLst>
                <p:endSync evt="end" delay="0">
                  <p:rtn val="all"/>
                </p:endSync>
                <p:childTnLst>
                  <p:par>
                    <p:cTn id="43" fill="hold">
                      <p:stCondLst>
                        <p:cond delay="0"/>
                      </p:stCondLst>
                      <p:childTnLst>
                        <p:par>
                          <p:cTn id="44" fill="hold">
                            <p:stCondLst>
                              <p:cond delay="0"/>
                            </p:stCondLst>
                            <p:childTnLst>
                              <p:par>
                                <p:cTn id="45" presetID="19" presetClass="emph" presetSubtype="0" fill="hold" grpId="0" nodeType="clickEffect">
                                  <p:stCondLst>
                                    <p:cond delay="0"/>
                                  </p:stCondLst>
                                  <p:childTnLst>
                                    <p:animClr clrSpc="rgb" dir="cw">
                                      <p:cBhvr override="childStyle">
                                        <p:cTn id="46" dur="1000" fill="hold"/>
                                        <p:tgtEl>
                                          <p:spTgt spid="80"/>
                                        </p:tgtEl>
                                        <p:attrNameLst>
                                          <p:attrName>style.color</p:attrName>
                                        </p:attrNameLst>
                                      </p:cBhvr>
                                      <p:to>
                                        <a:srgbClr val="FF0000"/>
                                      </p:to>
                                    </p:animClr>
                                    <p:animClr clrSpc="rgb" dir="cw">
                                      <p:cBhvr>
                                        <p:cTn id="47" dur="1000" fill="hold"/>
                                        <p:tgtEl>
                                          <p:spTgt spid="80"/>
                                        </p:tgtEl>
                                        <p:attrNameLst>
                                          <p:attrName>fillcolor</p:attrName>
                                        </p:attrNameLst>
                                      </p:cBhvr>
                                      <p:to>
                                        <a:srgbClr val="FF0000"/>
                                      </p:to>
                                    </p:animClr>
                                    <p:set>
                                      <p:cBhvr>
                                        <p:cTn id="48" dur="1000" fill="hold"/>
                                        <p:tgtEl>
                                          <p:spTgt spid="80"/>
                                        </p:tgtEl>
                                        <p:attrNameLst>
                                          <p:attrName>fill.type</p:attrName>
                                        </p:attrNameLst>
                                      </p:cBhvr>
                                      <p:to>
                                        <p:strVal val="solid"/>
                                      </p:to>
                                    </p:set>
                                    <p:set>
                                      <p:cBhvr>
                                        <p:cTn id="49" dur="1000" fill="hold"/>
                                        <p:tgtEl>
                                          <p:spTgt spid="80"/>
                                        </p:tgtEl>
                                        <p:attrNameLst>
                                          <p:attrName>fill.on</p:attrName>
                                        </p:attrNameLst>
                                      </p:cBhvr>
                                      <p:to>
                                        <p:strVal val="true"/>
                                      </p:to>
                                    </p:set>
                                  </p:childTnLst>
                                  <p:subTnLst>
                                    <p:audio>
                                      <p:cMediaNode vol="77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0" restart="whenNotActive" fill="hold" evtFilter="cancelBubble" nodeType="interactiveSeq">
                <p:stCondLst>
                  <p:cond evt="onClick" delay="0">
                    <p:tgtEl>
                      <p:spTgt spid="79"/>
                    </p:tgtEl>
                  </p:cond>
                </p:stCondLst>
                <p:endSync evt="end" delay="0">
                  <p:rtn val="all"/>
                </p:endSync>
                <p:childTnLst>
                  <p:par>
                    <p:cTn id="51" fill="hold">
                      <p:stCondLst>
                        <p:cond delay="0"/>
                      </p:stCondLst>
                      <p:childTnLst>
                        <p:par>
                          <p:cTn id="52" fill="hold">
                            <p:stCondLst>
                              <p:cond delay="0"/>
                            </p:stCondLst>
                            <p:childTnLst>
                              <p:par>
                                <p:cTn id="53" presetID="19" presetClass="emph" presetSubtype="0" fill="hold" grpId="0" nodeType="clickEffect">
                                  <p:stCondLst>
                                    <p:cond delay="0"/>
                                  </p:stCondLst>
                                  <p:childTnLst>
                                    <p:animClr clrSpc="rgb" dir="cw">
                                      <p:cBhvr override="childStyle">
                                        <p:cTn id="54" dur="1000" fill="hold"/>
                                        <p:tgtEl>
                                          <p:spTgt spid="79"/>
                                        </p:tgtEl>
                                        <p:attrNameLst>
                                          <p:attrName>style.color</p:attrName>
                                        </p:attrNameLst>
                                      </p:cBhvr>
                                      <p:to>
                                        <a:srgbClr val="FF0000"/>
                                      </p:to>
                                    </p:animClr>
                                    <p:animClr clrSpc="rgb" dir="cw">
                                      <p:cBhvr>
                                        <p:cTn id="55" dur="1000" fill="hold"/>
                                        <p:tgtEl>
                                          <p:spTgt spid="79"/>
                                        </p:tgtEl>
                                        <p:attrNameLst>
                                          <p:attrName>fillcolor</p:attrName>
                                        </p:attrNameLst>
                                      </p:cBhvr>
                                      <p:to>
                                        <a:srgbClr val="FF0000"/>
                                      </p:to>
                                    </p:animClr>
                                    <p:set>
                                      <p:cBhvr>
                                        <p:cTn id="56" dur="1000" fill="hold"/>
                                        <p:tgtEl>
                                          <p:spTgt spid="79"/>
                                        </p:tgtEl>
                                        <p:attrNameLst>
                                          <p:attrName>fill.type</p:attrName>
                                        </p:attrNameLst>
                                      </p:cBhvr>
                                      <p:to>
                                        <p:strVal val="solid"/>
                                      </p:to>
                                    </p:set>
                                    <p:set>
                                      <p:cBhvr>
                                        <p:cTn id="57" dur="1000" fill="hold"/>
                                        <p:tgtEl>
                                          <p:spTgt spid="79"/>
                                        </p:tgtEl>
                                        <p:attrNameLst>
                                          <p:attrName>fill.on</p:attrName>
                                        </p:attrNameLst>
                                      </p:cBhvr>
                                      <p:to>
                                        <p:strVal val="true"/>
                                      </p:to>
                                    </p:set>
                                  </p:childTnLst>
                                  <p:subTnLst>
                                    <p:audio>
                                      <p:cMediaNode vol="77000">
                                        <p:cTn display="0" masterRel="sameClick">
                                          <p:stCondLst>
                                            <p:cond evt="begin" delay="0">
                                              <p:tn val="5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8" restart="whenNotActive" fill="hold" evtFilter="cancelBubble" nodeType="interactiveSeq">
                <p:stCondLst>
                  <p:cond evt="onClick" delay="0">
                    <p:tgtEl>
                      <p:spTgt spid="77"/>
                    </p:tgtEl>
                  </p:cond>
                </p:stCondLst>
                <p:endSync evt="end" delay="0">
                  <p:rtn val="all"/>
                </p:endSync>
                <p:childTnLst>
                  <p:par>
                    <p:cTn id="59" fill="hold">
                      <p:stCondLst>
                        <p:cond delay="0"/>
                      </p:stCondLst>
                      <p:childTnLst>
                        <p:par>
                          <p:cTn id="60" fill="hold">
                            <p:stCondLst>
                              <p:cond delay="0"/>
                            </p:stCondLst>
                            <p:childTnLst>
                              <p:par>
                                <p:cTn id="61" presetID="19" presetClass="emph" presetSubtype="0" fill="hold" grpId="0" nodeType="clickEffect">
                                  <p:stCondLst>
                                    <p:cond delay="0"/>
                                  </p:stCondLst>
                                  <p:childTnLst>
                                    <p:animClr clrSpc="rgb" dir="cw">
                                      <p:cBhvr override="childStyle">
                                        <p:cTn id="62" dur="1000" fill="hold"/>
                                        <p:tgtEl>
                                          <p:spTgt spid="77"/>
                                        </p:tgtEl>
                                        <p:attrNameLst>
                                          <p:attrName>style.color</p:attrName>
                                        </p:attrNameLst>
                                      </p:cBhvr>
                                      <p:to>
                                        <a:srgbClr val="FF0000"/>
                                      </p:to>
                                    </p:animClr>
                                    <p:animClr clrSpc="rgb" dir="cw">
                                      <p:cBhvr>
                                        <p:cTn id="63" dur="1000" fill="hold"/>
                                        <p:tgtEl>
                                          <p:spTgt spid="77"/>
                                        </p:tgtEl>
                                        <p:attrNameLst>
                                          <p:attrName>fillcolor</p:attrName>
                                        </p:attrNameLst>
                                      </p:cBhvr>
                                      <p:to>
                                        <a:srgbClr val="FF0000"/>
                                      </p:to>
                                    </p:animClr>
                                    <p:set>
                                      <p:cBhvr>
                                        <p:cTn id="64" dur="1000" fill="hold"/>
                                        <p:tgtEl>
                                          <p:spTgt spid="77"/>
                                        </p:tgtEl>
                                        <p:attrNameLst>
                                          <p:attrName>fill.type</p:attrName>
                                        </p:attrNameLst>
                                      </p:cBhvr>
                                      <p:to>
                                        <p:strVal val="solid"/>
                                      </p:to>
                                    </p:set>
                                    <p:set>
                                      <p:cBhvr>
                                        <p:cTn id="65" dur="1000" fill="hold"/>
                                        <p:tgtEl>
                                          <p:spTgt spid="77"/>
                                        </p:tgtEl>
                                        <p:attrNameLst>
                                          <p:attrName>fill.on</p:attrName>
                                        </p:attrNameLst>
                                      </p:cBhvr>
                                      <p:to>
                                        <p:strVal val="true"/>
                                      </p:to>
                                    </p:set>
                                  </p:childTnLst>
                                  <p:subTnLst>
                                    <p:audio>
                                      <p:cMediaNode vol="77000">
                                        <p:cTn display="0" masterRel="sameClick">
                                          <p:stCondLst>
                                            <p:cond evt="begin" delay="0">
                                              <p:tn val="6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9" presetClass="emph" presetSubtype="0" fill="hold" grpId="0" nodeType="clickEffect">
                                  <p:stCondLst>
                                    <p:cond delay="0"/>
                                  </p:stCondLst>
                                  <p:childTnLst>
                                    <p:animClr clrSpc="rgb" dir="cw">
                                      <p:cBhvr override="childStyle">
                                        <p:cTn id="70" dur="1000" fill="hold"/>
                                        <p:tgtEl>
                                          <p:spTgt spid="21"/>
                                        </p:tgtEl>
                                        <p:attrNameLst>
                                          <p:attrName>style.color</p:attrName>
                                        </p:attrNameLst>
                                      </p:cBhvr>
                                      <p:to>
                                        <a:srgbClr val="FF0000"/>
                                      </p:to>
                                    </p:animClr>
                                    <p:animClr clrSpc="rgb" dir="cw">
                                      <p:cBhvr>
                                        <p:cTn id="71" dur="1000" fill="hold"/>
                                        <p:tgtEl>
                                          <p:spTgt spid="21"/>
                                        </p:tgtEl>
                                        <p:attrNameLst>
                                          <p:attrName>fillcolor</p:attrName>
                                        </p:attrNameLst>
                                      </p:cBhvr>
                                      <p:to>
                                        <a:srgbClr val="FF0000"/>
                                      </p:to>
                                    </p:animClr>
                                    <p:set>
                                      <p:cBhvr>
                                        <p:cTn id="72" dur="1000" fill="hold"/>
                                        <p:tgtEl>
                                          <p:spTgt spid="21"/>
                                        </p:tgtEl>
                                        <p:attrNameLst>
                                          <p:attrName>fill.type</p:attrName>
                                        </p:attrNameLst>
                                      </p:cBhvr>
                                      <p:to>
                                        <p:strVal val="solid"/>
                                      </p:to>
                                    </p:set>
                                    <p:set>
                                      <p:cBhvr>
                                        <p:cTn id="73" dur="1000" fill="hold"/>
                                        <p:tgtEl>
                                          <p:spTgt spid="21"/>
                                        </p:tgtEl>
                                        <p:attrNameLst>
                                          <p:attrName>fill.on</p:attrName>
                                        </p:attrNameLst>
                                      </p:cBhvr>
                                      <p:to>
                                        <p:strVal val="true"/>
                                      </p:to>
                                    </p:set>
                                  </p:childTnLst>
                                  <p:subTnLst>
                                    <p:audio>
                                      <p:cMediaNode vol="100000">
                                        <p:cTn display="0" masterRel="sameClick">
                                          <p:stCondLst>
                                            <p:cond evt="begin" delay="0">
                                              <p:tn val="6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1000" fill="hold"/>
                                        <p:tgtEl>
                                          <p:spTgt spid="22"/>
                                        </p:tgtEl>
                                        <p:attrNameLst>
                                          <p:attrName>style.color</p:attrName>
                                        </p:attrNameLst>
                                      </p:cBhvr>
                                      <p:to>
                                        <a:srgbClr val="FF0000"/>
                                      </p:to>
                                    </p:animClr>
                                    <p:animClr clrSpc="rgb" dir="cw">
                                      <p:cBhvr>
                                        <p:cTn id="79" dur="1000" fill="hold"/>
                                        <p:tgtEl>
                                          <p:spTgt spid="22"/>
                                        </p:tgtEl>
                                        <p:attrNameLst>
                                          <p:attrName>fillcolor</p:attrName>
                                        </p:attrNameLst>
                                      </p:cBhvr>
                                      <p:to>
                                        <a:srgbClr val="FF0000"/>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vol="77000">
                                        <p:cTn display="0" masterRel="sameClick">
                                          <p:stCondLst>
                                            <p:cond evt="begin" delay="0">
                                              <p:tn val="7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9" presetClass="emph" presetSubtype="0" fill="hold" grpId="0" nodeType="clickEffect">
                                  <p:stCondLst>
                                    <p:cond delay="0"/>
                                  </p:stCondLst>
                                  <p:childTnLst>
                                    <p:animClr clrSpc="rgb" dir="cw">
                                      <p:cBhvr override="childStyle">
                                        <p:cTn id="86" dur="1000" fill="hold"/>
                                        <p:tgtEl>
                                          <p:spTgt spid="33"/>
                                        </p:tgtEl>
                                        <p:attrNameLst>
                                          <p:attrName>style.color</p:attrName>
                                        </p:attrNameLst>
                                      </p:cBhvr>
                                      <p:to>
                                        <a:srgbClr val="FF0000"/>
                                      </p:to>
                                    </p:animClr>
                                    <p:animClr clrSpc="rgb" dir="cw">
                                      <p:cBhvr>
                                        <p:cTn id="87" dur="1000" fill="hold"/>
                                        <p:tgtEl>
                                          <p:spTgt spid="33"/>
                                        </p:tgtEl>
                                        <p:attrNameLst>
                                          <p:attrName>fillcolor</p:attrName>
                                        </p:attrNameLst>
                                      </p:cBhvr>
                                      <p:to>
                                        <a:srgbClr val="FF0000"/>
                                      </p:to>
                                    </p:animClr>
                                    <p:set>
                                      <p:cBhvr>
                                        <p:cTn id="88" dur="1000" fill="hold"/>
                                        <p:tgtEl>
                                          <p:spTgt spid="33"/>
                                        </p:tgtEl>
                                        <p:attrNameLst>
                                          <p:attrName>fill.type</p:attrName>
                                        </p:attrNameLst>
                                      </p:cBhvr>
                                      <p:to>
                                        <p:strVal val="solid"/>
                                      </p:to>
                                    </p:set>
                                    <p:set>
                                      <p:cBhvr>
                                        <p:cTn id="89" dur="1000" fill="hold"/>
                                        <p:tgtEl>
                                          <p:spTgt spid="33"/>
                                        </p:tgtEl>
                                        <p:attrNameLst>
                                          <p:attrName>fill.on</p:attrName>
                                        </p:attrNameLst>
                                      </p:cBhvr>
                                      <p:to>
                                        <p:strVal val="true"/>
                                      </p:to>
                                    </p:set>
                                  </p:childTnLst>
                                  <p:subTnLst>
                                    <p:audio>
                                      <p:cMediaNode vol="77000">
                                        <p:cTn display="0" masterRel="sameClick">
                                          <p:stCondLst>
                                            <p:cond evt="begin" delay="0">
                                              <p:tn val="8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90" restart="whenNotActive" fill="hold" evtFilter="cancelBubble" nodeType="interactiveSeq">
                <p:stCondLst>
                  <p:cond evt="onClick" delay="0">
                    <p:tgtEl>
                      <p:spTgt spid="34"/>
                    </p:tgtEl>
                  </p:cond>
                </p:stCondLst>
                <p:endSync evt="end" delay="0">
                  <p:rtn val="all"/>
                </p:endSync>
                <p:childTnLst>
                  <p:par>
                    <p:cTn id="91" fill="hold">
                      <p:stCondLst>
                        <p:cond delay="0"/>
                      </p:stCondLst>
                      <p:childTnLst>
                        <p:par>
                          <p:cTn id="92" fill="hold">
                            <p:stCondLst>
                              <p:cond delay="0"/>
                            </p:stCondLst>
                            <p:childTnLst>
                              <p:par>
                                <p:cTn id="93" presetID="19" presetClass="emph" presetSubtype="0" fill="hold" grpId="0" nodeType="clickEffect">
                                  <p:stCondLst>
                                    <p:cond delay="0"/>
                                  </p:stCondLst>
                                  <p:childTnLst>
                                    <p:animClr clrSpc="rgb" dir="cw">
                                      <p:cBhvr override="childStyle">
                                        <p:cTn id="94" dur="1000" fill="hold"/>
                                        <p:tgtEl>
                                          <p:spTgt spid="34"/>
                                        </p:tgtEl>
                                        <p:attrNameLst>
                                          <p:attrName>style.color</p:attrName>
                                        </p:attrNameLst>
                                      </p:cBhvr>
                                      <p:to>
                                        <a:srgbClr val="FF0000"/>
                                      </p:to>
                                    </p:animClr>
                                    <p:animClr clrSpc="rgb" dir="cw">
                                      <p:cBhvr>
                                        <p:cTn id="95" dur="1000" fill="hold"/>
                                        <p:tgtEl>
                                          <p:spTgt spid="34"/>
                                        </p:tgtEl>
                                        <p:attrNameLst>
                                          <p:attrName>fillcolor</p:attrName>
                                        </p:attrNameLst>
                                      </p:cBhvr>
                                      <p:to>
                                        <a:srgbClr val="FF0000"/>
                                      </p:to>
                                    </p:animClr>
                                    <p:set>
                                      <p:cBhvr>
                                        <p:cTn id="96" dur="1000" fill="hold"/>
                                        <p:tgtEl>
                                          <p:spTgt spid="34"/>
                                        </p:tgtEl>
                                        <p:attrNameLst>
                                          <p:attrName>fill.type</p:attrName>
                                        </p:attrNameLst>
                                      </p:cBhvr>
                                      <p:to>
                                        <p:strVal val="solid"/>
                                      </p:to>
                                    </p:set>
                                    <p:set>
                                      <p:cBhvr>
                                        <p:cTn id="97" dur="1000" fill="hold"/>
                                        <p:tgtEl>
                                          <p:spTgt spid="34"/>
                                        </p:tgtEl>
                                        <p:attrNameLst>
                                          <p:attrName>fill.on</p:attrName>
                                        </p:attrNameLst>
                                      </p:cBhvr>
                                      <p:to>
                                        <p:strVal val="true"/>
                                      </p:to>
                                    </p:set>
                                  </p:childTnLst>
                                  <p:subTnLst>
                                    <p:audio>
                                      <p:cMediaNode vol="77000">
                                        <p:cTn display="0" masterRel="sameClick">
                                          <p:stCondLst>
                                            <p:cond evt="begin" delay="0">
                                              <p:tn val="9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98" restart="whenNotActive" fill="hold" evtFilter="cancelBubble" nodeType="interactiveSeq">
                <p:stCondLst>
                  <p:cond evt="onClick" delay="0">
                    <p:tgtEl>
                      <p:spTgt spid="35"/>
                    </p:tgtEl>
                  </p:cond>
                </p:stCondLst>
                <p:endSync evt="end" delay="0">
                  <p:rtn val="all"/>
                </p:endSync>
                <p:childTnLst>
                  <p:par>
                    <p:cTn id="99" fill="hold">
                      <p:stCondLst>
                        <p:cond delay="0"/>
                      </p:stCondLst>
                      <p:childTnLst>
                        <p:par>
                          <p:cTn id="100" fill="hold">
                            <p:stCondLst>
                              <p:cond delay="0"/>
                            </p:stCondLst>
                            <p:childTnLst>
                              <p:par>
                                <p:cTn id="101" presetID="19" presetClass="emph" presetSubtype="0" fill="hold" grpId="0" nodeType="clickEffect">
                                  <p:stCondLst>
                                    <p:cond delay="0"/>
                                  </p:stCondLst>
                                  <p:childTnLst>
                                    <p:animClr clrSpc="rgb" dir="cw">
                                      <p:cBhvr override="childStyle">
                                        <p:cTn id="102" dur="1000" fill="hold"/>
                                        <p:tgtEl>
                                          <p:spTgt spid="35"/>
                                        </p:tgtEl>
                                        <p:attrNameLst>
                                          <p:attrName>style.color</p:attrName>
                                        </p:attrNameLst>
                                      </p:cBhvr>
                                      <p:to>
                                        <a:srgbClr val="FF0000"/>
                                      </p:to>
                                    </p:animClr>
                                    <p:animClr clrSpc="rgb" dir="cw">
                                      <p:cBhvr>
                                        <p:cTn id="103" dur="1000" fill="hold"/>
                                        <p:tgtEl>
                                          <p:spTgt spid="35"/>
                                        </p:tgtEl>
                                        <p:attrNameLst>
                                          <p:attrName>fillcolor</p:attrName>
                                        </p:attrNameLst>
                                      </p:cBhvr>
                                      <p:to>
                                        <a:srgbClr val="FF0000"/>
                                      </p:to>
                                    </p:animClr>
                                    <p:set>
                                      <p:cBhvr>
                                        <p:cTn id="104" dur="1000" fill="hold"/>
                                        <p:tgtEl>
                                          <p:spTgt spid="35"/>
                                        </p:tgtEl>
                                        <p:attrNameLst>
                                          <p:attrName>fill.type</p:attrName>
                                        </p:attrNameLst>
                                      </p:cBhvr>
                                      <p:to>
                                        <p:strVal val="solid"/>
                                      </p:to>
                                    </p:set>
                                    <p:set>
                                      <p:cBhvr>
                                        <p:cTn id="105" dur="1000" fill="hold"/>
                                        <p:tgtEl>
                                          <p:spTgt spid="35"/>
                                        </p:tgtEl>
                                        <p:attrNameLst>
                                          <p:attrName>fill.on</p:attrName>
                                        </p:attrNameLst>
                                      </p:cBhvr>
                                      <p:to>
                                        <p:strVal val="true"/>
                                      </p:to>
                                    </p:set>
                                  </p:childTnLst>
                                  <p:subTnLst>
                                    <p:audio>
                                      <p:cMediaNode vol="100000">
                                        <p:cTn display="0" masterRel="sameClick">
                                          <p:stCondLst>
                                            <p:cond evt="begin" delay="0">
                                              <p:tn val="10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06" restart="whenNotActive" fill="hold" evtFilter="cancelBubble" nodeType="interactiveSeq">
                <p:stCondLst>
                  <p:cond evt="onClick" delay="0">
                    <p:tgtEl>
                      <p:spTgt spid="36"/>
                    </p:tgtEl>
                  </p:cond>
                </p:stCondLst>
                <p:endSync evt="end" delay="0">
                  <p:rtn val="all"/>
                </p:endSync>
                <p:childTnLst>
                  <p:par>
                    <p:cTn id="107" fill="hold">
                      <p:stCondLst>
                        <p:cond delay="0"/>
                      </p:stCondLst>
                      <p:childTnLst>
                        <p:par>
                          <p:cTn id="108" fill="hold">
                            <p:stCondLst>
                              <p:cond delay="0"/>
                            </p:stCondLst>
                            <p:childTnLst>
                              <p:par>
                                <p:cTn id="109" presetID="19" presetClass="emph" presetSubtype="0" fill="hold" grpId="0" nodeType="clickEffect">
                                  <p:stCondLst>
                                    <p:cond delay="0"/>
                                  </p:stCondLst>
                                  <p:childTnLst>
                                    <p:animClr clrSpc="rgb" dir="cw">
                                      <p:cBhvr override="childStyle">
                                        <p:cTn id="110" dur="1000" fill="hold"/>
                                        <p:tgtEl>
                                          <p:spTgt spid="36"/>
                                        </p:tgtEl>
                                        <p:attrNameLst>
                                          <p:attrName>style.color</p:attrName>
                                        </p:attrNameLst>
                                      </p:cBhvr>
                                      <p:to>
                                        <a:srgbClr val="FF0000"/>
                                      </p:to>
                                    </p:animClr>
                                    <p:animClr clrSpc="rgb" dir="cw">
                                      <p:cBhvr>
                                        <p:cTn id="111" dur="1000" fill="hold"/>
                                        <p:tgtEl>
                                          <p:spTgt spid="36"/>
                                        </p:tgtEl>
                                        <p:attrNameLst>
                                          <p:attrName>fillcolor</p:attrName>
                                        </p:attrNameLst>
                                      </p:cBhvr>
                                      <p:to>
                                        <a:srgbClr val="FF0000"/>
                                      </p:to>
                                    </p:animClr>
                                    <p:set>
                                      <p:cBhvr>
                                        <p:cTn id="112" dur="1000" fill="hold"/>
                                        <p:tgtEl>
                                          <p:spTgt spid="36"/>
                                        </p:tgtEl>
                                        <p:attrNameLst>
                                          <p:attrName>fill.type</p:attrName>
                                        </p:attrNameLst>
                                      </p:cBhvr>
                                      <p:to>
                                        <p:strVal val="solid"/>
                                      </p:to>
                                    </p:set>
                                    <p:set>
                                      <p:cBhvr>
                                        <p:cTn id="113" dur="1000" fill="hold"/>
                                        <p:tgtEl>
                                          <p:spTgt spid="36"/>
                                        </p:tgtEl>
                                        <p:attrNameLst>
                                          <p:attrName>fill.on</p:attrName>
                                        </p:attrNameLst>
                                      </p:cBhvr>
                                      <p:to>
                                        <p:strVal val="true"/>
                                      </p:to>
                                    </p:set>
                                  </p:childTnLst>
                                  <p:subTnLst>
                                    <p:audio>
                                      <p:cMediaNode vol="100000">
                                        <p:cTn display="0" masterRel="sameClick">
                                          <p:stCondLst>
                                            <p:cond evt="begin" delay="0">
                                              <p:tn val="10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4" restart="whenNotActive" fill="hold" evtFilter="cancelBubble" nodeType="interactiveSeq">
                <p:stCondLst>
                  <p:cond evt="onClick" delay="0">
                    <p:tgtEl>
                      <p:spTgt spid="28"/>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withEffect">
                                  <p:stCondLst>
                                    <p:cond delay="2000"/>
                                  </p:stCondLst>
                                  <p:childTnLst>
                                    <p:set>
                                      <p:cBhvr>
                                        <p:cTn id="118" dur="1" fill="hold">
                                          <p:stCondLst>
                                            <p:cond delay="9"/>
                                          </p:stCondLst>
                                        </p:cTn>
                                        <p:tgtEl>
                                          <p:spTgt spid="38"/>
                                        </p:tgtEl>
                                        <p:attrNameLst>
                                          <p:attrName>style.visibility</p:attrName>
                                        </p:attrNameLst>
                                      </p:cBhvr>
                                      <p:to>
                                        <p:strVal val="visible"/>
                                      </p:to>
                                    </p:set>
                                  </p:childTnLst>
                                </p:cTn>
                              </p:par>
                              <p:par>
                                <p:cTn id="119" presetID="1" presetClass="exit" presetSubtype="0" fill="hold" grpId="1" nodeType="withEffect">
                                  <p:stCondLst>
                                    <p:cond delay="2250"/>
                                  </p:stCondLst>
                                  <p:childTnLst>
                                    <p:set>
                                      <p:cBhvr>
                                        <p:cTn id="120" dur="1" fill="hold">
                                          <p:stCondLst>
                                            <p:cond delay="0"/>
                                          </p:stCondLst>
                                        </p:cTn>
                                        <p:tgtEl>
                                          <p:spTgt spid="38"/>
                                        </p:tgtEl>
                                        <p:attrNameLst>
                                          <p:attrName>style.visibility</p:attrName>
                                        </p:attrNameLst>
                                      </p:cBhvr>
                                      <p:to>
                                        <p:strVal val="hidden"/>
                                      </p:to>
                                    </p:set>
                                  </p:childTnLst>
                                </p:cTn>
                              </p:par>
                              <p:par>
                                <p:cTn id="121" presetID="0" presetClass="path" presetSubtype="0" accel="50000" decel="50000" fill="hold" grpId="1" nodeType="withEffect">
                                  <p:stCondLst>
                                    <p:cond delay="0"/>
                                  </p:stCondLst>
                                  <p:childTnLst>
                                    <p:animMotion origin="layout" path="M 0 0 L 0 0 C 0.00078 -0.01343 0.00143 -0.02686 0.00247 -0.04005 C 0.00286 -0.04537 0.00338 -0.05047 0.00364 -0.05556 C 0.01211 -0.23519 0.00091 -0.17223 0.01367 -0.24005 C 0.01406 -0.24908 0.01289 -0.25857 0.01497 -0.2669 C 0.01562 -0.26968 0.0181 -0.2632 0.01875 -0.26019 C 0.0207 -0.25024 0.02096 -0.23936 0.02239 -0.22894 C 0.03047 -0.17477 0.0388 -0.12061 0.04739 -0.06667 C 0.05338 -0.02963 0.06614 0.04444 0.06614 0.04444 C 0.06888 0.08796 0.06601 0.05439 0.07995 0.12893 C 0.08047 0.13171 0.08086 0.13472 0.08125 0.13773 C 0.08541 0.17314 0.08203 0.14861 0.08489 0.16898 C 0.08541 0.16504 0.08594 0.16157 0.0862 0.15763 C 0.08763 0.12893 0.08646 0.0993 0.08997 0.07106 C 0.10065 -0.01459 0.10456 -0.02547 0.11992 -0.0801 C 0.12851 -0.18959 0.125 -0.12593 0.12747 -0.21783 C 0.12773 -0.23056 0.12812 -0.24306 0.12864 -0.25579 C 0.12943 -0.27269 0.13125 -0.30672 0.13125 -0.30672 L 0.13125 -0.30672 " pathEditMode="relative" ptsTypes="AAAAAAAAAAAAAAAAAAAA">
                                      <p:cBhvr>
                                        <p:cTn id="122" dur="6000" fill="hold"/>
                                        <p:tgtEl>
                                          <p:spTgt spid="80"/>
                                        </p:tgtEl>
                                        <p:attrNameLst>
                                          <p:attrName>ppt_x</p:attrName>
                                          <p:attrName>ppt_y</p:attrName>
                                        </p:attrNameLst>
                                      </p:cBhvr>
                                    </p:animMotion>
                                  </p:childTnLst>
                                </p:cTn>
                              </p:par>
                              <p:par>
                                <p:cTn id="123" presetID="0" presetClass="path" presetSubtype="0" accel="50000" decel="50000" fill="hold" grpId="1" nodeType="withEffect">
                                  <p:stCondLst>
                                    <p:cond delay="0"/>
                                  </p:stCondLst>
                                  <p:childTnLst>
                                    <p:animMotion origin="layout" path="M 0 0 L 0 0 C 0.00039 0.00648 0 0.01343 0.00117 0.01991 C 0.00222 0.02569 0.00482 0.03009 0.00612 0.03542 C 0.00729 0.03958 0.00768 0.04444 0.00873 0.04884 C 0.00977 0.05394 0.0112 0.05903 0.01237 0.06435 C 0.01537 0.09028 0.01836 0.1162 0.02123 0.14213 C 0.02175 0.14722 0.02188 0.15255 0.0224 0.15764 C 0.02435 0.17546 0.02669 0.19306 0.02865 0.21088 C 0.02917 0.21528 0.02943 0.21991 0.02995 0.22431 C 0.0319 0.24213 0.03412 0.25995 0.0362 0.27755 C 0.03659 0.37917 0.03321 0.48079 0.03737 0.58194 C 0.03776 0.58889 0.04623 0.58287 0.0487 0.57755 C 0.05287 0.56852 0.05156 0.5544 0.05495 0.54421 L 0.0586 0.5331 C 0.0612 0.50718 0.06354 0.48125 0.06615 0.45532 C 0.06641 0.45232 0.06719 0.44954 0.06745 0.44653 C 0.06849 0.42801 0.06836 0.40926 0.06992 0.39097 C 0.07044 0.38403 0.07253 0.37778 0.0737 0.37083 C 0.07422 0.36736 0.07435 0.36343 0.07487 0.35972 C 0.07696 0.34352 0.07656 0.3463 0.07865 0.33542 C 0.09037 0.34051 0.07865 0.33333 0.09362 0.36204 C 0.10065 0.37546 0.10964 0.38542 0.11615 0.39977 C 0.11784 0.40347 0.11901 0.4081 0.1211 0.41088 C 0.12487 0.4162 0.12956 0.41944 0.1336 0.42431 C 0.13711 0.42847 0.14024 0.4331 0.14362 0.4375 C 0.14479 0.48333 0.14141 0.47222 0.14857 0.49977 C 0.14974 0.5044 0.1513 0.50857 0.15235 0.51319 C 0.15339 0.51736 0.15339 0.52245 0.15482 0.52639 C 0.1556 0.5287 0.1586 0.53102 0.1586 0.53102 L 0.1724 0.5331 " pathEditMode="relative" ptsTypes="AAAAAAAAAAAAAAAAAAAAAAAAAAAAAAA">
                                      <p:cBhvr>
                                        <p:cTn id="124" dur="6000" fill="hold"/>
                                        <p:tgtEl>
                                          <p:spTgt spid="77"/>
                                        </p:tgtEl>
                                        <p:attrNameLst>
                                          <p:attrName>ppt_x</p:attrName>
                                          <p:attrName>ppt_y</p:attrName>
                                        </p:attrNameLst>
                                      </p:cBhvr>
                                    </p:animMotion>
                                  </p:childTnLst>
                                </p:cTn>
                              </p:par>
                              <p:par>
                                <p:cTn id="125" presetID="0" presetClass="path" presetSubtype="0" accel="50000" decel="50000" fill="hold" grpId="1" nodeType="withEffect">
                                  <p:stCondLst>
                                    <p:cond delay="0"/>
                                  </p:stCondLst>
                                  <p:childTnLst>
                                    <p:animMotion origin="layout" path="M 0 0 L 0 0 C 0.00234 -0.00602 0.00716 -0.01643 0.00872 -0.02454 C 0.01055 -0.03472 0.01367 -0.05579 0.01367 -0.05579 C 0.01406 -0.06968 0.01445 -0.0838 0.01497 -0.09792 C 0.01966 -0.2294 0.01393 -0.1868 0.02122 -0.23796 C 0.02161 -0.24977 0.01914 -0.2838 0.0224 -0.27338 C 0.02878 -0.2537 0.02813 -0.22893 0.03125 -0.20671 C 0.03229 -0.1993 0.03398 -0.19213 0.0349 -0.18449 C 0.03828 -0.15833 0.04089 -0.1206 0.04622 -0.0912 C 0.04987 -0.07106 0.05742 -0.03125 0.05742 -0.03125 C 0.06042 -0.03356 0.06393 -0.0338 0.06615 -0.03796 C 0.06888 -0.04259 0.06914 -0.05 0.07122 -0.05579 C 0.07214 -0.05833 0.07409 -0.05972 0.075 -0.06227 C 0.0931 -0.11528 0.08034 -0.09491 0.09492 -0.11574 C 0.11185 -0.1706 0.11732 -0.18403 0.12995 -0.23796 C 0.13112 -0.24282 0.13125 -0.24861 0.13242 -0.25347 C 0.14362 -0.29792 0.1375 -0.28912 0.1487 -0.30231 C 0.15065 -0.31273 0.14974 -0.31319 0.15378 -0.2956 C 0.15977 -0.26921 0.1651 -0.24213 0.17122 -0.21574 C 0.17721 -0.18958 0.18177 -0.16204 0.18997 -0.13796 C 0.19401 -0.12593 0.19206 -0.12986 0.19505 -0.12454 L 0.19505 -0.12454 " pathEditMode="relative" ptsTypes="AAAAAAAAAAAAAAAAAAAAAAA">
                                      <p:cBhvr>
                                        <p:cTn id="126" dur="6000" fill="hold"/>
                                        <p:tgtEl>
                                          <p:spTgt spid="33"/>
                                        </p:tgtEl>
                                        <p:attrNameLst>
                                          <p:attrName>ppt_x</p:attrName>
                                          <p:attrName>ppt_y</p:attrName>
                                        </p:attrNameLst>
                                      </p:cBhvr>
                                    </p:animMotion>
                                  </p:childTnLst>
                                </p:cTn>
                              </p:par>
                              <p:par>
                                <p:cTn id="127" presetID="0" presetClass="path" presetSubtype="0" accel="50000" decel="50000" fill="hold" grpId="1" nodeType="withEffect">
                                  <p:stCondLst>
                                    <p:cond delay="0"/>
                                  </p:stCondLst>
                                  <p:childTnLst>
                                    <p:animMotion origin="layout" path="M 0 0 L 0 0 C 0.00079 0.03982 -0.0194 0.11088 0.00248 0.11991 C 0.02422 0.12894 0.02214 0.04861 0.03243 0.0132 C 0.03555 0.00255 0.04063 -0.00671 0.04493 -0.01551 C 0.05196 0.01528 0.04362 -0.02384 0.0487 0.00648 C 0.05977 0.07199 0.06667 0.14005 0.08243 0.20209 C 0.09857 0.26598 0.12526 0.32014 0.14362 0.38218 C 0.16615 0.45834 0.14193 0.45533 0.16237 0.45533 L 0.16498 0.45533 " pathEditMode="relative" ptsTypes="AAAAAAAAAA">
                                      <p:cBhvr>
                                        <p:cTn id="128" dur="6000" fill="hold"/>
                                        <p:tgtEl>
                                          <p:spTgt spid="78"/>
                                        </p:tgtEl>
                                        <p:attrNameLst>
                                          <p:attrName>ppt_x</p:attrName>
                                          <p:attrName>ppt_y</p:attrName>
                                        </p:attrNameLst>
                                      </p:cBhvr>
                                    </p:animMotion>
                                  </p:childTnLst>
                                </p:cTn>
                              </p:par>
                              <p:par>
                                <p:cTn id="129" presetID="0" presetClass="path" presetSubtype="0" accel="50000" decel="50000" fill="hold" grpId="1" nodeType="withEffect">
                                  <p:stCondLst>
                                    <p:cond delay="0"/>
                                  </p:stCondLst>
                                  <p:childTnLst>
                                    <p:animMotion origin="layout" path="M 0 0 L 0 0 C -0.00377 0.00371 -0.00742 0.00764 -0.0112 0.01111 C -0.01237 0.01227 -0.01367 0.01343 -0.01497 0.01343 C -0.03463 0.01204 -0.05416 0.00903 -0.0737 0.00671 C -0.0862 -0.0037 -0.10065 -0.00856 -0.1112 -0.0243 C -0.11666 -0.03264 -0.122 -0.04097 -0.12747 -0.04884 C -0.12864 -0.05046 -0.13008 -0.05139 -0.13125 -0.05324 C -0.14466 -0.07662 -0.15781 -0.10069 -0.17122 -0.1243 C -0.17239 -0.12662 -0.17409 -0.12824 -0.175 -0.13102 C -0.18867 -0.17731 -0.18463 -0.1581 -0.18997 -0.18657 C -0.19101 -0.23518 -0.1931 -0.25648 -0.1875 -0.3044 C -0.18633 -0.31366 -0.18424 -0.32315 -0.18125 -0.33102 C -0.17617 -0.34398 -0.16666 -0.36481 -0.15742 -0.37546 C -0.15091 -0.3831 -0.14479 -0.39259 -0.1375 -0.39768 C -0.125 -0.40625 -0.11159 -0.40972 -0.0987 -0.41551 C -0.09661 -0.41643 -0.09453 -0.41713 -0.09245 -0.41759 C -0.07995 -0.42083 -0.06745 -0.42315 -0.05495 -0.42662 C -0.05156 -0.42754 -0.04831 -0.43009 -0.04492 -0.43102 C -0.03008 -0.43518 -0.0151 -0.44028 0 -0.44213 C 0.02253 -0.44467 0.04505 -0.44352 0.06745 -0.44421 C 0.07839 -0.43403 0.08959 -0.42477 0.1 -0.41319 C 0.103 -0.40995 0.10482 -0.40393 0.10755 -0.4 C 0.14427 -0.34398 0.12474 -0.38009 0.14623 -0.33773 C 0.14662 -0.33472 0.14792 -0.33171 0.14753 -0.3287 C 0.14245 -0.29004 0.13724 -0.25092 0.12995 -0.21319 C 0.12917 -0.20879 0.12617 -0.20648 0.1237 -0.2044 C 0.07539 -0.16319 0.06823 -0.15903 0.01498 -0.13773 C 0.01016 -0.13565 0.00495 -0.1368 0 -0.13541 C -0.02122 -0.13009 -0.04232 -0.12176 -0.06367 -0.11782 C -0.07825 -0.11504 -0.09284 -0.1162 -0.10742 -0.11551 C -0.1289 -0.10463 -0.10534 -0.11597 -0.1487 -0.10208 C -0.15664 -0.09954 -0.16458 -0.09629 -0.17239 -0.09329 C -0.18086 -0.07824 -0.17057 -0.09699 -0.18242 -0.07338 C -0.18359 -0.07083 -0.18489 -0.06875 -0.1862 -0.06666 C -0.19114 -0.04583 -0.19661 -0.02546 -0.20117 -0.0044 C -0.20208 -0.00023 -0.20182 0.00463 -0.20247 0.00903 C -0.21263 0.08102 -0.20781 0.0331 -0.21237 0.08681 C -0.21198 0.09699 -0.21302 0.10787 -0.2112 0.11783 C -0.20911 0.12847 -0.20573 0.13866 -0.20117 0.14676 C -0.19831 0.15185 -0.19596 0.15834 -0.19245 0.16227 C -0.1862 0.16898 -0.17916 0.17292 -0.17239 0.17778 C -0.17083 0.17894 -0.16914 0.17963 -0.16745 0.18009 C -0.15625 0.18334 -0.14492 0.18611 -0.13372 0.18889 C -0.12956 0.18982 -0.12539 0.19051 -0.12122 0.19121 L -0.07617 0.19792 C -0.04752 0.19051 -0.01823 0.18773 0.01003 0.1757 C 0.04948 0.1588 0.1263 0.11111 0.1263 0.11111 C 0.13828 0.08959 0.12852 0.10625 0.16003 0.07107 L 0.16003 0.07107 L 0.17878 0.04445 C 0.18047 0.03704 0.1819 0.02963 0.18373 0.02222 C 0.18685 0.00949 0.18568 0.01204 0.1888 0.00671 L 0.1888 0.00671 " pathEditMode="relative" ptsTypes="AAAAAAAAAAAAAAAAAAAAAAAAAAAAAAAAAAAAAAAAAAAAAAAAAAAAAA">
                                      <p:cBhvr>
                                        <p:cTn id="130" dur="6000" fill="hold"/>
                                        <p:tgtEl>
                                          <p:spTgt spid="21"/>
                                        </p:tgtEl>
                                        <p:attrNameLst>
                                          <p:attrName>ppt_x</p:attrName>
                                          <p:attrName>ppt_y</p:attrName>
                                        </p:attrNameLst>
                                      </p:cBhvr>
                                    </p:animMotion>
                                  </p:childTnLst>
                                </p:cTn>
                              </p:par>
                              <p:par>
                                <p:cTn id="131" presetID="0" presetClass="path" presetSubtype="0" accel="50000" decel="50000" fill="hold" grpId="1" nodeType="withEffect">
                                  <p:stCondLst>
                                    <p:cond delay="0"/>
                                  </p:stCondLst>
                                  <p:childTnLst>
                                    <p:animMotion origin="layout" path="M 0 0 L 0 0 C 0.00248 -0.01273 0.0086 -0.04097 0.0099 -0.05347 C 0.01341 -0.08518 0.01576 -0.11713 0.01862 -0.14907 C 0.01914 -0.15417 0.01966 -0.15926 0.01992 -0.16458 C 0.02214 -0.20903 0.02617 -0.29792 0.02617 -0.29792 C 0.03034 -0.26667 0.03464 -0.23241 0.03998 -0.20231 C 0.04115 -0.19537 0.04349 -0.18912 0.04492 -0.18218 C 0.05586 -0.13287 0.04805 -0.15278 0.05873 -0.12893 C 0.05951 -0.12477 0.06081 -0.11227 0.06237 -0.13125 C 0.06367 -0.14514 0.06289 -0.1669 0.06498 -0.18218 C 0.06888 -0.21134 0.07292 -0.24028 0.07748 -0.26898 C 0.07839 -0.275 0.08021 -0.28055 0.08112 -0.2868 C 0.08724 -0.32222 0.08646 -0.32986 0.09362 -0.35787 C 0.09427 -0.36018 0.09531 -0.36227 0.09623 -0.36435 C 0.09662 -0.36227 0.09714 -0.35995 0.0974 -0.35787 C 0.09792 -0.35486 0.09805 -0.35162 0.0987 -0.34884 C 0.10091 -0.33981 0.10404 -0.33148 0.10612 -0.32222 C 0.1086 -0.31204 0.11055 -0.30162 0.11237 -0.2912 C 0.11758 -0.26319 0.12214 -0.23472 0.12748 -0.20671 C 0.12891 -0.19907 0.1306 -0.1919 0.13242 -0.18449 C 0.14401 -0.13843 0.14362 -0.1581 0.14362 -0.13796 L 0.14362 -0.13796 " pathEditMode="relative" ptsTypes="AAAAAAAAAAAAAAAAAAAAAAA">
                                      <p:cBhvr>
                                        <p:cTn id="132" dur="6000" fill="hold"/>
                                        <p:tgtEl>
                                          <p:spTgt spid="79"/>
                                        </p:tgtEl>
                                        <p:attrNameLst>
                                          <p:attrName>ppt_x</p:attrName>
                                          <p:attrName>ppt_y</p:attrName>
                                        </p:attrNameLst>
                                      </p:cBhvr>
                                    </p:animMotion>
                                  </p:childTnLst>
                                </p:cTn>
                              </p:par>
                              <p:par>
                                <p:cTn id="133" presetID="0" presetClass="path" presetSubtype="0" accel="50000" decel="50000" fill="hold" grpId="1" nodeType="withEffect">
                                  <p:stCondLst>
                                    <p:cond delay="0"/>
                                  </p:stCondLst>
                                  <p:childTnLst>
                                    <p:animMotion origin="layout" path="M 0 0 L 0 0 C -0.02252 0.00208 -0.04518 0.00301 -0.06758 0.00648 C -0.07396 0.00764 -0.07995 0.01181 -0.08633 0.0132 C -0.12122 0.0213 -0.15612 0.03333 -0.1914 0.03542 C -0.3026 0.04213 -0.41393 0.03843 -0.52513 0.03982 C -0.53021 0.04213 -0.53528 0.04375 -0.5401 0.04653 C -0.54192 0.04745 -0.54349 0.04977 -0.54518 0.05093 C -0.54635 0.05185 -0.54765 0.05255 -0.54896 0.05324 C -0.5332 0.06505 -0.54726 0.05602 -0.53021 0.06204 C -0.51224 0.06829 -0.4944 0.07639 -0.47643 0.08218 C -0.46927 0.08426 -0.46237 0.08773 -0.45508 0.08866 C -0.39948 0.09653 -0.35742 0.09607 -0.3013 0.09769 C -0.3026 0.09977 -0.30364 0.10278 -0.30508 0.1044 C -0.31679 0.11644 -0.31614 0.11088 -0.3289 0.11991 C -0.35026 0.13472 -0.372 0.14815 -0.39258 0.16644 C -0.40182 0.17477 -0.41067 0.18403 -0.42018 0.19097 C -0.47357 0.23056 -0.52838 0.26482 -0.58138 0.30648 C -0.60768 0.32708 -0.63229 0.35394 -0.65768 0.37755 C -0.66888 0.38796 -0.65924 0.37639 -0.67643 0.40417 C -0.67682 0.40648 -0.6776 0.40857 -0.6776 0.41088 C -0.6776 0.42732 -0.67656 0.42546 -0.66771 0.43079 L -0.58021 0.48195 C -0.55091 0.49907 -0.47435 0.54491 -0.46393 0.55301 C -0.42982 0.57963 -0.41719 0.59097 -0.37018 0.60857 C -0.34752 0.61713 -0.32422 0.61759 -0.3013 0.62199 C -0.29023 0.62755 -0.2957 0.62639 -0.28515 0.62639 L -0.28515 0.62639 " pathEditMode="relative" ptsTypes="AAAAAAAAAAAAAAAAAAAAAAAAAAAA">
                                      <p:cBhvr>
                                        <p:cTn id="134" dur="6000" fill="hold"/>
                                        <p:tgtEl>
                                          <p:spTgt spid="22"/>
                                        </p:tgtEl>
                                        <p:attrNameLst>
                                          <p:attrName>ppt_x</p:attrName>
                                          <p:attrName>ppt_y</p:attrName>
                                        </p:attrNameLst>
                                      </p:cBhvr>
                                    </p:animMotion>
                                  </p:childTnLst>
                                </p:cTn>
                              </p:par>
                              <p:par>
                                <p:cTn id="135" presetID="0" presetClass="path" presetSubtype="0" accel="50000" decel="50000" fill="hold" grpId="1" nodeType="withEffect">
                                  <p:stCondLst>
                                    <p:cond delay="0"/>
                                  </p:stCondLst>
                                  <p:childTnLst>
                                    <p:animMotion origin="layout" path="M 0 0 L 0 0 C 0.00325 -0.00602 0.00716 -0.01111 0.00989 -0.01782 C 0.01692 -0.03519 0.01744 -0.05116 0.02122 -0.0713 C 0.02174 -0.07431 0.02291 -0.07708 0.02369 -0.08009 C 0.02708 -0.09421 0.02981 -0.1088 0.03372 -0.12245 C 0.03489 -0.12662 0.03724 -0.12963 0.03867 -0.13357 C 0.04218 -0.14282 0.04557 -0.15255 0.04869 -0.16227 C 0.05104 -0.17014 0.05221 -0.17662 0.05364 -0.18449 C 0.05494 -0.1831 0.05664 -0.18241 0.05742 -0.18009 C 0.05911 -0.17546 0.06054 -0.17014 0.06119 -0.16458 C 0.06432 -0.13657 0.06419 -0.10741 0.06862 -0.08009 C 0.07461 -0.04398 0.08567 -0.01134 0.09244 0.0243 C 0.09466 0.03634 0.0931 0.02893 0.09739 0.04653 C 0.09869 0.04583 0.10039 0.0463 0.10117 0.04444 C 0.10234 0.0412 0.10195 0.0368 0.10234 0.03333 C 0.10273 0.03102 0.10325 0.0287 0.10364 0.02662 C 0.10533 0.00648 0.10677 -0.01343 0.10859 -0.03333 C 0.11093 -0.0588 0.11406 -0.0838 0.11614 -0.10903 C 0.12096 -0.1662 0.11445 -0.13426 0.12369 -0.1713 C 0.12408 -0.17801 0.12122 -0.19005 0.12487 -0.1912 C 0.12994 -0.19306 0.13112 -0.15417 0.13112 -0.15347 C 0.13177 -0.14745 0.13307 -0.14167 0.13359 -0.13565 C 0.13515 -0.11806 0.13632 -0.10023 0.13737 -0.08241 C 0.13789 -0.07338 0.13815 -0.06458 0.13867 -0.05579 C 0.14114 -0.00903 0.1427 0.03796 0.14609 0.08426 C 0.14687 0.09514 0.14921 0.10532 0.15117 0.11551 C 0.15794 0.15046 0.16536 0.18518 0.17239 0.21991 C 0.17278 0.2243 0.1733 0.2287 0.17356 0.23333 C 0.17669 0.28148 0.17786 0.32986 0.18242 0.37778 C 0.18398 0.39468 0.18359 0.38657 0.18359 0.40231 L 0.16744 0.3956 " pathEditMode="relative" ptsTypes="AAAAAAAAAAAAAAAAAAAAAAAAAAAAAAAA">
                                      <p:cBhvr>
                                        <p:cTn id="136" dur="6000" fill="hold"/>
                                        <p:tgtEl>
                                          <p:spTgt spid="2"/>
                                        </p:tgtEl>
                                        <p:attrNameLst>
                                          <p:attrName>ppt_x</p:attrName>
                                          <p:attrName>ppt_y</p:attrName>
                                        </p:attrNameLst>
                                      </p:cBhvr>
                                    </p:animMotion>
                                  </p:childTnLst>
                                </p:cTn>
                              </p:par>
                              <p:par>
                                <p:cTn id="137" presetID="0" presetClass="path" presetSubtype="0" accel="50000" decel="50000" fill="hold" grpId="1" nodeType="withEffect">
                                  <p:stCondLst>
                                    <p:cond delay="0"/>
                                  </p:stCondLst>
                                  <p:childTnLst>
                                    <p:animMotion origin="layout" path="M 0 0 L 0 0 C -0.00052 -0.00833 -0.00039 -0.01666 -0.0013 -0.02453 C -0.00169 -0.02708 -0.00312 -0.02893 -0.00378 -0.03125 C -0.00977 -0.05092 -0.00885 -0.04676 -0.01133 -0.06018 C -0.01172 -0.06666 -0.0112 -0.07384 -0.0125 -0.08009 C -0.01341 -0.08403 -0.01667 -0.08495 -0.01758 -0.08889 C -0.02135 -0.10694 -0.02344 -0.12592 -0.0263 -0.14444 C -0.02682 -0.14745 -0.02682 -0.15069 -0.0276 -0.15347 C -0.03021 -0.16412 -0.03411 -0.17361 -0.03633 -0.18449 C -0.03906 -0.19815 -0.04258 -0.22662 -0.04258 -0.22662 C -0.04297 -0.22153 -0.04362 -0.21643 -0.04375 -0.21111 C -0.0444 -0.19722 -0.04401 -0.18287 -0.04505 -0.16898 C -0.04648 -0.14953 -0.04974 -0.13055 -0.0513 -0.11111 C -0.0543 -0.07569 -0.05612 -0.04004 -0.05885 -0.00463 C -0.05911 -0.00092 -0.05951 0.00301 -0.06003 0.00648 C -0.06237 0.02246 -0.06615 0.04977 -0.07005 0.06875 C -0.07253 0.08056 -0.07526 0.09236 -0.0776 0.1044 C -0.07812 0.10718 -0.07826 0.11042 -0.07878 0.1132 C -0.08112 0.12454 -0.08424 0.13519 -0.08633 0.14653 C -0.08841 0.1581 -0.08958 0.17037 -0.09128 0.18218 C -0.09245 0.19028 -0.09505 0.20648 -0.09505 0.20648 C -0.09674 0.2044 -0.09896 0.20301 -0.1 0.19977 C -0.10326 0.19005 -0.10495 0.17917 -0.10755 0.16875 C -0.10833 0.16574 -0.10911 0.16273 -0.11003 0.15996 C -0.11406 0.14861 -0.11836 0.13773 -0.12253 0.12662 C -0.12721 0.09398 -0.11966 0.14329 -0.14258 0.06435 C -0.14427 0.05834 -0.14349 0.05047 -0.14505 0.04422 C -0.15026 0.02385 -0.15573 0.00324 -0.1625 -0.01574 C -0.16549 -0.02384 -0.16862 -0.03171 -0.17135 -0.04004 C -0.17409 -0.04884 -0.17878 -0.06666 -0.17878 -0.06666 C -0.18542 0.03889 -0.17917 -0.06643 -0.18125 0.2088 C -0.18151 0.2331 -0.18255 0.28195 -0.18255 0.28195 L -0.18385 0.28195 C -0.22174 0.27847 -0.19961 0.27986 -0.25 0.27986 L -0.25 0.27986 " pathEditMode="relative" ptsTypes="AAAAAAAAAAAAAAAAAAAAAAAAAAAAAAAAAAAA">
                                      <p:cBhvr>
                                        <p:cTn id="138" dur="6000" fill="hold"/>
                                        <p:tgtEl>
                                          <p:spTgt spid="35"/>
                                        </p:tgtEl>
                                        <p:attrNameLst>
                                          <p:attrName>ppt_x</p:attrName>
                                          <p:attrName>ppt_y</p:attrName>
                                        </p:attrNameLst>
                                      </p:cBhvr>
                                    </p:animMotion>
                                  </p:childTnLst>
                                </p:cTn>
                              </p:par>
                              <p:par>
                                <p:cTn id="139" presetID="0" presetClass="path" presetSubtype="0" accel="50000" decel="50000" fill="hold" grpId="1" nodeType="withEffect">
                                  <p:stCondLst>
                                    <p:cond delay="0"/>
                                  </p:stCondLst>
                                  <p:childTnLst>
                                    <p:animMotion origin="layout" path="M 0.03307 -0.02384 L 0.03307 -0.02361 C 0.03411 -0.03287 0.03606 -0.0412 0.03645 -0.05069 C 0.047 -0.3243 0.03645 -0.15949 0.04153 -0.23726 C 0.04205 -0.28773 0.04218 -0.33819 0.04323 -0.38842 C 0.04323 -0.39189 0.04401 -0.39513 0.04492 -0.39745 C 0.04609 -0.4 0.04778 -0.40023 0.04921 -0.40185 C 0.05117 -0.39861 0.05312 -0.39583 0.05442 -0.39074 C 0.05494 -0.38865 0.05468 -0.38588 0.0552 -0.38402 C 0.05937 -0.36805 0.06341 -0.35208 0.0681 -0.33726 C 0.06953 -0.33287 0.07122 -0.3287 0.07239 -0.32407 C 0.07916 -0.29907 0.08489 -0.27222 0.09218 -0.24838 C 0.0983 -0.22847 0.10442 -0.20671 0.11276 -0.19282 L 0.12213 -0.17731 C 0.12304 -0.17592 0.12474 -0.17291 0.12474 -0.17268 C 0.12591 -0.17361 0.12734 -0.17314 0.12812 -0.175 C 0.1289 -0.17662 0.12903 -0.17939 0.12903 -0.18171 C 0.12981 -0.20393 0.12981 -0.22638 0.13073 -0.24838 C 0.13099 -0.25463 0.13203 -0.26018 0.13242 -0.2662 C 0.13489 -0.29652 0.13737 -0.32685 0.13932 -0.3574 C 0.1414 -0.38981 0.1431 -0.42245 0.1444 -0.45509 C 0.14479 -0.4618 0.14466 -0.46875 0.14531 -0.47523 C 0.1483 -0.50208 0.15078 -0.53009 0.1556 -0.55509 C 0.1582 -0.56851 0.16054 -0.58217 0.16341 -0.59513 C 0.17474 -0.64953 0.16927 -0.61574 0.17369 -0.64398 C 0.17708 -0.62152 0.17408 -0.64398 0.1763 -0.60625 C 0.17773 -0.5787 0.18046 -0.55185 0.18138 -0.52407 C 0.18164 -0.51527 0.18164 -0.50625 0.18229 -0.49745 C 0.18424 -0.46551 0.18711 -0.43379 0.18906 -0.40185 C 0.19114 -0.36851 0.19244 -0.33518 0.19427 -0.30185 C 0.1957 -0.27361 0.19843 -0.21736 0.19843 -0.21713 C 0.20052 -0.10324 0.20026 -0.1537 0.20026 -0.0662 L 0.20026 -0.06597 " pathEditMode="relative" rAng="0" ptsTypes="AAAAAAAAAAAAAAAAAAAAAAAAAAAAAAAAA">
                                      <p:cBhvr>
                                        <p:cTn id="140" dur="6000" fill="hold"/>
                                        <p:tgtEl>
                                          <p:spTgt spid="34"/>
                                        </p:tgtEl>
                                        <p:attrNameLst>
                                          <p:attrName>ppt_x</p:attrName>
                                          <p:attrName>ppt_y</p:attrName>
                                        </p:attrNameLst>
                                      </p:cBhvr>
                                      <p:rCtr x="8359" y="-30995"/>
                                    </p:animMotion>
                                  </p:childTnLst>
                                </p:cTn>
                              </p:par>
                              <p:par>
                                <p:cTn id="141" presetID="0" presetClass="path" presetSubtype="0" accel="50000" decel="50000" fill="hold" grpId="1" nodeType="withEffect">
                                  <p:stCondLst>
                                    <p:cond delay="0"/>
                                  </p:stCondLst>
                                  <p:childTnLst>
                                    <p:animMotion origin="layout" path="M 0 0 L 0 0 C 0.00117 -0.00833 0.00234 -0.01643 0.00364 -0.02454 C 0.00443 -0.02916 0.00547 -0.03333 0.00625 -0.03796 C 0.00703 -0.04305 0.00781 -0.04815 0.00872 -0.05347 C 0.0095 -0.06597 0.01041 -0.0787 0.0112 -0.0912 C 0.01159 -0.09861 0.01198 -0.10602 0.0125 -0.11342 C 0.01445 -0.14166 0.01666 -0.16967 0.01875 -0.19791 C 0.01328 -0.28241 0.01198 -0.36782 0.00247 -0.45116 C 0.00117 -0.46157 -0.00651 -0.46829 -0.0125 -0.46898 L -0.03008 -0.47106 L -0.06511 -0.46458 C -0.06797 -0.46389 -0.0711 -0.46412 -0.07383 -0.46227 C -0.15182 -0.41018 -0.10339 -0.43565 -0.13386 -0.42014 C -0.13529 -0.41829 -0.18972 -0.35787 -0.19883 -0.34444 C -0.22097 -0.31157 -0.20469 -0.32245 -0.21628 -0.31574 C -0.22175 -0.29768 -0.22917 -0.27523 -0.23255 -0.25555 C -0.23399 -0.24699 -0.23373 -0.23773 -0.23503 -0.22893 C -0.23763 -0.21134 -0.24232 -0.19676 -0.24636 -0.18009 C -0.24805 -0.17268 -0.24974 -0.16528 -0.2513 -0.15787 C -0.25182 -0.15579 -0.25182 -0.15324 -0.25261 -0.15116 C -0.25938 -0.13287 -0.26302 -0.12754 -0.27253 -0.11342 C -0.2737 -0.1118 -0.27487 -0.10995 -0.2763 -0.10903 C -0.29349 -0.09583 -0.29076 -0.1 -0.3125 -0.09791 C -0.3263 -0.09861 -0.34011 -0.09768 -0.35378 -0.1 C -0.35651 -0.10069 -0.35886 -0.10416 -0.36133 -0.10671 C -0.37097 -0.11759 -0.3806 -0.12847 -0.38998 -0.14004 C -0.39271 -0.14329 -0.39505 -0.14745 -0.39753 -0.15116 C -0.40378 -0.17199 -0.41094 -0.1919 -0.41628 -0.21342 C -0.41797 -0.22037 -0.41823 -0.22824 -0.41875 -0.23565 C -0.41953 -0.24676 -0.41953 -0.25787 -0.42005 -0.26898 C -0.42044 -0.2787 -0.42084 -0.28819 -0.42123 -0.29791 C -0.41211 -0.32245 -0.41875 -0.30579 -0.39128 -0.34907 C -0.38972 -0.35139 -0.38776 -0.35301 -0.38633 -0.35555 C -0.38151 -0.36342 -0.37682 -0.37129 -0.37253 -0.38009 C -0.37136 -0.38264 -0.37071 -0.38588 -0.37005 -0.38889 C -0.36823 -0.39699 -0.36667 -0.40532 -0.36498 -0.41342 C -0.36914 -0.42454 -0.37175 -0.43842 -0.37748 -0.44676 C -0.38112 -0.45185 -0.38659 -0.45116 -0.39128 -0.45116 C -0.41797 -0.45116 -0.44466 -0.44815 -0.47123 -0.44676 C -0.47331 -0.44537 -0.47539 -0.44329 -0.47748 -0.44236 C -0.48919 -0.43657 -0.5125 -0.42685 -0.5125 -0.42685 C -0.54245 -0.39676 -0.53086 -0.40393 -0.54505 -0.3956 C -0.55169 -0.3868 -0.55847 -0.37824 -0.56498 -0.36898 C -0.56641 -0.36713 -0.56771 -0.36481 -0.56875 -0.36227 C -0.57735 -0.34259 -0.58542 -0.32222 -0.59375 -0.30231 C -0.59505 -0.2993 -0.59623 -0.29629 -0.59753 -0.29352 L -0.6125 -0.26227 C -0.61628 -0.24213 -0.61237 -0.26065 -0.62748 -0.22222 C -0.62891 -0.21875 -0.62969 -0.21458 -0.63125 -0.21111 C -0.63802 -0.19676 -0.64584 -0.18379 -0.65248 -0.16898 C -0.65925 -0.15416 -0.66498 -0.13796 -0.67123 -0.12222 C -0.67175 -0.12014 -0.67201 -0.11782 -0.67253 -0.11574 C -0.67604 -0.10185 -0.67826 -0.09398 -0.68373 -0.08241 C -0.68568 -0.07824 -0.68815 -0.07546 -0.68998 -0.07129 C -0.69115 -0.06852 -0.69245 -0.06227 -0.69245 -0.06227 L -0.69245 -0.06227 " pathEditMode="relative" ptsTypes="AAAAAAAAAAAAAAAAAAAAAAAAAAAAAAAAAAAAAAAAAAAAAAAAAAAAAAAAA">
                                      <p:cBhvr>
                                        <p:cTn id="142" dur="6000" fill="hold"/>
                                        <p:tgtEl>
                                          <p:spTgt spid="36"/>
                                        </p:tgtEl>
                                        <p:attrNameLst>
                                          <p:attrName>ppt_x</p:attrName>
                                          <p:attrName>ppt_y</p:attrName>
                                        </p:attrNameLst>
                                      </p:cBhvr>
                                    </p:animMotion>
                                  </p:childTnLst>
                                </p:cTn>
                              </p:par>
                              <p:par>
                                <p:cTn id="143" presetID="0" presetClass="path" presetSubtype="0" accel="50000" decel="50000" fill="hold" grpId="2" nodeType="withEffect">
                                  <p:stCondLst>
                                    <p:cond delay="0"/>
                                  </p:stCondLst>
                                  <p:childTnLst>
                                    <p:animMotion origin="layout" path="M 0 0 L 0 0 C -0.00287 -0.12685 -0.01355 -0.2537 -0.00873 -0.38009 C -0.00808 -0.3956 0.00768 -0.3669 0.0138 -0.35555 C 0.03255 -0.3206 0.04791 -0.28009 0.0651 -0.24236 C 0.11718 -0.28981 0.16276 -0.38542 0.22135 -0.38449 C 0.24961 -0.38403 0.19635 -0.24005 0.19635 -0.24005 L 0.19635 -0.24005 " pathEditMode="relative" ptsTypes="AAAAAAAA">
                                      <p:cBhvr>
                                        <p:cTn id="144" dur="6000" fill="hold"/>
                                        <p:tgtEl>
                                          <p:spTgt spid="76"/>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4" grpId="0" animBg="1"/>
      <p:bldP spid="34" grpId="1" animBg="1"/>
      <p:bldP spid="35" grpId="0" animBg="1"/>
      <p:bldP spid="35" grpId="1" animBg="1"/>
      <p:bldP spid="36" grpId="0" animBg="1"/>
      <p:bldP spid="36" grpId="1" animBg="1"/>
      <p:bldP spid="38" grpId="0" animBg="1"/>
      <p:bldP spid="38" grpId="1"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4222725" y="30407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10903707" y="285313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2828228" y="262783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620747" y="435704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1062384" y="166658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8897021" y="459485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7534823" y="270900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a:off x="9219265" y="25798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3 von 12</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hlinkClick r:id="" action="ppaction://noaction">
              <a:snd r:embed="rId5" name="bomb.wav"/>
            </a:hlinkClick>
          </p:cNvPr>
          <p:cNvSpPr/>
          <p:nvPr/>
        </p:nvSpPr>
        <p:spPr>
          <a:xfrm>
            <a:off x="3862725" y="372082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5480211" y="285313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a:hlinkClick r:id="" action="ppaction://noaction">
              <a:snd r:embed="rId5" name="bomb.wav"/>
            </a:hlinkClick>
          </p:cNvPr>
          <p:cNvSpPr/>
          <p:nvPr/>
        </p:nvSpPr>
        <p:spPr>
          <a:xfrm>
            <a:off x="7026414" y="34544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a:hlinkClick r:id="" action="ppaction://noaction">
              <a:snd r:embed="rId5" name="bomb.wav"/>
            </a:hlinkClick>
          </p:cNvPr>
          <p:cNvSpPr/>
          <p:nvPr/>
        </p:nvSpPr>
        <p:spPr>
          <a:xfrm>
            <a:off x="10517705" y="469854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8" name="Textfeld 37"/>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
        <p:nvSpPr>
          <p:cNvPr id="37" name="Rechteck 36"/>
          <p:cNvSpPr/>
          <p:nvPr/>
        </p:nvSpPr>
        <p:spPr>
          <a:xfrm>
            <a:off x="215153" y="225911"/>
            <a:ext cx="11796196" cy="543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ontrols>
      <mc:AlternateContent xmlns:mc="http://schemas.openxmlformats.org/markup-compatibility/2006">
        <mc:Choice xmlns:v="urn:schemas-microsoft-com:vml" Requires="v">
          <p:control spid="73734"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13081833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78"/>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8"/>
                                        </p:tgtEl>
                                        <p:attrNameLst>
                                          <p:attrName>fillcolor</p:attrName>
                                        </p:attrNameLst>
                                      </p:cBhvr>
                                      <p:to>
                                        <a:srgbClr val="00B050"/>
                                      </p:to>
                                    </p:animClr>
                                    <p:set>
                                      <p:cBhvr>
                                        <p:cTn id="25" dur="1000" fill="hold"/>
                                        <p:tgtEl>
                                          <p:spTgt spid="78"/>
                                        </p:tgtEl>
                                        <p:attrNameLst>
                                          <p:attrName>fill.type</p:attrName>
                                        </p:attrNameLst>
                                      </p:cBhvr>
                                      <p:to>
                                        <p:strVal val="solid"/>
                                      </p:to>
                                    </p:set>
                                    <p:set>
                                      <p:cBhvr>
                                        <p:cTn id="26" dur="1000" fill="hold"/>
                                        <p:tgtEl>
                                          <p:spTgt spid="78"/>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2"/>
                                        </p:tgtEl>
                                        <p:attrNameLst>
                                          <p:attrName>fillcolor</p:attrName>
                                        </p:attrNameLst>
                                      </p:cBhvr>
                                      <p:to>
                                        <a:srgbClr val="00B050"/>
                                      </p:to>
                                    </p:animClr>
                                    <p:set>
                                      <p:cBhvr>
                                        <p:cTn id="32" dur="1000" fill="hold"/>
                                        <p:tgtEl>
                                          <p:spTgt spid="2"/>
                                        </p:tgtEl>
                                        <p:attrNameLst>
                                          <p:attrName>fill.type</p:attrName>
                                        </p:attrNameLst>
                                      </p:cBhvr>
                                      <p:to>
                                        <p:strVal val="solid"/>
                                      </p:to>
                                    </p:set>
                                    <p:set>
                                      <p:cBhvr>
                                        <p:cTn id="33" dur="1000" fill="hold"/>
                                        <p:tgtEl>
                                          <p:spTgt spid="2"/>
                                        </p:tgtEl>
                                        <p:attrNameLst>
                                          <p:attrName>fill.on</p:attrName>
                                        </p:attrNameLst>
                                      </p:cBhvr>
                                      <p:to>
                                        <p:strVal val="true"/>
                                      </p:to>
                                    </p:set>
                                  </p:childTnLst>
                                  <p:subTnLst>
                                    <p:audio>
                                      <p:cMediaNode vol="41000">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76"/>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withEffect">
                                  <p:stCondLst>
                                    <p:cond delay="0"/>
                                  </p:stCondLst>
                                  <p:childTnLst>
                                    <p:animClr clrSpc="rgb" dir="cw">
                                      <p:cBhvr override="childStyle">
                                        <p:cTn id="38" dur="1000" fill="hold"/>
                                        <p:tgtEl>
                                          <p:spTgt spid="76"/>
                                        </p:tgtEl>
                                        <p:attrNameLst>
                                          <p:attrName>style.color</p:attrName>
                                        </p:attrNameLst>
                                      </p:cBhvr>
                                      <p:to>
                                        <a:srgbClr val="00B050"/>
                                      </p:to>
                                    </p:animClr>
                                    <p:animClr clrSpc="rgb" dir="cw">
                                      <p:cBhvr>
                                        <p:cTn id="39" dur="1000" fill="hold"/>
                                        <p:tgtEl>
                                          <p:spTgt spid="76"/>
                                        </p:tgtEl>
                                        <p:attrNameLst>
                                          <p:attrName>fillcolor</p:attrName>
                                        </p:attrNameLst>
                                      </p:cBhvr>
                                      <p:to>
                                        <a:srgbClr val="00B050"/>
                                      </p:to>
                                    </p:animClr>
                                    <p:set>
                                      <p:cBhvr>
                                        <p:cTn id="40" dur="1000" fill="hold"/>
                                        <p:tgtEl>
                                          <p:spTgt spid="76"/>
                                        </p:tgtEl>
                                        <p:attrNameLst>
                                          <p:attrName>fill.type</p:attrName>
                                        </p:attrNameLst>
                                      </p:cBhvr>
                                      <p:to>
                                        <p:strVal val="solid"/>
                                      </p:to>
                                    </p:set>
                                    <p:set>
                                      <p:cBhvr>
                                        <p:cTn id="41" dur="1000" fill="hold"/>
                                        <p:tgtEl>
                                          <p:spTgt spid="7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2" restart="whenNotActive" fill="hold" evtFilter="cancelBubble" nodeType="interactiveSeq">
                <p:stCondLst>
                  <p:cond evt="onClick" delay="0">
                    <p:tgtEl>
                      <p:spTgt spid="80"/>
                    </p:tgtEl>
                  </p:cond>
                </p:stCondLst>
                <p:endSync evt="end" delay="0">
                  <p:rtn val="all"/>
                </p:endSync>
                <p:childTnLst>
                  <p:par>
                    <p:cTn id="43" fill="hold">
                      <p:stCondLst>
                        <p:cond delay="0"/>
                      </p:stCondLst>
                      <p:childTnLst>
                        <p:par>
                          <p:cTn id="44" fill="hold">
                            <p:stCondLst>
                              <p:cond delay="0"/>
                            </p:stCondLst>
                            <p:childTnLst>
                              <p:par>
                                <p:cTn id="45" presetID="19" presetClass="emph" presetSubtype="0" fill="hold" grpId="0" nodeType="clickEffect">
                                  <p:stCondLst>
                                    <p:cond delay="0"/>
                                  </p:stCondLst>
                                  <p:childTnLst>
                                    <p:animClr clrSpc="rgb" dir="cw">
                                      <p:cBhvr override="childStyle">
                                        <p:cTn id="46" dur="1000" fill="hold"/>
                                        <p:tgtEl>
                                          <p:spTgt spid="80"/>
                                        </p:tgtEl>
                                        <p:attrNameLst>
                                          <p:attrName>style.color</p:attrName>
                                        </p:attrNameLst>
                                      </p:cBhvr>
                                      <p:to>
                                        <a:srgbClr val="FF0000"/>
                                      </p:to>
                                    </p:animClr>
                                    <p:animClr clrSpc="rgb" dir="cw">
                                      <p:cBhvr>
                                        <p:cTn id="47" dur="1000" fill="hold"/>
                                        <p:tgtEl>
                                          <p:spTgt spid="80"/>
                                        </p:tgtEl>
                                        <p:attrNameLst>
                                          <p:attrName>fillcolor</p:attrName>
                                        </p:attrNameLst>
                                      </p:cBhvr>
                                      <p:to>
                                        <a:srgbClr val="FF0000"/>
                                      </p:to>
                                    </p:animClr>
                                    <p:set>
                                      <p:cBhvr>
                                        <p:cTn id="48" dur="1000" fill="hold"/>
                                        <p:tgtEl>
                                          <p:spTgt spid="80"/>
                                        </p:tgtEl>
                                        <p:attrNameLst>
                                          <p:attrName>fill.type</p:attrName>
                                        </p:attrNameLst>
                                      </p:cBhvr>
                                      <p:to>
                                        <p:strVal val="solid"/>
                                      </p:to>
                                    </p:set>
                                    <p:set>
                                      <p:cBhvr>
                                        <p:cTn id="49" dur="1000" fill="hold"/>
                                        <p:tgtEl>
                                          <p:spTgt spid="80"/>
                                        </p:tgtEl>
                                        <p:attrNameLst>
                                          <p:attrName>fill.on</p:attrName>
                                        </p:attrNameLst>
                                      </p:cBhvr>
                                      <p:to>
                                        <p:strVal val="true"/>
                                      </p:to>
                                    </p:set>
                                  </p:childTnLst>
                                  <p:subTnLst>
                                    <p:audio>
                                      <p:cMediaNode vol="77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0" restart="whenNotActive" fill="hold" evtFilter="cancelBubble" nodeType="interactiveSeq">
                <p:stCondLst>
                  <p:cond evt="onClick" delay="0">
                    <p:tgtEl>
                      <p:spTgt spid="79"/>
                    </p:tgtEl>
                  </p:cond>
                </p:stCondLst>
                <p:endSync evt="end" delay="0">
                  <p:rtn val="all"/>
                </p:endSync>
                <p:childTnLst>
                  <p:par>
                    <p:cTn id="51" fill="hold">
                      <p:stCondLst>
                        <p:cond delay="0"/>
                      </p:stCondLst>
                      <p:childTnLst>
                        <p:par>
                          <p:cTn id="52" fill="hold">
                            <p:stCondLst>
                              <p:cond delay="0"/>
                            </p:stCondLst>
                            <p:childTnLst>
                              <p:par>
                                <p:cTn id="53" presetID="19" presetClass="emph" presetSubtype="0" fill="hold" grpId="0" nodeType="clickEffect">
                                  <p:stCondLst>
                                    <p:cond delay="0"/>
                                  </p:stCondLst>
                                  <p:childTnLst>
                                    <p:animClr clrSpc="rgb" dir="cw">
                                      <p:cBhvr override="childStyle">
                                        <p:cTn id="54" dur="1000" fill="hold"/>
                                        <p:tgtEl>
                                          <p:spTgt spid="79"/>
                                        </p:tgtEl>
                                        <p:attrNameLst>
                                          <p:attrName>style.color</p:attrName>
                                        </p:attrNameLst>
                                      </p:cBhvr>
                                      <p:to>
                                        <a:srgbClr val="FF0000"/>
                                      </p:to>
                                    </p:animClr>
                                    <p:animClr clrSpc="rgb" dir="cw">
                                      <p:cBhvr>
                                        <p:cTn id="55" dur="1000" fill="hold"/>
                                        <p:tgtEl>
                                          <p:spTgt spid="79"/>
                                        </p:tgtEl>
                                        <p:attrNameLst>
                                          <p:attrName>fillcolor</p:attrName>
                                        </p:attrNameLst>
                                      </p:cBhvr>
                                      <p:to>
                                        <a:srgbClr val="FF0000"/>
                                      </p:to>
                                    </p:animClr>
                                    <p:set>
                                      <p:cBhvr>
                                        <p:cTn id="56" dur="1000" fill="hold"/>
                                        <p:tgtEl>
                                          <p:spTgt spid="79"/>
                                        </p:tgtEl>
                                        <p:attrNameLst>
                                          <p:attrName>fill.type</p:attrName>
                                        </p:attrNameLst>
                                      </p:cBhvr>
                                      <p:to>
                                        <p:strVal val="solid"/>
                                      </p:to>
                                    </p:set>
                                    <p:set>
                                      <p:cBhvr>
                                        <p:cTn id="57" dur="1000" fill="hold"/>
                                        <p:tgtEl>
                                          <p:spTgt spid="79"/>
                                        </p:tgtEl>
                                        <p:attrNameLst>
                                          <p:attrName>fill.on</p:attrName>
                                        </p:attrNameLst>
                                      </p:cBhvr>
                                      <p:to>
                                        <p:strVal val="true"/>
                                      </p:to>
                                    </p:set>
                                  </p:childTnLst>
                                  <p:subTnLst>
                                    <p:audio>
                                      <p:cMediaNode vol="77000">
                                        <p:cTn display="0" masterRel="sameClick">
                                          <p:stCondLst>
                                            <p:cond evt="begin" delay="0">
                                              <p:tn val="5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58" restart="whenNotActive" fill="hold" evtFilter="cancelBubble" nodeType="interactiveSeq">
                <p:stCondLst>
                  <p:cond evt="onClick" delay="0">
                    <p:tgtEl>
                      <p:spTgt spid="77"/>
                    </p:tgtEl>
                  </p:cond>
                </p:stCondLst>
                <p:endSync evt="end" delay="0">
                  <p:rtn val="all"/>
                </p:endSync>
                <p:childTnLst>
                  <p:par>
                    <p:cTn id="59" fill="hold">
                      <p:stCondLst>
                        <p:cond delay="0"/>
                      </p:stCondLst>
                      <p:childTnLst>
                        <p:par>
                          <p:cTn id="60" fill="hold">
                            <p:stCondLst>
                              <p:cond delay="0"/>
                            </p:stCondLst>
                            <p:childTnLst>
                              <p:par>
                                <p:cTn id="61" presetID="19" presetClass="emph" presetSubtype="0" fill="hold" grpId="0" nodeType="clickEffect">
                                  <p:stCondLst>
                                    <p:cond delay="0"/>
                                  </p:stCondLst>
                                  <p:childTnLst>
                                    <p:animClr clrSpc="rgb" dir="cw">
                                      <p:cBhvr override="childStyle">
                                        <p:cTn id="62" dur="1000" fill="hold"/>
                                        <p:tgtEl>
                                          <p:spTgt spid="77"/>
                                        </p:tgtEl>
                                        <p:attrNameLst>
                                          <p:attrName>style.color</p:attrName>
                                        </p:attrNameLst>
                                      </p:cBhvr>
                                      <p:to>
                                        <a:srgbClr val="FF0000"/>
                                      </p:to>
                                    </p:animClr>
                                    <p:animClr clrSpc="rgb" dir="cw">
                                      <p:cBhvr>
                                        <p:cTn id="63" dur="1000" fill="hold"/>
                                        <p:tgtEl>
                                          <p:spTgt spid="77"/>
                                        </p:tgtEl>
                                        <p:attrNameLst>
                                          <p:attrName>fillcolor</p:attrName>
                                        </p:attrNameLst>
                                      </p:cBhvr>
                                      <p:to>
                                        <a:srgbClr val="FF0000"/>
                                      </p:to>
                                    </p:animClr>
                                    <p:set>
                                      <p:cBhvr>
                                        <p:cTn id="64" dur="1000" fill="hold"/>
                                        <p:tgtEl>
                                          <p:spTgt spid="77"/>
                                        </p:tgtEl>
                                        <p:attrNameLst>
                                          <p:attrName>fill.type</p:attrName>
                                        </p:attrNameLst>
                                      </p:cBhvr>
                                      <p:to>
                                        <p:strVal val="solid"/>
                                      </p:to>
                                    </p:set>
                                    <p:set>
                                      <p:cBhvr>
                                        <p:cTn id="65" dur="1000" fill="hold"/>
                                        <p:tgtEl>
                                          <p:spTgt spid="77"/>
                                        </p:tgtEl>
                                        <p:attrNameLst>
                                          <p:attrName>fill.on</p:attrName>
                                        </p:attrNameLst>
                                      </p:cBhvr>
                                      <p:to>
                                        <p:strVal val="true"/>
                                      </p:to>
                                    </p:set>
                                  </p:childTnLst>
                                  <p:subTnLst>
                                    <p:audio>
                                      <p:cMediaNode vol="77000">
                                        <p:cTn display="0" masterRel="sameClick">
                                          <p:stCondLst>
                                            <p:cond evt="begin" delay="0">
                                              <p:tn val="6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9" presetClass="emph" presetSubtype="0" fill="hold" grpId="0" nodeType="clickEffect">
                                  <p:stCondLst>
                                    <p:cond delay="0"/>
                                  </p:stCondLst>
                                  <p:childTnLst>
                                    <p:animClr clrSpc="rgb" dir="cw">
                                      <p:cBhvr override="childStyle">
                                        <p:cTn id="70" dur="1000" fill="hold"/>
                                        <p:tgtEl>
                                          <p:spTgt spid="21"/>
                                        </p:tgtEl>
                                        <p:attrNameLst>
                                          <p:attrName>style.color</p:attrName>
                                        </p:attrNameLst>
                                      </p:cBhvr>
                                      <p:to>
                                        <a:srgbClr val="FF0000"/>
                                      </p:to>
                                    </p:animClr>
                                    <p:animClr clrSpc="rgb" dir="cw">
                                      <p:cBhvr>
                                        <p:cTn id="71" dur="1000" fill="hold"/>
                                        <p:tgtEl>
                                          <p:spTgt spid="21"/>
                                        </p:tgtEl>
                                        <p:attrNameLst>
                                          <p:attrName>fillcolor</p:attrName>
                                        </p:attrNameLst>
                                      </p:cBhvr>
                                      <p:to>
                                        <a:srgbClr val="FF0000"/>
                                      </p:to>
                                    </p:animClr>
                                    <p:set>
                                      <p:cBhvr>
                                        <p:cTn id="72" dur="1000" fill="hold"/>
                                        <p:tgtEl>
                                          <p:spTgt spid="21"/>
                                        </p:tgtEl>
                                        <p:attrNameLst>
                                          <p:attrName>fill.type</p:attrName>
                                        </p:attrNameLst>
                                      </p:cBhvr>
                                      <p:to>
                                        <p:strVal val="solid"/>
                                      </p:to>
                                    </p:set>
                                    <p:set>
                                      <p:cBhvr>
                                        <p:cTn id="73" dur="1000" fill="hold"/>
                                        <p:tgtEl>
                                          <p:spTgt spid="21"/>
                                        </p:tgtEl>
                                        <p:attrNameLst>
                                          <p:attrName>fill.on</p:attrName>
                                        </p:attrNameLst>
                                      </p:cBhvr>
                                      <p:to>
                                        <p:strVal val="true"/>
                                      </p:to>
                                    </p:set>
                                  </p:childTnLst>
                                  <p:subTnLst>
                                    <p:audio>
                                      <p:cMediaNode vol="100000">
                                        <p:cTn display="0" masterRel="sameClick">
                                          <p:stCondLst>
                                            <p:cond evt="begin" delay="0">
                                              <p:tn val="6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1000" fill="hold"/>
                                        <p:tgtEl>
                                          <p:spTgt spid="22"/>
                                        </p:tgtEl>
                                        <p:attrNameLst>
                                          <p:attrName>style.color</p:attrName>
                                        </p:attrNameLst>
                                      </p:cBhvr>
                                      <p:to>
                                        <a:srgbClr val="FF0000"/>
                                      </p:to>
                                    </p:animClr>
                                    <p:animClr clrSpc="rgb" dir="cw">
                                      <p:cBhvr>
                                        <p:cTn id="79" dur="1000" fill="hold"/>
                                        <p:tgtEl>
                                          <p:spTgt spid="22"/>
                                        </p:tgtEl>
                                        <p:attrNameLst>
                                          <p:attrName>fillcolor</p:attrName>
                                        </p:attrNameLst>
                                      </p:cBhvr>
                                      <p:to>
                                        <a:srgbClr val="FF0000"/>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vol="77000">
                                        <p:cTn display="0" masterRel="sameClick">
                                          <p:stCondLst>
                                            <p:cond evt="begin" delay="0">
                                              <p:tn val="7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9" presetClass="emph" presetSubtype="0" fill="hold" grpId="0" nodeType="clickEffect">
                                  <p:stCondLst>
                                    <p:cond delay="0"/>
                                  </p:stCondLst>
                                  <p:childTnLst>
                                    <p:animClr clrSpc="rgb" dir="cw">
                                      <p:cBhvr override="childStyle">
                                        <p:cTn id="86" dur="1000" fill="hold"/>
                                        <p:tgtEl>
                                          <p:spTgt spid="33"/>
                                        </p:tgtEl>
                                        <p:attrNameLst>
                                          <p:attrName>style.color</p:attrName>
                                        </p:attrNameLst>
                                      </p:cBhvr>
                                      <p:to>
                                        <a:srgbClr val="FF0000"/>
                                      </p:to>
                                    </p:animClr>
                                    <p:animClr clrSpc="rgb" dir="cw">
                                      <p:cBhvr>
                                        <p:cTn id="87" dur="1000" fill="hold"/>
                                        <p:tgtEl>
                                          <p:spTgt spid="33"/>
                                        </p:tgtEl>
                                        <p:attrNameLst>
                                          <p:attrName>fillcolor</p:attrName>
                                        </p:attrNameLst>
                                      </p:cBhvr>
                                      <p:to>
                                        <a:srgbClr val="FF0000"/>
                                      </p:to>
                                    </p:animClr>
                                    <p:set>
                                      <p:cBhvr>
                                        <p:cTn id="88" dur="1000" fill="hold"/>
                                        <p:tgtEl>
                                          <p:spTgt spid="33"/>
                                        </p:tgtEl>
                                        <p:attrNameLst>
                                          <p:attrName>fill.type</p:attrName>
                                        </p:attrNameLst>
                                      </p:cBhvr>
                                      <p:to>
                                        <p:strVal val="solid"/>
                                      </p:to>
                                    </p:set>
                                    <p:set>
                                      <p:cBhvr>
                                        <p:cTn id="89" dur="1000" fill="hold"/>
                                        <p:tgtEl>
                                          <p:spTgt spid="33"/>
                                        </p:tgtEl>
                                        <p:attrNameLst>
                                          <p:attrName>fill.on</p:attrName>
                                        </p:attrNameLst>
                                      </p:cBhvr>
                                      <p:to>
                                        <p:strVal val="true"/>
                                      </p:to>
                                    </p:set>
                                  </p:childTnLst>
                                  <p:subTnLst>
                                    <p:audio>
                                      <p:cMediaNode vol="77000">
                                        <p:cTn display="0" masterRel="sameClick">
                                          <p:stCondLst>
                                            <p:cond evt="begin" delay="0">
                                              <p:tn val="8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3"/>
                  </p:tgtEl>
                </p:cond>
              </p:nextCondLst>
            </p:seq>
            <p:seq concurrent="1" nextAc="seek">
              <p:cTn id="90" restart="whenNotActive" fill="hold" evtFilter="cancelBubble" nodeType="interactiveSeq">
                <p:stCondLst>
                  <p:cond evt="onClick" delay="0">
                    <p:tgtEl>
                      <p:spTgt spid="34"/>
                    </p:tgtEl>
                  </p:cond>
                </p:stCondLst>
                <p:endSync evt="end" delay="0">
                  <p:rtn val="all"/>
                </p:endSync>
                <p:childTnLst>
                  <p:par>
                    <p:cTn id="91" fill="hold">
                      <p:stCondLst>
                        <p:cond delay="0"/>
                      </p:stCondLst>
                      <p:childTnLst>
                        <p:par>
                          <p:cTn id="92" fill="hold">
                            <p:stCondLst>
                              <p:cond delay="0"/>
                            </p:stCondLst>
                            <p:childTnLst>
                              <p:par>
                                <p:cTn id="93" presetID="19" presetClass="emph" presetSubtype="0" fill="hold" grpId="0" nodeType="clickEffect">
                                  <p:stCondLst>
                                    <p:cond delay="0"/>
                                  </p:stCondLst>
                                  <p:childTnLst>
                                    <p:animClr clrSpc="rgb" dir="cw">
                                      <p:cBhvr override="childStyle">
                                        <p:cTn id="94" dur="1000" fill="hold"/>
                                        <p:tgtEl>
                                          <p:spTgt spid="34"/>
                                        </p:tgtEl>
                                        <p:attrNameLst>
                                          <p:attrName>style.color</p:attrName>
                                        </p:attrNameLst>
                                      </p:cBhvr>
                                      <p:to>
                                        <a:srgbClr val="FF0000"/>
                                      </p:to>
                                    </p:animClr>
                                    <p:animClr clrSpc="rgb" dir="cw">
                                      <p:cBhvr>
                                        <p:cTn id="95" dur="1000" fill="hold"/>
                                        <p:tgtEl>
                                          <p:spTgt spid="34"/>
                                        </p:tgtEl>
                                        <p:attrNameLst>
                                          <p:attrName>fillcolor</p:attrName>
                                        </p:attrNameLst>
                                      </p:cBhvr>
                                      <p:to>
                                        <a:srgbClr val="FF0000"/>
                                      </p:to>
                                    </p:animClr>
                                    <p:set>
                                      <p:cBhvr>
                                        <p:cTn id="96" dur="1000" fill="hold"/>
                                        <p:tgtEl>
                                          <p:spTgt spid="34"/>
                                        </p:tgtEl>
                                        <p:attrNameLst>
                                          <p:attrName>fill.type</p:attrName>
                                        </p:attrNameLst>
                                      </p:cBhvr>
                                      <p:to>
                                        <p:strVal val="solid"/>
                                      </p:to>
                                    </p:set>
                                    <p:set>
                                      <p:cBhvr>
                                        <p:cTn id="97" dur="1000" fill="hold"/>
                                        <p:tgtEl>
                                          <p:spTgt spid="34"/>
                                        </p:tgtEl>
                                        <p:attrNameLst>
                                          <p:attrName>fill.on</p:attrName>
                                        </p:attrNameLst>
                                      </p:cBhvr>
                                      <p:to>
                                        <p:strVal val="true"/>
                                      </p:to>
                                    </p:set>
                                  </p:childTnLst>
                                  <p:subTnLst>
                                    <p:audio>
                                      <p:cMediaNode vol="77000">
                                        <p:cTn display="0" masterRel="sameClick">
                                          <p:stCondLst>
                                            <p:cond evt="begin" delay="0">
                                              <p:tn val="9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98" restart="whenNotActive" fill="hold" evtFilter="cancelBubble" nodeType="interactiveSeq">
                <p:stCondLst>
                  <p:cond evt="onClick" delay="0">
                    <p:tgtEl>
                      <p:spTgt spid="35"/>
                    </p:tgtEl>
                  </p:cond>
                </p:stCondLst>
                <p:endSync evt="end" delay="0">
                  <p:rtn val="all"/>
                </p:endSync>
                <p:childTnLst>
                  <p:par>
                    <p:cTn id="99" fill="hold">
                      <p:stCondLst>
                        <p:cond delay="0"/>
                      </p:stCondLst>
                      <p:childTnLst>
                        <p:par>
                          <p:cTn id="100" fill="hold">
                            <p:stCondLst>
                              <p:cond delay="0"/>
                            </p:stCondLst>
                            <p:childTnLst>
                              <p:par>
                                <p:cTn id="101" presetID="19" presetClass="emph" presetSubtype="0" fill="hold" grpId="0" nodeType="clickEffect">
                                  <p:stCondLst>
                                    <p:cond delay="0"/>
                                  </p:stCondLst>
                                  <p:childTnLst>
                                    <p:animClr clrSpc="rgb" dir="cw">
                                      <p:cBhvr override="childStyle">
                                        <p:cTn id="102" dur="1000" fill="hold"/>
                                        <p:tgtEl>
                                          <p:spTgt spid="35"/>
                                        </p:tgtEl>
                                        <p:attrNameLst>
                                          <p:attrName>style.color</p:attrName>
                                        </p:attrNameLst>
                                      </p:cBhvr>
                                      <p:to>
                                        <a:srgbClr val="FF0000"/>
                                      </p:to>
                                    </p:animClr>
                                    <p:animClr clrSpc="rgb" dir="cw">
                                      <p:cBhvr>
                                        <p:cTn id="103" dur="1000" fill="hold"/>
                                        <p:tgtEl>
                                          <p:spTgt spid="35"/>
                                        </p:tgtEl>
                                        <p:attrNameLst>
                                          <p:attrName>fillcolor</p:attrName>
                                        </p:attrNameLst>
                                      </p:cBhvr>
                                      <p:to>
                                        <a:srgbClr val="FF0000"/>
                                      </p:to>
                                    </p:animClr>
                                    <p:set>
                                      <p:cBhvr>
                                        <p:cTn id="104" dur="1000" fill="hold"/>
                                        <p:tgtEl>
                                          <p:spTgt spid="35"/>
                                        </p:tgtEl>
                                        <p:attrNameLst>
                                          <p:attrName>fill.type</p:attrName>
                                        </p:attrNameLst>
                                      </p:cBhvr>
                                      <p:to>
                                        <p:strVal val="solid"/>
                                      </p:to>
                                    </p:set>
                                    <p:set>
                                      <p:cBhvr>
                                        <p:cTn id="105" dur="1000" fill="hold"/>
                                        <p:tgtEl>
                                          <p:spTgt spid="35"/>
                                        </p:tgtEl>
                                        <p:attrNameLst>
                                          <p:attrName>fill.on</p:attrName>
                                        </p:attrNameLst>
                                      </p:cBhvr>
                                      <p:to>
                                        <p:strVal val="true"/>
                                      </p:to>
                                    </p:set>
                                  </p:childTnLst>
                                  <p:subTnLst>
                                    <p:audio>
                                      <p:cMediaNode vol="100000">
                                        <p:cTn display="0" masterRel="sameClick">
                                          <p:stCondLst>
                                            <p:cond evt="begin" delay="0">
                                              <p:tn val="10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06" restart="whenNotActive" fill="hold" evtFilter="cancelBubble" nodeType="interactiveSeq">
                <p:stCondLst>
                  <p:cond evt="onClick" delay="0">
                    <p:tgtEl>
                      <p:spTgt spid="36"/>
                    </p:tgtEl>
                  </p:cond>
                </p:stCondLst>
                <p:endSync evt="end" delay="0">
                  <p:rtn val="all"/>
                </p:endSync>
                <p:childTnLst>
                  <p:par>
                    <p:cTn id="107" fill="hold">
                      <p:stCondLst>
                        <p:cond delay="0"/>
                      </p:stCondLst>
                      <p:childTnLst>
                        <p:par>
                          <p:cTn id="108" fill="hold">
                            <p:stCondLst>
                              <p:cond delay="0"/>
                            </p:stCondLst>
                            <p:childTnLst>
                              <p:par>
                                <p:cTn id="109" presetID="19" presetClass="emph" presetSubtype="0" fill="hold" grpId="0" nodeType="clickEffect">
                                  <p:stCondLst>
                                    <p:cond delay="0"/>
                                  </p:stCondLst>
                                  <p:childTnLst>
                                    <p:animClr clrSpc="rgb" dir="cw">
                                      <p:cBhvr override="childStyle">
                                        <p:cTn id="110" dur="1000" fill="hold"/>
                                        <p:tgtEl>
                                          <p:spTgt spid="36"/>
                                        </p:tgtEl>
                                        <p:attrNameLst>
                                          <p:attrName>style.color</p:attrName>
                                        </p:attrNameLst>
                                      </p:cBhvr>
                                      <p:to>
                                        <a:srgbClr val="FF0000"/>
                                      </p:to>
                                    </p:animClr>
                                    <p:animClr clrSpc="rgb" dir="cw">
                                      <p:cBhvr>
                                        <p:cTn id="111" dur="1000" fill="hold"/>
                                        <p:tgtEl>
                                          <p:spTgt spid="36"/>
                                        </p:tgtEl>
                                        <p:attrNameLst>
                                          <p:attrName>fillcolor</p:attrName>
                                        </p:attrNameLst>
                                      </p:cBhvr>
                                      <p:to>
                                        <a:srgbClr val="FF0000"/>
                                      </p:to>
                                    </p:animClr>
                                    <p:set>
                                      <p:cBhvr>
                                        <p:cTn id="112" dur="1000" fill="hold"/>
                                        <p:tgtEl>
                                          <p:spTgt spid="36"/>
                                        </p:tgtEl>
                                        <p:attrNameLst>
                                          <p:attrName>fill.type</p:attrName>
                                        </p:attrNameLst>
                                      </p:cBhvr>
                                      <p:to>
                                        <p:strVal val="solid"/>
                                      </p:to>
                                    </p:set>
                                    <p:set>
                                      <p:cBhvr>
                                        <p:cTn id="113" dur="1000" fill="hold"/>
                                        <p:tgtEl>
                                          <p:spTgt spid="36"/>
                                        </p:tgtEl>
                                        <p:attrNameLst>
                                          <p:attrName>fill.on</p:attrName>
                                        </p:attrNameLst>
                                      </p:cBhvr>
                                      <p:to>
                                        <p:strVal val="true"/>
                                      </p:to>
                                    </p:set>
                                  </p:childTnLst>
                                  <p:subTnLst>
                                    <p:audio>
                                      <p:cMediaNode vol="100000">
                                        <p:cTn display="0" masterRel="sameClick">
                                          <p:stCondLst>
                                            <p:cond evt="begin" delay="0">
                                              <p:tn val="10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4" restart="whenNotActive" fill="hold" evtFilter="cancelBubble" nodeType="interactiveSeq">
                <p:stCondLst>
                  <p:cond evt="onClick" delay="0">
                    <p:tgtEl>
                      <p:spTgt spid="28"/>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withEffect">
                                  <p:stCondLst>
                                    <p:cond delay="1500"/>
                                  </p:stCondLst>
                                  <p:childTnLst>
                                    <p:set>
                                      <p:cBhvr>
                                        <p:cTn id="118" dur="1" fill="hold">
                                          <p:stCondLst>
                                            <p:cond delay="9"/>
                                          </p:stCondLst>
                                        </p:cTn>
                                        <p:tgtEl>
                                          <p:spTgt spid="37"/>
                                        </p:tgtEl>
                                        <p:attrNameLst>
                                          <p:attrName>style.visibility</p:attrName>
                                        </p:attrNameLst>
                                      </p:cBhvr>
                                      <p:to>
                                        <p:strVal val="visible"/>
                                      </p:to>
                                    </p:set>
                                  </p:childTnLst>
                                </p:cTn>
                              </p:par>
                              <p:par>
                                <p:cTn id="119" presetID="1" presetClass="exit" presetSubtype="0" fill="hold" grpId="1" nodeType="withEffect">
                                  <p:stCondLst>
                                    <p:cond delay="1750"/>
                                  </p:stCondLst>
                                  <p:childTnLst>
                                    <p:set>
                                      <p:cBhvr>
                                        <p:cTn id="120" dur="1" fill="hold">
                                          <p:stCondLst>
                                            <p:cond delay="0"/>
                                          </p:stCondLst>
                                        </p:cTn>
                                        <p:tgtEl>
                                          <p:spTgt spid="37"/>
                                        </p:tgtEl>
                                        <p:attrNameLst>
                                          <p:attrName>style.visibility</p:attrName>
                                        </p:attrNameLst>
                                      </p:cBhvr>
                                      <p:to>
                                        <p:strVal val="hidden"/>
                                      </p:to>
                                    </p:set>
                                  </p:childTnLst>
                                </p:cTn>
                              </p:par>
                              <p:par>
                                <p:cTn id="121" presetID="0" presetClass="path" presetSubtype="0" accel="50000" decel="50000" fill="hold" grpId="1" nodeType="withEffect">
                                  <p:stCondLst>
                                    <p:cond delay="0"/>
                                  </p:stCondLst>
                                  <p:childTnLst>
                                    <p:animMotion origin="layout" path="M 0 0 L 0 0 L -0.16992 -0.00208 C -0.18099 -0.00278 -0.19166 -0.00833 -0.20247 -0.01111 C -0.20586 -0.01204 -0.20911 -0.0125 -0.2125 -0.01319 C -0.22994 -0.01111 -0.24817 -0.01597 -0.26497 -0.00671 C -0.27421 -0.00162 -0.26692 0.03287 -0.26367 0.03773 C -0.25351 0.0537 -0.22226 0.05417 -0.21497 0.05556 L 0.04245 0.05324 C 0.04506 0.05324 0.04753 0.05185 0.05 0.05116 L 0.06745 0.04676 C 0.09323 0.02986 0.10704 0.01852 0.13373 0.00903 C 0.1474 0.00393 0.16133 0.00162 0.175 -0.00208 C 0.18464 -0.00486 0.19414 -0.00926 0.20378 -0.01111 C 0.21459 -0.01296 0.22539 -0.0125 0.2362 -0.01319 C 0.26667 -0.04028 0.23907 -0.01829 0.32006 -0.02222 C 0.32461 -0.02245 0.32917 -0.02361 0.33373 -0.02431 C 0.33789 -0.02407 0.40026 -0.02639 0.425 -0.01551 C 0.42683 -0.01482 0.42826 -0.01204 0.42995 -0.01111 C 0.43321 -0.00926 0.43672 -0.00857 0.43998 -0.00671 C 0.4448 -0.0037 0.45 0 0.45378 0.00671 C 0.45677 0.01204 0.45899 0.01829 0.4612 0.02454 C 0.46211 0.03032 0.46446 0.03634 0.46381 0.04213 C 0.4586 0.09028 0.44714 0.07176 0.42006 0.07338 C 0.37722 0.09514 0.41862 0.07546 0.30625 0.08009 C 0.30417 0.08009 0.30209 0.08171 0.3 0.08218 C 0.25886 0.09468 0.26329 0.09097 0.22123 0.11111 C 0.21784 0.11273 0.21472 0.1162 0.2112 0.11782 C 0.20013 0.12292 0.18881 0.12662 0.17748 0.13102 C 0.17579 0.13171 0.17422 0.1331 0.17253 0.13333 C 0.15847 0.13565 0.11211 0.1419 0.09245 0.14213 C 0.06081 0.14282 0.02917 0.14213 -0.00247 0.14213 L -0.00247 0.14213 " pathEditMode="relative" ptsTypes="AAAAAAAAAAAAAAAAAAAAAAAAAAAAAAAAA">
                                      <p:cBhvr>
                                        <p:cTn id="122" dur="6000" fill="hold"/>
                                        <p:tgtEl>
                                          <p:spTgt spid="2"/>
                                        </p:tgtEl>
                                        <p:attrNameLst>
                                          <p:attrName>ppt_x</p:attrName>
                                          <p:attrName>ppt_y</p:attrName>
                                        </p:attrNameLst>
                                      </p:cBhvr>
                                    </p:animMotion>
                                  </p:childTnLst>
                                </p:cTn>
                              </p:par>
                              <p:par>
                                <p:cTn id="123" presetID="0" presetClass="path" presetSubtype="0" accel="50000" decel="50000" fill="hold" grpId="1" nodeType="withEffect">
                                  <p:stCondLst>
                                    <p:cond delay="0"/>
                                  </p:stCondLst>
                                  <p:childTnLst>
                                    <p:animMotion origin="layout" path="M 0 0 L 0 0 C -0.00377 0.0007 -0.00755 0.00185 -0.01133 0.00209 C -0.02552 0.00324 -0.03971 0.00255 -0.05377 0.0044 C -0.05846 0.00486 -0.06302 0.00695 -0.06758 0.0088 C -0.06888 0.00926 -0.07005 0.01065 -0.07135 0.01088 C -0.0763 0.01227 -0.08138 0.01204 -0.08633 0.0132 C -0.13463 0.02477 -0.08841 0.01667 -0.12252 0.02199 C -0.1362 0.02824 -0.11471 0.01898 -0.14258 0.02871 C -0.14388 0.02917 -0.14505 0.03056 -0.14635 0.03102 C -0.14961 0.03218 -0.15299 0.03241 -0.15638 0.0331 C -0.16054 0.03542 -0.16458 0.03796 -0.16888 0.03982 C -0.17083 0.04097 -0.17304 0.04097 -0.17513 0.04213 C -0.17812 0.04398 -0.18073 0.04746 -0.18385 0.04884 C -0.19375 0.05278 -0.20377 0.05463 -0.2138 0.05764 C -0.21888 0.05903 -0.22396 0.05972 -0.22877 0.06204 C -0.23177 0.06366 -0.2345 0.06574 -0.23763 0.06644 C -0.24713 0.06875 -0.25677 0.06945 -0.26627 0.07107 C -0.27448 0.07384 -0.28607 0.07894 -0.29505 0.07986 C -0.31133 0.08171 -0.3276 0.08287 -0.34388 0.08426 C -0.34844 0.08866 -0.35286 0.09375 -0.35755 0.09769 C -0.35989 0.09977 -0.36263 0.10046 -0.3651 0.10209 C -0.37057 0.10579 -0.37591 0.10926 -0.38138 0.1132 C -0.38307 0.11459 -0.38463 0.11621 -0.38633 0.11759 C -0.38841 0.11921 -0.39049 0.12037 -0.39258 0.12199 C -0.39518 0.12408 -0.39739 0.12709 -0.40013 0.12871 C -0.40325 0.13079 -0.40677 0.13171 -0.41002 0.1331 C -0.42513 0.14931 -0.41849 0.14167 -0.43008 0.15533 C -0.43086 0.15764 -0.43255 0.15949 -0.43255 0.16204 C -0.43255 0.16482 -0.43125 0.16713 -0.43008 0.16875 C -0.42682 0.17292 -0.42122 0.17408 -0.41758 0.17546 C -0.41627 0.17685 -0.41523 0.17871 -0.4138 0.17986 C -0.41133 0.18218 -0.40625 0.18357 -0.40377 0.18426 C -0.40338 0.18658 -0.4026 0.18866 -0.4026 0.19097 C -0.4026 0.19398 -0.40325 0.19699 -0.40377 0.19977 C -0.40534 0.20741 -0.40716 0.21459 -0.40885 0.22199 C -0.40794 0.24352 -0.40872 0.26551 -0.40638 0.28658 C -0.40495 0.29884 -0.38294 0.31921 -0.38255 0.31991 C -0.32435 0.40324 -0.38737 0.31736 -0.35013 0.37986 C -0.34674 0.38542 -0.34232 0.3882 -0.3388 0.39329 C -0.33646 0.39653 -0.33502 0.40139 -0.33255 0.4044 C -0.33112 0.40602 -0.32916 0.40556 -0.3276 0.40648 C -0.32331 0.40926 -0.31927 0.41273 -0.3151 0.41551 C -0.31094 0.41806 -0.30677 0.41991 -0.3026 0.42199 C -0.3013 0.42269 -0.30013 0.42361 -0.29883 0.42431 C -0.30742 0.44722 -0.30807 0.44977 -0.3263 0.48218 C -0.3276 0.48426 -0.32903 0.48634 -0.33008 0.48866 C -0.3332 0.49584 -0.33554 0.50394 -0.3388 0.51088 C -0.34349 0.52107 -0.34909 0.52986 -0.35377 0.53982 C -0.35781 0.54838 -0.3612 0.55787 -0.3651 0.56644 C -0.3914 0.625 -0.35729 0.54514 -0.38138 0.60209 C -0.38216 0.61459 -0.37786 0.63287 -0.38385 0.63982 C -0.3914 0.64884 -0.40221 0.63889 -0.41133 0.63773 C -0.41263 0.6375 -0.41393 0.63658 -0.4151 0.63542 C -0.41979 0.63125 -0.42448 0.62709 -0.42877 0.62199 C -0.43034 0.62037 -0.43112 0.61713 -0.43255 0.61551 C -0.44362 0.60371 -0.45495 0.59306 -0.46627 0.58218 C -0.47578 0.57292 -0.49505 0.55533 -0.49505 0.55533 C -0.49635 0.55023 -0.49739 0.54491 -0.49883 0.53982 C -0.49948 0.5375 -0.50117 0.53588 -0.5013 0.5331 C -0.50169 0.52732 -0.50013 0.51551 -0.50013 0.51551 L -0.50013 0.51551 " pathEditMode="relative" ptsTypes="AAAAAAAAAAAAAAAAAAAAAAAAAAAAAAAAAAAAAAAAAAAAAAAAAAAAAAAAAAAAAA">
                                      <p:cBhvr>
                                        <p:cTn id="124" dur="6000" fill="hold"/>
                                        <p:tgtEl>
                                          <p:spTgt spid="35"/>
                                        </p:tgtEl>
                                        <p:attrNameLst>
                                          <p:attrName>ppt_x</p:attrName>
                                          <p:attrName>ppt_y</p:attrName>
                                        </p:attrNameLst>
                                      </p:cBhvr>
                                    </p:animMotion>
                                  </p:childTnLst>
                                </p:cTn>
                              </p:par>
                              <p:par>
                                <p:cTn id="125" presetID="0" presetClass="path" presetSubtype="0" accel="50000" decel="50000" fill="hold" grpId="1" nodeType="withEffect">
                                  <p:stCondLst>
                                    <p:cond delay="0"/>
                                  </p:stCondLst>
                                  <p:childTnLst>
                                    <p:animMotion origin="layout" path="M 0 0 L 0 0 C 0.00052 -0.01042 0.00117 -0.02871 0.00247 -0.04005 C 0.00273 -0.04237 0.00325 -0.04445 0.00364 -0.04676 C 0.00573 -0.07848 0.00768 -0.11042 0.00989 -0.14237 C 0.0108 -0.15417 0.01224 -0.16019 0.01614 -0.17107 C 0.01757 -0.175 0.02721 -0.18866 0.02747 -0.18889 C 0.02981 -0.19167 0.03229 -0.19422 0.03489 -0.19561 C 0.0427 -0.19954 0.05078 -0.20093 0.05872 -0.2044 C 0.0608 -0.20556 0.06276 -0.20834 0.06497 -0.20903 C 0.07565 -0.21204 0.08658 -0.21343 0.09739 -0.21551 C 0.13841 -0.21297 0.12239 -0.22593 0.14244 -0.2 C 0.14362 -0.19838 0.14492 -0.197 0.14622 -0.19561 C 0.14674 -0.19306 0.14935 -0.18195 0.14987 -0.17778 C 0.15091 -0.17037 0.15156 -0.16297 0.15247 -0.15556 C 0.15273 -0.15255 0.15325 -0.14977 0.15364 -0.14676 C 0.15325 -0.12963 0.15442 -0.11227 0.15247 -0.09561 C 0.15182 -0.09051 0.14856 -0.08774 0.14622 -0.0845 C 0.14505 -0.08311 0.14362 -0.08334 0.14244 -0.08218 C 0.13815 -0.07871 0.13424 -0.07454 0.12994 -0.07107 C 0.12838 -0.06991 0.12656 -0.06968 0.12487 -0.06899 C 0.11705 -0.07037 0.10859 -0.06829 0.10117 -0.07338 C 0.09804 -0.07547 0.09791 -0.0838 0.09622 -0.08889 C 0.09544 -0.09121 0.09453 -0.09352 0.09362 -0.09561 C 0.09036 -0.10325 0.08372 -0.11783 0.08372 -0.11783 C 0.0832 -0.12153 0.08216 -0.12524 0.08242 -0.12894 C 0.08268 -0.13287 0.08268 -0.13982 0.08489 -0.14005 C 0.11158 -0.14283 0.13828 -0.13866 0.16484 -0.13774 C 0.17643 -0.13102 0.15533 -0.14283 0.18112 -0.13334 C 0.18711 -0.13125 0.19283 -0.12732 0.19869 -0.12454 C 0.20429 -0.12176 0.20468 -0.122 0.21119 -0.12014 L 0.22734 -0.10903 C 0.22864 -0.10811 0.22994 -0.10764 0.23112 -0.10672 C 0.23281 -0.10533 0.23437 -0.10301 0.23619 -0.10232 C 0.23984 -0.1007 0.24362 -0.1007 0.24739 -0.1 C 0.2625 -0.08936 0.2427 -0.10278 0.26367 -0.09121 C 0.27148 -0.08681 0.27252 -0.08542 0.27864 -0.0801 C 0.28242 -0.07223 0.29479 -0.04792 0.29739 -0.04005 C 0.30468 -0.01829 0.29674 -0.03889 0.30742 -0.02014 C 0.31315 -0.00996 0.30573 -0.01528 0.31484 -0.01112 C 0.31614 -0.00903 0.31718 -0.00649 0.31862 -0.00463 C 0.32265 0.00092 0.32734 0.00486 0.33112 0.01111 C 0.33216 0.0125 0.33177 0.01574 0.33242 0.01759 C 0.33346 0.02083 0.33489 0.02361 0.33606 0.02662 C 0.33658 0.03472 0.33685 0.04282 0.33737 0.05092 C 0.33776 0.05625 0.33867 0.06134 0.33867 0.06666 C 0.33867 0.07338 0.33815 0.08009 0.33737 0.08657 C 0.33632 0.0956 0.33476 0.10231 0.33112 0.10879 C 0.32747 0.11527 0.32721 0.11203 0.32239 0.1155 C 0.31979 0.11736 0.31731 0.1199 0.31484 0.12222 L 0.17109 0.1199 C 0.16653 0.11967 0.16158 0.12106 0.15742 0.11759 C 0.15599 0.11666 0.15872 0.11273 0.15989 0.11111 C 0.16093 0.10949 0.16237 0.10925 0.16367 0.10879 C 0.16692 0.10763 0.17031 0.1074 0.17369 0.10648 C 0.17578 0.10509 0.17773 0.10277 0.17994 0.10208 C 0.18645 0.10046 0.19323 0.10046 0.19987 0.1 L 0.27487 0.09537 C 0.28112 0.09259 0.28724 0.08726 0.29362 0.08657 C 0.32356 0.08356 0.35364 0.08564 0.38359 0.08425 C 0.38867 0.08402 0.39362 0.08287 0.39856 0.08217 C 0.39987 0.08148 0.40104 0.08055 0.40234 0.07986 C 0.4125 0.07546 0.41888 0.07662 0.43112 0.07546 C 0.44349 0.0699 0.42721 0.07662 0.45117 0.07106 C 0.4625 0.06828 0.44921 0.06875 0.45742 0.06875 L 0.45742 0.06875 " pathEditMode="relative" ptsTypes="AAAAAAAAAAAAAAAAAAAAAAAAAAAAAAAAAAAAAAAAAAAAAAAAAAAAAAAAAAAAAAAAAA">
                                      <p:cBhvr>
                                        <p:cTn id="126" dur="6000" fill="hold"/>
                                        <p:tgtEl>
                                          <p:spTgt spid="78"/>
                                        </p:tgtEl>
                                        <p:attrNameLst>
                                          <p:attrName>ppt_x</p:attrName>
                                          <p:attrName>ppt_y</p:attrName>
                                        </p:attrNameLst>
                                      </p:cBhvr>
                                    </p:animMotion>
                                  </p:childTnLst>
                                </p:cTn>
                              </p:par>
                              <p:par>
                                <p:cTn id="127" presetID="0" presetClass="path" presetSubtype="0" accel="50000" decel="50000" fill="hold" grpId="1" nodeType="withEffect">
                                  <p:stCondLst>
                                    <p:cond delay="0"/>
                                  </p:stCondLst>
                                  <p:childTnLst>
                                    <p:animMotion origin="layout" path="M 0 0 L 0 0 C 0.00326 -0.0051 0.00677 -0.00996 0.0099 -0.01551 C 0.01367 -0.02223 0.01459 -0.02801 0.01862 -0.03334 C 0.02058 -0.03588 0.02292 -0.0375 0.02487 -0.04005 C 0.04115 -0.06019 0.06003 -0.09005 0.07995 -0.1 C 0.09037 -0.1051 0.10065 -0.11088 0.1112 -0.11551 C 0.11406 -0.1169 0.11693 -0.11713 0.11992 -0.11783 L 0.15742 -0.12431 C 0.16953 -0.12292 0.18216 -0.12686 0.19362 -0.11991 C 0.19844 -0.11713 0.19961 -0.10533 0.20235 -0.09769 C 0.20339 -0.09491 0.20404 -0.09167 0.20495 -0.08889 C 0.20821 -0.07848 0.21172 -0.06829 0.21485 -0.05787 C 0.2155 -0.05579 0.21576 -0.05348 0.21615 -0.05116 C 0.21745 -0.04236 0.21862 -0.03334 0.21992 -0.02454 C 0.21953 -0.0044 0.22005 0.01574 0.21862 0.03564 C 0.21797 0.0449 0.21498 0.05301 0.21367 0.06226 C 0.21328 0.06527 0.21276 0.06805 0.21237 0.07106 C 0.21185 0.07615 0.21185 0.08148 0.2112 0.08657 C 0.21016 0.09421 0.2086 0.10139 0.20742 0.10879 C 0.20573 0.13356 0.20443 0.14282 0.20742 0.17338 C 0.20768 0.17592 0.21016 0.17592 0.2112 0.17777 C 0.21472 0.18402 0.21797 0.19074 0.2211 0.19768 C 0.22474 0.20555 0.22735 0.21481 0.23112 0.22222 C 0.23321 0.22615 0.2362 0.22777 0.23867 0.23101 C 0.24258 0.23611 0.24753 0.2456 0.25235 0.24884 C 0.26328 0.25578 0.27826 0.25463 0.28867 0.25555 C 0.30365 0.24652 0.31875 0.23819 0.3336 0.22893 C 0.33633 0.22708 0.33893 0.22523 0.34115 0.22222 C 0.34896 0.21111 0.35638 0.19907 0.36367 0.18657 C 0.36719 0.18032 0.37031 0.17338 0.3737 0.16666 C 0.37487 0.15254 0.37539 0.13819 0.37735 0.1243 C 0.37787 0.12083 0.38021 0.11875 0.38112 0.11551 C 0.41172 0.01157 0.37422 0.12939 0.39987 0.05324 C 0.40625 0.03426 0.39688 0.05277 0.41107 0.02222 C 0.41211 0.02014 0.41354 0.01898 0.41485 0.01782 C 0.41901 0.01389 0.42331 0.01064 0.42735 0.00671 C 0.42995 0.00393 0.43216 0 0.4349 -0.00232 C 0.45495 -0.01922 0.45391 -0.0169 0.47357 -0.02454 C 0.48568 -0.02361 0.49818 -0.02732 0.5099 -0.02223 C 0.51745 -0.01899 0.52982 0 0.52982 0 C 0.53242 0.00972 0.53503 0.01898 0.53737 0.02893 C 0.53802 0.03171 0.53802 0.03495 0.53867 0.03773 C 0.5418 0.05555 0.54571 0.07314 0.54857 0.09097 C 0.56901 0.21782 0.54701 0.09791 0.56107 0.17338 C 0.56159 0.18078 0.56159 0.18819 0.56237 0.1956 C 0.5638 0.20787 0.56927 0.23426 0.5724 0.24444 C 0.57696 0.25949 0.58034 0.27384 0.58854 0.28217 C 0.58972 0.28333 0.59115 0.28356 0.59232 0.28449 C 0.60573 0.27199 0.63386 0.24907 0.64857 0.22893 C 0.66107 0.21157 0.67071 0.17847 0.67982 0.15995 C 0.68177 0.15601 0.6888 0.14328 0.69115 0.13541 C 0.69492 0.12222 0.69766 0.10787 0.70235 0.0956 C 0.70729 0.08217 0.71198 0.06851 0.71732 0.05555 C 0.72487 0.03726 0.73438 0.02152 0.74115 0.00231 C 0.75443 -0.03588 0.74141 0.00347 0.75104 -0.03102 C 0.75169 -0.03357 0.75365 -0.03774 0.75365 -0.03774 L 0.75365 -0.03774 " pathEditMode="relative" ptsTypes="AAAAAAAAAAAAAAAAAAAAAAAAAAAAAAAAAAAAAAAAAAAAAAAAAAAAAAAAAA">
                                      <p:cBhvr>
                                        <p:cTn id="128" dur="6000" fill="hold"/>
                                        <p:tgtEl>
                                          <p:spTgt spid="79"/>
                                        </p:tgtEl>
                                        <p:attrNameLst>
                                          <p:attrName>ppt_x</p:attrName>
                                          <p:attrName>ppt_y</p:attrName>
                                        </p:attrNameLst>
                                      </p:cBhvr>
                                    </p:animMotion>
                                  </p:childTnLst>
                                </p:cTn>
                              </p:par>
                              <p:par>
                                <p:cTn id="129" presetID="0" presetClass="path" presetSubtype="0" accel="50000" decel="50000" fill="hold" grpId="1" nodeType="withEffect">
                                  <p:stCondLst>
                                    <p:cond delay="0"/>
                                  </p:stCondLst>
                                  <p:childTnLst>
                                    <p:animMotion origin="layout" path="M 0 0 L 0 0 C -0.00286 0.0044 -0.00586 0.00879 -0.00872 0.01342 C -0.01133 0.01759 -0.01328 0.02338 -0.01628 0.02662 C -0.01927 0.03009 -0.02305 0.03079 -0.02617 0.03333 C -0.03633 0.0419 -0.04557 0.0537 -0.05625 0.05995 C -0.05742 0.06088 -0.05872 0.06134 -0.06003 0.06227 C -0.06289 0.06435 -0.06576 0.06713 -0.06875 0.06898 C -0.07279 0.07153 -0.07708 0.07338 -0.08125 0.07569 C -0.08242 0.07639 -0.08372 0.07731 -0.08503 0.07778 C -0.09076 0.07963 -0.09661 0.08079 -0.10247 0.08217 C -0.11289 0.08148 -0.12331 0.08125 -0.13372 0.08009 C -0.13711 0.07963 -0.14049 0.07917 -0.14375 0.07778 C -0.14557 0.07708 -0.14688 0.07407 -0.1487 0.07338 C -0.15404 0.07106 -0.15951 0.07037 -0.16497 0.06898 C -0.17083 0.05324 -0.16263 0.07176 -0.17747 0.05787 C -0.18086 0.05463 -0.18307 0.04861 -0.1862 0.04444 C -0.18776 0.04259 -0.18958 0.04143 -0.19115 0.04004 C -0.18047 0.03379 -0.18685 0.03588 -0.16628 0.05347 C -0.16432 0.05486 -0.16315 0.05856 -0.1612 0.05995 C -0.14727 0.0706 -0.13281 0.07917 -0.11875 0.08889 L -0.08997 0.10903 C -0.08698 0.11111 -0.08411 0.11342 -0.08125 0.11551 C -0.07161 0.12245 -0.06237 0.13055 -0.05247 0.13565 C -0.04961 0.13704 -0.04648 0.13796 -0.04375 0.14004 C -0.00794 0.16551 -0.01966 0.16273 0.02005 0.18449 C 0.03776 0.19421 0.05625 0.19977 0.07383 0.21111 C 0.11003 0.23449 0.05898 0.20254 0.13503 0.24004 C 0.13893 0.2419 0.14219 0.24768 0.14622 0.24884 C 0.16029 0.2537 0.17461 0.25486 0.1888 0.25787 C 0.21589 0.27917 0.19544 0.26551 0.2513 0.27778 C 0.27474 0.2831 0.24232 0.27893 0.29258 0.28241 C 0.29674 0.28079 0.30169 0.28241 0.30508 0.27778 C 0.30677 0.27546 0.30469 0.27014 0.30378 0.26667 C 0.29922 0.24792 0.29245 0.23055 0.2888 0.21111 C 0.28177 0.17384 0.28659 0.19699 0.26497 0.12893 C 0.26315 0.12292 0.26107 0.1169 0.25872 0.11111 C 0.24948 0.08727 0.22669 0.03472 0.21875 0.00671 C 0.21003 -0.02454 0.22708 0.03565 0.2 -0.04653 C 0.19792 -0.05301 0.19687 -0.06019 0.19505 -0.06667 C 0.1944 -0.06898 0.19323 -0.07083 0.19258 -0.07338 C 0.19193 -0.07546 0.19128 -0.07986 0.19128 -0.07986 L 0.19128 -0.07986 " pathEditMode="relative" ptsTypes="AAAAAAAAAAAAAAAAAAAAAAAAAAAAAAAAAAAAAAAAAAA">
                                      <p:cBhvr>
                                        <p:cTn id="130" dur="6000" fill="hold"/>
                                        <p:tgtEl>
                                          <p:spTgt spid="77"/>
                                        </p:tgtEl>
                                        <p:attrNameLst>
                                          <p:attrName>ppt_x</p:attrName>
                                          <p:attrName>ppt_y</p:attrName>
                                        </p:attrNameLst>
                                      </p:cBhvr>
                                    </p:animMotion>
                                  </p:childTnLst>
                                </p:cTn>
                              </p:par>
                              <p:par>
                                <p:cTn id="131" presetID="0" presetClass="path" presetSubtype="0" accel="50000" decel="50000" fill="hold" grpId="1" nodeType="withEffect">
                                  <p:stCondLst>
                                    <p:cond delay="0"/>
                                  </p:stCondLst>
                                  <p:childTnLst>
                                    <p:animMotion origin="layout" path="M 0 0 L 0 0 C 0.00364 0.00069 0.00742 0.00278 0.01119 0.00208 C 0.03437 -0.00208 0.04583 -0.01088 0.06744 -0.02894 C 0.07265 -0.03333 0.07721 -0.04028 0.08242 -0.04444 C 0.10468 -0.0625 0.1276 -0.07801 0.14987 -0.0956 C 0.15377 -0.09884 0.15729 -0.10324 0.16119 -0.10671 C 0.17031 -0.11505 0.17942 -0.12315 0.18867 -0.13125 C 0.19948 -0.16296 0.21067 -0.19444 0.22109 -0.22685 C 0.22317 -0.2331 0.225 -0.23982 0.22617 -0.24676 C 0.22916 -0.26574 0.23112 -0.28519 0.23359 -0.30463 C 0.23437 -0.32199 0.23281 -0.33935 0.23984 -0.35347 C 0.24101 -0.35579 0.24323 -0.35486 0.24492 -0.35556 C 0.24817 -0.35185 0.25221 -0.34954 0.25494 -0.34444 C 0.2664 -0.32269 0.28737 -0.27569 0.28737 -0.27569 C 0.28984 -0.25556 0.29544 -0.23611 0.29492 -0.21574 C 0.29414 -0.19028 0.2888 -0.16597 0.28359 -0.14236 C 0.28242 -0.13634 0.27877 -0.13333 0.27617 -0.12894 C 0.27252 -0.12292 0.26862 -0.11713 0.26484 -0.11111 C 0.26354 -0.10903 0.26263 -0.10625 0.26119 -0.10463 C 0.25833 -0.10116 0.2552 -0.09884 0.25234 -0.0956 C 0.24765 -0.09005 0.24336 -0.08333 0.23867 -0.07778 C 0.2375 -0.07662 0.23606 -0.07662 0.23489 -0.07569 C 0.2302 -0.07153 0.22565 -0.0669 0.22109 -0.06227 C 0.21901 -0.06019 0.21679 -0.05833 0.21484 -0.05556 C 0.21211 -0.05162 0.20976 -0.04699 0.20742 -0.04236 C 0.20247 -0.03241 0.2 -0.00949 0.19869 -0.00232 C 0.19817 0.00579 0.19635 0.01412 0.19739 0.02222 C 0.19856 0.03125 0.2026 0.03819 0.20494 0.04653 C 0.20546 0.04861 0.20546 0.05139 0.20612 0.05324 C 0.20937 0.06204 0.21185 0.06806 0.21744 0.07106 C 0.21979 0.07222 0.22239 0.07245 0.22487 0.07338 C 0.23984 0.07245 0.25494 0.07292 0.26992 0.07106 C 0.27369 0.0706 0.27734 0.06782 0.28112 0.06667 C 0.29023 0.06343 0.29948 0.06065 0.30859 0.05764 C 0.31067 0.05694 0.31276 0.05625 0.31484 0.05556 L 0.34231 0.04444 C 0.35377 0.03079 0.34283 0.04236 0.37239 0.03542 C 0.4513 0.01736 0.38971 0.0287 0.42617 0.02222 C 0.45859 0.01018 0.44583 0.01111 0.46367 0.01111 L 0.46367 0.01111 " pathEditMode="relative" ptsTypes="AAAAAAAAAAAAAAAAAAAAAAAAAAAAAAAAAAAAAAAAA">
                                      <p:cBhvr>
                                        <p:cTn id="132" dur="6000" fill="hold"/>
                                        <p:tgtEl>
                                          <p:spTgt spid="33"/>
                                        </p:tgtEl>
                                        <p:attrNameLst>
                                          <p:attrName>ppt_x</p:attrName>
                                          <p:attrName>ppt_y</p:attrName>
                                        </p:attrNameLst>
                                      </p:cBhvr>
                                    </p:animMotion>
                                  </p:childTnLst>
                                </p:cTn>
                              </p:par>
                              <p:par>
                                <p:cTn id="133" presetID="0" presetClass="path" presetSubtype="0" accel="50000" decel="50000" fill="hold" grpId="1" nodeType="withEffect">
                                  <p:stCondLst>
                                    <p:cond delay="0"/>
                                  </p:stCondLst>
                                  <p:childTnLst>
                                    <p:animMotion origin="layout" path="M 0 0 L 0 0 C 0.00417 -0.00741 0.00846 -0.01458 0.0125 -0.02222 C 0.01419 -0.02546 0.01732 -0.03542 0.01992 -0.03773 C 0.05794 -0.07245 0.04648 -0.06805 0.06992 -0.07338 L 0.11497 -0.0956 C 0.12773 -0.10162 0.11849 -0.0912 0.13867 -0.11111 C 0.18633 -0.15741 0.15872 -0.14005 0.18125 -0.15324 C 0.18542 -0.16065 0.18997 -0.16759 0.19375 -0.17546 C 0.19453 -0.17731 0.19466 -0.17986 0.19492 -0.18217 C 0.19674 -0.19398 0.19831 -0.20579 0.2 -0.21759 C 0.19909 -0.23842 0.20221 -0.26088 0.19753 -0.27986 C 0.19518 -0.28889 0.18242 -0.31157 0.17253 -0.31551 C 0.16628 -0.31782 0.16003 -0.31991 0.15378 -0.32199 C 0.13451 -0.31921 0.11523 -0.31898 0.09622 -0.31319 C 0.08542 -0.30995 0.07552 -0.30069 0.06497 -0.29537 C 0.05625 -0.2912 0.0474 -0.28796 0.03867 -0.28426 C 0.02995 -0.27407 0.03503 -0.2794 0.01745 -0.26667 C 0.01628 -0.26574 0.01497 -0.26528 0.01367 -0.26435 C 0.0099 -0.26157 0.00612 -0.25856 0.00247 -0.25555 C -0.0026 -0.25139 -0.00833 -0.24537 -0.0125 -0.23981 C -0.02109 -0.22847 -0.02995 -0.21759 -0.0375 -0.2044 C -0.05195 -0.17963 -0.04687 -0.18449 -0.0526 -0.16667 C -0.05495 -0.15903 -0.05794 -0.15208 -0.06003 -0.14444 C -0.06211 -0.13657 -0.06328 -0.12801 -0.0651 -0.11991 C -0.06654 -0.11319 -0.06836 -0.10671 -0.07005 -0.1 C -0.07135 -0.08657 -0.0724 -0.07315 -0.07383 -0.05995 C -0.07409 -0.05764 -0.07487 -0.05555 -0.07513 -0.05324 C -0.07695 -0.03472 -0.07839 -0.0162 -0.08008 0.00232 C -0.08229 0.05602 -0.08555 0.10556 -0.08008 0.15995 C -0.07865 0.17477 -0.0724 0.18658 -0.06888 0.2 C -0.06497 0.21435 -0.07201 0.21042 -0.05755 0.22894 C -0.05404 0.23333 -0.04922 0.23333 -0.04505 0.23565 C -0.02839 0.23403 -0.01172 0.23357 0.00495 0.23102 C 0.09948 0.21759 -0.03424 0.22986 0.0599 0.22222 C 0.06615 0.21852 0.07318 0.21736 0.07865 0.21111 C 0.08464 0.2044 0.08854 0.19306 0.09375 0.18449 C 0.0957 0.18125 0.09831 0.17917 0.1 0.17546 C 0.10794 0.15833 0.11602 0.1412 0.12253 0.12222 C 0.13151 0.09537 0.13346 0.08056 0.1375 0.05556 C 0.13542 0.00671 0.13763 -0.04329 0.13125 -0.09097 C 0.13008 -0.09954 0.11706 -0.10995 0.1112 -0.11782 C 0.10742 -0.12268 0.10417 -0.1294 0.1 -0.13333 C 0.09245 -0.14005 0.08411 -0.14329 0.07617 -0.14884 C 0.07448 -0.15 0.07292 -0.15231 0.07122 -0.15324 C 0.06289 -0.1581 0.05443 -0.16157 0.04622 -0.16667 C 0.04362 -0.16829 0.04141 -0.17176 0.03867 -0.17315 C 0.03008 -0.17847 0.02135 -0.18287 0.0125 -0.18657 C 0.00078 -0.19143 -0.03594 -0.20486 -0.0526 -0.2088 C -0.06419 -0.21157 -0.07591 -0.21319 -0.08763 -0.21551 L -0.14883 -0.21319 C -0.15013 -0.21319 -0.1513 -0.21134 -0.1526 -0.21111 C -0.15677 -0.20995 -0.16094 -0.20949 -0.1651 -0.2088 C -0.16719 -0.20741 -0.16914 -0.20532 -0.17135 -0.2044 C -0.17734 -0.20162 -0.17969 -0.20208 -0.18503 -0.20208 L -0.18503 -0.20208 " pathEditMode="relative" ptsTypes="AAAAAAAAAAAAAAAAAAAAAAAAAAAAAAAAAAAAAAAAAAAAAAAAAAAAAAAA">
                                      <p:cBhvr>
                                        <p:cTn id="134" dur="6000" fill="hold"/>
                                        <p:tgtEl>
                                          <p:spTgt spid="34"/>
                                        </p:tgtEl>
                                        <p:attrNameLst>
                                          <p:attrName>ppt_x</p:attrName>
                                          <p:attrName>ppt_y</p:attrName>
                                        </p:attrNameLst>
                                      </p:cBhvr>
                                    </p:animMotion>
                                  </p:childTnLst>
                                </p:cTn>
                              </p:par>
                              <p:par>
                                <p:cTn id="135" presetID="0" presetClass="path" presetSubtype="0" accel="50000" decel="50000" fill="hold" grpId="1" nodeType="withEffect">
                                  <p:stCondLst>
                                    <p:cond delay="0"/>
                                  </p:stCondLst>
                                  <p:childTnLst>
                                    <p:animMotion origin="layout" path="M 0 0 L 0 0 C 0.00039 -0.00671 0.00052 -0.01343 0.00117 -0.02014 C 0.00326 -0.04051 0.01341 -0.08912 0.01498 -0.0956 C 0.04544 -0.22685 0.02891 -0.16551 0.06367 -0.28009 C 0.06406 -0.28472 0.0638 -0.28958 0.06498 -0.29352 C 0.06966 -0.30903 0.07852 -0.33195 0.0862 -0.34699 C 0.09193 -0.3581 0.09792 -0.36921 0.10365 -0.38032 C 0.10625 -0.39398 0.10313 -0.37986 0.1099 -0.39792 C 0.11094 -0.4007 0.11354 -0.40417 0.1125 -0.40695 C 0.11146 -0.40949 0.10912 -0.40556 0.10742 -0.40463 C 0.10534 -0.40347 0.10339 -0.40139 0.10117 -0.40023 C 0.09753 -0.39838 0.09375 -0.39699 0.08998 -0.39583 C 0.07201 -0.39028 0.0543 -0.3831 0.0362 -0.38032 C 0.01094 -0.37639 -0.01458 -0.37732 -0.03997 -0.3757 L -0.31497 -0.38472 C -0.32956 -0.38519 -0.34414 -0.38542 -0.35872 -0.38681 C -0.41393 -0.39213 -0.44883 -0.39745 -0.5 -0.40463 C -0.5112 -0.40023 -0.52487 -0.4044 -0.53372 -0.39144 C -0.53672 -0.38681 -0.5362 -0.3382 -0.5362 -0.32685 L -0.5362 -0.32685 " pathEditMode="relative" ptsTypes="AAAAAAAAAAAAAAAAAAAAA">
                                      <p:cBhvr>
                                        <p:cTn id="136" dur="6000" fill="hold"/>
                                        <p:tgtEl>
                                          <p:spTgt spid="21"/>
                                        </p:tgtEl>
                                        <p:attrNameLst>
                                          <p:attrName>ppt_x</p:attrName>
                                          <p:attrName>ppt_y</p:attrName>
                                        </p:attrNameLst>
                                      </p:cBhvr>
                                    </p:animMotion>
                                  </p:childTnLst>
                                </p:cTn>
                              </p:par>
                              <p:par>
                                <p:cTn id="137" presetID="0" presetClass="path" presetSubtype="0" accel="50000" decel="50000" fill="hold" grpId="1" nodeType="withEffect">
                                  <p:stCondLst>
                                    <p:cond delay="0"/>
                                  </p:stCondLst>
                                  <p:childTnLst>
                                    <p:animMotion origin="layout" path="M 0 0 L 0 0 C 0.00339 -0.08148 0.00781 -0.16296 0.01003 -0.24444 C 0.01081 -0.27129 0.01628 -0.34768 0.00872 -0.32453 C -0.03164 -0.20139 -0.05781 -0.06528 -0.09115 0.06435 C -0.09701 0.12801 -0.10495 0.19121 -0.10872 0.25556 C -0.11458 0.35556 -0.11055 0.33773 -0.10365 0.3132 C -0.12201 0.25486 -0.14987 0.20278 -0.15872 0.13773 C -0.17083 0.04769 -0.16094 -0.04768 -0.16497 -0.14004 C -0.16549 -0.15416 -0.16992 -0.16666 -0.1724 -0.18009 C -0.23333 -0.14305 -0.29154 -0.08819 -0.35495 -0.06898 C -0.42813 -0.04699 -0.50326 -0.06435 -0.57747 -0.05787 C -0.60299 -0.05555 -0.6026 -0.05555 -0.61484 -0.04444 L -0.61484 -0.04444 " pathEditMode="relative" ptsTypes="AAAAAAAAAAAAAA">
                                      <p:cBhvr>
                                        <p:cTn id="138" dur="6000" fill="hold"/>
                                        <p:tgtEl>
                                          <p:spTgt spid="22"/>
                                        </p:tgtEl>
                                        <p:attrNameLst>
                                          <p:attrName>ppt_x</p:attrName>
                                          <p:attrName>ppt_y</p:attrName>
                                        </p:attrNameLst>
                                      </p:cBhvr>
                                    </p:animMotion>
                                  </p:childTnLst>
                                </p:cTn>
                              </p:par>
                              <p:par>
                                <p:cTn id="139" presetID="0" presetClass="path" presetSubtype="0" accel="50000" decel="50000" fill="hold" grpId="2" nodeType="withEffect">
                                  <p:stCondLst>
                                    <p:cond delay="0"/>
                                  </p:stCondLst>
                                  <p:childTnLst>
                                    <p:animMotion origin="layout" path="M 0 0 L 0 0 C 0.0013 -0.00648 0.00273 -0.01319 0.00377 -0.01991 C 0.01054 -0.06852 0.00364 -0.03032 0.00755 -0.05092 C 0.00703 -0.08356 0.00703 -0.1162 0.00625 -0.14884 C 0.00612 -0.15324 0.0052 -0.15764 0.00494 -0.16203 C 0.00338 -0.19236 0.0052 -0.19884 0 -0.22662 C -0.00196 -0.23727 -0.00521 -0.24722 -0.00756 -0.25764 C -0.01068 -0.27245 -0.00508 -0.26643 -0.01745 -0.27986 C -0.0198 -0.28241 -0.02253 -0.28287 -0.025 -0.28426 C -0.03789 -0.28356 -0.05092 -0.28403 -0.06381 -0.28217 C -0.07552 -0.28032 -0.08711 -0.27639 -0.0987 -0.27315 C -0.10039 -0.27268 -0.10209 -0.27153 -0.10378 -0.27106 C -0.10834 -0.26991 -0.11289 -0.26944 -0.11745 -0.26875 C -0.11914 -0.26574 -0.12045 -0.2618 -0.12253 -0.25995 C -0.12592 -0.25648 -0.12995 -0.25509 -0.13373 -0.25324 C -0.14935 -0.2456 -0.15209 -0.24606 -0.16875 -0.24213 C -0.17891 -0.23611 -0.16719 -0.24259 -0.18998 -0.23773 C -0.19128 -0.2375 -0.19245 -0.23565 -0.19375 -0.23541 C -0.21537 -0.23194 -0.23698 -0.22963 -0.25873 -0.22662 C -0.25951 -0.22291 -0.26055 -0.21921 -0.2612 -0.21551 C -0.26472 -0.19653 -0.26862 -0.16852 -0.27123 -0.15092 C -0.27162 -0.13773 -0.27266 -0.1243 -0.2724 -0.11111 C -0.27214 -0.08657 -0.27084 -0.06203 -0.26993 -0.03773 C -0.26954 -0.02801 -0.26941 -0.01828 -0.26875 -0.00879 C -0.26784 0.00232 -0.26615 0.01343 -0.26498 0.02454 C -0.26237 0.21713 -0.28164 0.12269 -0.0987 0.11574 C -0.09623 0.11551 -0.09375 0.11412 -0.09128 0.11343 C -0.0892 0.11111 -0.08711 0.10486 -0.08503 0.10672 C -0.08308 0.10857 -0.08555 0.11435 -0.0862 0.11783 C -0.08776 0.12523 -0.08998 0.12477 -0.09245 0.13125 C -0.09414 0.13519 -0.09545 0.1419 -0.09623 0.14676 C -0.09675 0.14977 -0.09675 0.15278 -0.09753 0.15556 C -0.09883 0.16111 -0.10105 0.16597 -0.10248 0.1713 C -0.10313 0.17338 -0.10326 0.1757 -0.10378 0.17778 C -0.10573 0.18611 -0.10756 0.19144 -0.1112 0.19792 C -0.11407 0.20278 -0.11537 0.20209 -0.11875 0.20463 C -0.12162 0.20672 -0.12435 0.20996 -0.12748 0.21111 C -0.13243 0.21297 -0.1375 0.21273 -0.14245 0.21343 C -0.15625 0.21273 -0.17019 0.21574 -0.18373 0.21111 C -0.18672 0.21019 -0.18763 0.20278 -0.18868 0.19792 C -0.19167 0.18449 -0.19467 0.1713 -0.19753 0.15787 C -0.19805 0.15509 -0.19818 0.15185 -0.1987 0.14908 C -0.19974 0.14329 -0.203 0.12824 -0.20378 0.12014 C -0.2043 0.11412 -0.20456 0.10834 -0.20495 0.10232 C -0.20313 0.08912 -0.20443 0.09445 -0.1987 0.08009 C -0.19219 0.06366 -0.17878 0.03125 -0.17878 0.03125 C -0.17826 0.02755 -0.17813 0.02361 -0.17748 0.02014 C -0.17526 0.0081 -0.17175 -0.00324 -0.16993 -0.01551 C -0.16836 -0.02708 -0.1681 -0.03912 -0.16745 -0.05092 C -0.16576 -0.08217 -0.16706 -0.08403 -0.16368 -0.11551 C -0.16237 -0.12824 -0.16029 -0.14074 -0.15873 -0.15324 C -0.15821 -0.15694 -0.15847 -0.16088 -0.15743 -0.16435 C -0.14441 -0.21088 -0.14974 -0.18912 -0.14128 -0.21111 C -0.13868 -0.21759 -0.13646 -0.22453 -0.13373 -0.23102 C -0.13269 -0.23356 -0.13112 -0.23518 -0.12995 -0.23773 C -0.12696 -0.24421 -0.12422 -0.25116 -0.12123 -0.25764 C -0.12006 -0.26018 -0.11862 -0.26203 -0.11745 -0.26435 C -0.11654 -0.26643 -0.11602 -0.26898 -0.11498 -0.27106 C -0.08321 -0.33148 -0.10925 -0.28403 -0.09623 -0.30208 C -0.08946 -0.31157 -0.08282 -0.32106 -0.07631 -0.33102 C -0.07448 -0.33379 -0.07331 -0.33773 -0.07123 -0.33981 C -0.06407 -0.34745 -0.05612 -0.35278 -0.0487 -0.35995 C -0.04454 -0.36412 -0.04037 -0.36875 -0.0362 -0.37315 C -0.03581 -0.37037 -0.03477 -0.36736 -0.03503 -0.36435 C -0.03516 -0.3618 -0.03685 -0.36018 -0.0375 -0.35764 C -0.03816 -0.35486 -0.03816 -0.35162 -0.03881 -0.34884 C -0.04154 -0.33379 -0.04128 -0.34259 -0.04128 -0.33333 L -0.04128 -0.33333 " pathEditMode="relative" ptsTypes="AAAAAAAAAAAAAAAAAAAAAAAAAAAAAAAAAAAAAAAAAAAAAAAAAAAAAAAAAAAAAAAAAAAAA">
                                      <p:cBhvr>
                                        <p:cTn id="140" dur="6000" fill="hold"/>
                                        <p:tgtEl>
                                          <p:spTgt spid="76"/>
                                        </p:tgtEl>
                                        <p:attrNameLst>
                                          <p:attrName>ppt_x</p:attrName>
                                          <p:attrName>ppt_y</p:attrName>
                                        </p:attrNameLst>
                                      </p:cBhvr>
                                    </p:animMotion>
                                  </p:childTnLst>
                                </p:cTn>
                              </p:par>
                              <p:par>
                                <p:cTn id="141" presetID="0" presetClass="path" presetSubtype="0" accel="50000" decel="50000" fill="hold" grpId="1" nodeType="withEffect">
                                  <p:stCondLst>
                                    <p:cond delay="0"/>
                                  </p:stCondLst>
                                  <p:childTnLst>
                                    <p:animMotion origin="layout" path="M 0 0 L 0 0 C 0.00755 -0.10833 0.01654 -0.21597 0.02253 -0.32454 C 0.02448 -0.35903 0.04141 -0.41389 0.0237 -0.42893 C -0.01198 -0.45926 -0.05547 -0.42593 -0.09505 -0.42454 C -0.11797 -0.40671 -0.14922 -0.33495 -0.1638 -0.37106 C -0.2013 -0.46458 -0.14765 -0.56713 -0.125 -0.63773 C -0.12304 -0.64375 -0.12252 -0.65116 -0.12122 -0.65764 C -0.1125 -0.63264 -0.10403 -0.60718 -0.09505 -0.58218 C -0.09362 -0.57824 -0.09271 -0.57176 -0.08997 -0.57106 C -0.06068 -0.56412 -0.03086 -0.56366 -0.0013 -0.55995 C 0.00456 -0.56227 0.01784 -0.55648 0.01628 -0.56667 C 0.01133 -0.59931 0.00391 -0.65139 -0.01497 -0.65116 C -0.07552 -0.65046 -0.18997 -0.56435 -0.18997 -0.56435 L -0.18997 -0.56435 " pathEditMode="relative" ptsTypes="AAAAAAAAAAAAAAA">
                                      <p:cBhvr>
                                        <p:cTn id="142" dur="6000" fill="hold"/>
                                        <p:tgtEl>
                                          <p:spTgt spid="36"/>
                                        </p:tgtEl>
                                        <p:attrNameLst>
                                          <p:attrName>ppt_x</p:attrName>
                                          <p:attrName>ppt_y</p:attrName>
                                        </p:attrNameLst>
                                      </p:cBhvr>
                                    </p:animMotion>
                                  </p:childTnLst>
                                </p:cTn>
                              </p:par>
                              <p:par>
                                <p:cTn id="143" presetID="0" presetClass="path" presetSubtype="0" accel="50000" decel="50000" fill="hold" grpId="1" nodeType="withEffect">
                                  <p:stCondLst>
                                    <p:cond delay="0"/>
                                  </p:stCondLst>
                                  <p:childTnLst>
                                    <p:animMotion origin="layout" path="M 0 0 L 0 0 C -0.02734 0.01459 0.00365 -0.00023 -0.04258 0.01111 C -0.04766 0.0125 -0.05247 0.01598 -0.05755 0.01783 C -0.06042 0.01899 -0.06341 0.01922 -0.06628 0.02014 L -0.1151 0.03565 C -0.14049 0.04375 -0.08073 0.02801 -0.15885 0.05996 C -0.16419 0.06227 -0.16953 0.06505 -0.17513 0.06667 C -0.18008 0.06806 -0.18516 0.06783 -0.1901 0.06899 C -0.19805 0.07084 -0.20586 0.07338 -0.2138 0.0757 L -0.37135 0.06667 C -0.39583 0.06528 -0.3974 0.06482 -0.41888 0.06227 C -0.42096 0.06088 -0.42292 0.0588 -0.42513 0.05787 C -0.43724 0.05278 -0.43841 0.05463 -0.44883 0.05116 C -0.45052 0.0507 -0.45221 0.04977 -0.45378 0.04885 C -0.45339 0.04676 -0.45326 0.04422 -0.4526 0.04236 C -0.44974 0.03311 -0.44701 0.0294 -0.44505 0.02014 C -0.44115 0.00024 -0.43763 -0.0199 -0.43385 -0.03981 C -0.43346 -0.04514 -0.43359 -0.05046 -0.43255 -0.05555 C -0.43099 -0.06319 -0.42773 -0.06597 -0.42383 -0.06875 C -0.42135 -0.0706 -0.41901 -0.07314 -0.41628 -0.07314 C -0.28555 -0.07986 -0.32878 -0.04213 -0.2888 -0.07754 L -0.2888 -0.07754 " pathEditMode="relative" ptsTypes="AAAAAAAAAAAAAAAAAAAAAAA">
                                      <p:cBhvr>
                                        <p:cTn id="144" dur="6000" fill="hold"/>
                                        <p:tgtEl>
                                          <p:spTgt spid="80"/>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8960907" y="329944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5592122" y="197459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1990126" y="427940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418547" y="118779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336919" y="306872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3450088" y="27809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10003608" y="463940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rot="156335">
            <a:off x="4602996" y="443992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12</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3658232" y="114702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6442483" y="378872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a:hlinkClick r:id="" action="ppaction://noaction">
              <a:snd r:embed="rId5" name="bomb.wav"/>
            </a:hlinkClick>
          </p:cNvPr>
          <p:cNvSpPr/>
          <p:nvPr/>
        </p:nvSpPr>
        <p:spPr>
          <a:xfrm>
            <a:off x="8715868" y="171186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a:hlinkClick r:id="" action="ppaction://noaction">
              <a:snd r:embed="rId5" name="bomb.wav"/>
            </a:hlinkClick>
          </p:cNvPr>
          <p:cNvSpPr/>
          <p:nvPr/>
        </p:nvSpPr>
        <p:spPr>
          <a:xfrm>
            <a:off x="6718959" y="80371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Textfeld 36"/>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
        <p:nvSpPr>
          <p:cNvPr id="38" name="Rechteck 37"/>
          <p:cNvSpPr/>
          <p:nvPr/>
        </p:nvSpPr>
        <p:spPr>
          <a:xfrm>
            <a:off x="215153" y="225911"/>
            <a:ext cx="11796196" cy="543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ontrols>
      <mc:AlternateContent xmlns:mc="http://schemas.openxmlformats.org/markup-compatibility/2006">
        <mc:Choice xmlns:v="urn:schemas-microsoft-com:vml" Requires="v">
          <p:control spid="87046"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2001331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33"/>
                                        </p:tgtEl>
                                        <p:attrNameLst>
                                          <p:attrName>style.color</p:attrName>
                                        </p:attrNameLst>
                                      </p:cBhvr>
                                      <p:to>
                                        <a:srgbClr val="B4C6E7"/>
                                      </p:to>
                                    </p:animClr>
                                    <p:animClr clrSpc="rgb" dir="cw">
                                      <p:cBhvr>
                                        <p:cTn id="17" dur="500" autoRev="1" fill="remove"/>
                                        <p:tgtEl>
                                          <p:spTgt spid="33"/>
                                        </p:tgtEl>
                                        <p:attrNameLst>
                                          <p:attrName>fillcolor</p:attrName>
                                        </p:attrNameLst>
                                      </p:cBhvr>
                                      <p:to>
                                        <a:srgbClr val="B4C6E7"/>
                                      </p:to>
                                    </p:animClr>
                                    <p:set>
                                      <p:cBhvr>
                                        <p:cTn id="18" dur="500" autoRev="1" fill="remove"/>
                                        <p:tgtEl>
                                          <p:spTgt spid="33"/>
                                        </p:tgtEl>
                                        <p:attrNameLst>
                                          <p:attrName>fill.type</p:attrName>
                                        </p:attrNameLst>
                                      </p:cBhvr>
                                      <p:to>
                                        <p:strVal val="solid"/>
                                      </p:to>
                                    </p:set>
                                    <p:set>
                                      <p:cBhvr>
                                        <p:cTn id="19" dur="500" autoRev="1" fill="remove"/>
                                        <p:tgtEl>
                                          <p:spTgt spid="33"/>
                                        </p:tgtEl>
                                        <p:attrNameLst>
                                          <p:attrName>fill.on</p:attrName>
                                        </p:attrNameLst>
                                      </p:cBhvr>
                                      <p:to>
                                        <p:strVal val="true"/>
                                      </p:to>
                                    </p:set>
                                  </p:childTnLst>
                                </p:cTn>
                              </p:par>
                              <p:par>
                                <p:cTn id="20" presetID="27" presetClass="emph" presetSubtype="0" repeatCount="3000" fill="remove" grpId="2" nodeType="withEffect">
                                  <p:stCondLst>
                                    <p:cond delay="0"/>
                                  </p:stCondLst>
                                  <p:childTnLst>
                                    <p:animClr clrSpc="rgb" dir="cw">
                                      <p:cBhvr override="childStyle">
                                        <p:cTn id="21" dur="500" autoRev="1" fill="remove"/>
                                        <p:tgtEl>
                                          <p:spTgt spid="21"/>
                                        </p:tgtEl>
                                        <p:attrNameLst>
                                          <p:attrName>style.color</p:attrName>
                                        </p:attrNameLst>
                                      </p:cBhvr>
                                      <p:to>
                                        <a:srgbClr val="B4C6E7"/>
                                      </p:to>
                                    </p:animClr>
                                    <p:animClr clrSpc="rgb" dir="cw">
                                      <p:cBhvr>
                                        <p:cTn id="22" dur="500" autoRev="1" fill="remove"/>
                                        <p:tgtEl>
                                          <p:spTgt spid="21"/>
                                        </p:tgtEl>
                                        <p:attrNameLst>
                                          <p:attrName>fillcolor</p:attrName>
                                        </p:attrNameLst>
                                      </p:cBhvr>
                                      <p:to>
                                        <a:srgbClr val="B4C6E7"/>
                                      </p:to>
                                    </p:animClr>
                                    <p:set>
                                      <p:cBhvr>
                                        <p:cTn id="23" dur="500" autoRev="1" fill="remove"/>
                                        <p:tgtEl>
                                          <p:spTgt spid="21"/>
                                        </p:tgtEl>
                                        <p:attrNameLst>
                                          <p:attrName>fill.type</p:attrName>
                                        </p:attrNameLst>
                                      </p:cBhvr>
                                      <p:to>
                                        <p:strVal val="solid"/>
                                      </p:to>
                                    </p:set>
                                    <p:set>
                                      <p:cBhvr>
                                        <p:cTn id="24" dur="500" autoRev="1" fill="remove"/>
                                        <p:tgtEl>
                                          <p:spTgt spid="21"/>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FF0000"/>
                                      </p:to>
                                    </p:animClr>
                                    <p:animClr clrSpc="rgb" dir="cw">
                                      <p:cBhvr>
                                        <p:cTn id="44" dur="1000" fill="hold"/>
                                        <p:tgtEl>
                                          <p:spTgt spid="76"/>
                                        </p:tgtEl>
                                        <p:attrNameLst>
                                          <p:attrName>fillcolor</p:attrName>
                                        </p:attrNameLst>
                                      </p:cBhvr>
                                      <p:to>
                                        <a:srgbClr val="FF000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FF0000"/>
                                      </p:to>
                                    </p:animClr>
                                    <p:animClr clrSpc="rgb" dir="cw">
                                      <p:cBhvr>
                                        <p:cTn id="60" dur="1000" fill="hold"/>
                                        <p:tgtEl>
                                          <p:spTgt spid="79"/>
                                        </p:tgtEl>
                                        <p:attrNameLst>
                                          <p:attrName>fillcolor</p:attrName>
                                        </p:attrNameLst>
                                      </p:cBhvr>
                                      <p:to>
                                        <a:srgbClr val="FF000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vol="77000">
                                        <p:cTn display="0" masterRel="sameClick">
                                          <p:stCondLst>
                                            <p:cond evt="begin" delay="0">
                                              <p:tn val="5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00B050"/>
                                      </p:to>
                                    </p:animClr>
                                    <p:animClr clrSpc="rgb" dir="cw">
                                      <p:cBhvr>
                                        <p:cTn id="76" dur="1000" fill="hold"/>
                                        <p:tgtEl>
                                          <p:spTgt spid="21"/>
                                        </p:tgtEl>
                                        <p:attrNameLst>
                                          <p:attrName>fillcolor</p:attrName>
                                        </p:attrNameLst>
                                      </p:cBhvr>
                                      <p:to>
                                        <a:srgbClr val="00B05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FF0000"/>
                                      </p:to>
                                    </p:animClr>
                                    <p:animClr clrSpc="rgb" dir="cw">
                                      <p:cBhvr>
                                        <p:cTn id="84" dur="1000" fill="hold"/>
                                        <p:tgtEl>
                                          <p:spTgt spid="22"/>
                                        </p:tgtEl>
                                        <p:attrNameLst>
                                          <p:attrName>fillcolor</p:attrName>
                                        </p:attrNameLst>
                                      </p:cBhvr>
                                      <p:to>
                                        <a:srgbClr val="FF000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vol="77000">
                                        <p:cTn display="0" masterRel="sameClick">
                                          <p:stCondLst>
                                            <p:cond evt="begin" delay="0">
                                              <p:tn val="8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1000" fill="hold"/>
                                        <p:tgtEl>
                                          <p:spTgt spid="33"/>
                                        </p:tgtEl>
                                        <p:attrNameLst>
                                          <p:attrName>style.color</p:attrName>
                                        </p:attrNameLst>
                                      </p:cBhvr>
                                      <p:to>
                                        <a:srgbClr val="00B050"/>
                                      </p:to>
                                    </p:animClr>
                                    <p:animClr clrSpc="rgb" dir="cw">
                                      <p:cBhvr>
                                        <p:cTn id="92" dur="1000" fill="hold"/>
                                        <p:tgtEl>
                                          <p:spTgt spid="33"/>
                                        </p:tgtEl>
                                        <p:attrNameLst>
                                          <p:attrName>fillcolor</p:attrName>
                                        </p:attrNameLst>
                                      </p:cBhvr>
                                      <p:to>
                                        <a:srgbClr val="00B050"/>
                                      </p:to>
                                    </p:animClr>
                                    <p:set>
                                      <p:cBhvr>
                                        <p:cTn id="93" dur="1000" fill="hold"/>
                                        <p:tgtEl>
                                          <p:spTgt spid="33"/>
                                        </p:tgtEl>
                                        <p:attrNameLst>
                                          <p:attrName>fill.type</p:attrName>
                                        </p:attrNameLst>
                                      </p:cBhvr>
                                      <p:to>
                                        <p:strVal val="solid"/>
                                      </p:to>
                                    </p:set>
                                    <p:set>
                                      <p:cBhvr>
                                        <p:cTn id="94" dur="1000" fill="hold"/>
                                        <p:tgtEl>
                                          <p:spTgt spid="33"/>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95" restart="whenNotActive" fill="hold" evtFilter="cancelBubble" nodeType="interactiveSeq">
                <p:stCondLst>
                  <p:cond evt="onClick" delay="0">
                    <p:tgtEl>
                      <p:spTgt spid="34"/>
                    </p:tgtEl>
                  </p:cond>
                </p:stCondLst>
                <p:endSync evt="end" delay="0">
                  <p:rtn val="all"/>
                </p:endSync>
                <p:childTnLst>
                  <p:par>
                    <p:cTn id="96" fill="hold">
                      <p:stCondLst>
                        <p:cond delay="0"/>
                      </p:stCondLst>
                      <p:childTnLst>
                        <p:par>
                          <p:cTn id="97" fill="hold">
                            <p:stCondLst>
                              <p:cond delay="0"/>
                            </p:stCondLst>
                            <p:childTnLst>
                              <p:par>
                                <p:cTn id="98" presetID="19" presetClass="emph" presetSubtype="0" fill="hold" grpId="0" nodeType="clickEffect">
                                  <p:stCondLst>
                                    <p:cond delay="0"/>
                                  </p:stCondLst>
                                  <p:childTnLst>
                                    <p:animClr clrSpc="rgb" dir="cw">
                                      <p:cBhvr override="childStyle">
                                        <p:cTn id="99" dur="1000" fill="hold"/>
                                        <p:tgtEl>
                                          <p:spTgt spid="34"/>
                                        </p:tgtEl>
                                        <p:attrNameLst>
                                          <p:attrName>style.color</p:attrName>
                                        </p:attrNameLst>
                                      </p:cBhvr>
                                      <p:to>
                                        <a:srgbClr val="FF0000"/>
                                      </p:to>
                                    </p:animClr>
                                    <p:animClr clrSpc="rgb" dir="cw">
                                      <p:cBhvr>
                                        <p:cTn id="100" dur="1000" fill="hold"/>
                                        <p:tgtEl>
                                          <p:spTgt spid="34"/>
                                        </p:tgtEl>
                                        <p:attrNameLst>
                                          <p:attrName>fillcolor</p:attrName>
                                        </p:attrNameLst>
                                      </p:cBhvr>
                                      <p:to>
                                        <a:srgbClr val="FF0000"/>
                                      </p:to>
                                    </p:animClr>
                                    <p:set>
                                      <p:cBhvr>
                                        <p:cTn id="101" dur="1000" fill="hold"/>
                                        <p:tgtEl>
                                          <p:spTgt spid="34"/>
                                        </p:tgtEl>
                                        <p:attrNameLst>
                                          <p:attrName>fill.type</p:attrName>
                                        </p:attrNameLst>
                                      </p:cBhvr>
                                      <p:to>
                                        <p:strVal val="solid"/>
                                      </p:to>
                                    </p:set>
                                    <p:set>
                                      <p:cBhvr>
                                        <p:cTn id="102" dur="1000" fill="hold"/>
                                        <p:tgtEl>
                                          <p:spTgt spid="34"/>
                                        </p:tgtEl>
                                        <p:attrNameLst>
                                          <p:attrName>fill.on</p:attrName>
                                        </p:attrNameLst>
                                      </p:cBhvr>
                                      <p:to>
                                        <p:strVal val="true"/>
                                      </p:to>
                                    </p:set>
                                  </p:childTnLst>
                                  <p:subTnLst>
                                    <p:audio>
                                      <p:cMediaNode vol="77000">
                                        <p:cTn display="0" masterRel="sameClick">
                                          <p:stCondLst>
                                            <p:cond evt="begin" delay="0">
                                              <p:tn val="9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103" restart="whenNotActive" fill="hold" evtFilter="cancelBubble" nodeType="interactiveSeq">
                <p:stCondLst>
                  <p:cond evt="onClick" delay="0">
                    <p:tgtEl>
                      <p:spTgt spid="35"/>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1000" fill="hold"/>
                                        <p:tgtEl>
                                          <p:spTgt spid="35"/>
                                        </p:tgtEl>
                                        <p:attrNameLst>
                                          <p:attrName>style.color</p:attrName>
                                        </p:attrNameLst>
                                      </p:cBhvr>
                                      <p:to>
                                        <a:srgbClr val="FF0000"/>
                                      </p:to>
                                    </p:animClr>
                                    <p:animClr clrSpc="rgb" dir="cw">
                                      <p:cBhvr>
                                        <p:cTn id="108" dur="1000" fill="hold"/>
                                        <p:tgtEl>
                                          <p:spTgt spid="35"/>
                                        </p:tgtEl>
                                        <p:attrNameLst>
                                          <p:attrName>fillcolor</p:attrName>
                                        </p:attrNameLst>
                                      </p:cBhvr>
                                      <p:to>
                                        <a:srgbClr val="FF0000"/>
                                      </p:to>
                                    </p:animClr>
                                    <p:set>
                                      <p:cBhvr>
                                        <p:cTn id="109" dur="1000" fill="hold"/>
                                        <p:tgtEl>
                                          <p:spTgt spid="35"/>
                                        </p:tgtEl>
                                        <p:attrNameLst>
                                          <p:attrName>fill.type</p:attrName>
                                        </p:attrNameLst>
                                      </p:cBhvr>
                                      <p:to>
                                        <p:strVal val="solid"/>
                                      </p:to>
                                    </p:set>
                                    <p:set>
                                      <p:cBhvr>
                                        <p:cTn id="110" dur="1000" fill="hold"/>
                                        <p:tgtEl>
                                          <p:spTgt spid="35"/>
                                        </p:tgtEl>
                                        <p:attrNameLst>
                                          <p:attrName>fill.on</p:attrName>
                                        </p:attrNameLst>
                                      </p:cBhvr>
                                      <p:to>
                                        <p:strVal val="true"/>
                                      </p:to>
                                    </p:set>
                                  </p:childTnLst>
                                  <p:subTnLst>
                                    <p:audio>
                                      <p:cMediaNode vol="100000">
                                        <p:cTn display="0" masterRel="sameClick">
                                          <p:stCondLst>
                                            <p:cond evt="begin" delay="0">
                                              <p:tn val="10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11" restart="whenNotActive" fill="hold" evtFilter="cancelBubble" nodeType="interactiveSeq">
                <p:stCondLst>
                  <p:cond evt="onClick" delay="0">
                    <p:tgtEl>
                      <p:spTgt spid="36"/>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1000" fill="hold"/>
                                        <p:tgtEl>
                                          <p:spTgt spid="36"/>
                                        </p:tgtEl>
                                        <p:attrNameLst>
                                          <p:attrName>style.color</p:attrName>
                                        </p:attrNameLst>
                                      </p:cBhvr>
                                      <p:to>
                                        <a:srgbClr val="FF0000"/>
                                      </p:to>
                                    </p:animClr>
                                    <p:animClr clrSpc="rgb" dir="cw">
                                      <p:cBhvr>
                                        <p:cTn id="116" dur="1000" fill="hold"/>
                                        <p:tgtEl>
                                          <p:spTgt spid="36"/>
                                        </p:tgtEl>
                                        <p:attrNameLst>
                                          <p:attrName>fillcolor</p:attrName>
                                        </p:attrNameLst>
                                      </p:cBhvr>
                                      <p:to>
                                        <a:srgbClr val="FF0000"/>
                                      </p:to>
                                    </p:animClr>
                                    <p:set>
                                      <p:cBhvr>
                                        <p:cTn id="117" dur="1000" fill="hold"/>
                                        <p:tgtEl>
                                          <p:spTgt spid="36"/>
                                        </p:tgtEl>
                                        <p:attrNameLst>
                                          <p:attrName>fill.type</p:attrName>
                                        </p:attrNameLst>
                                      </p:cBhvr>
                                      <p:to>
                                        <p:strVal val="solid"/>
                                      </p:to>
                                    </p:set>
                                    <p:set>
                                      <p:cBhvr>
                                        <p:cTn id="118" dur="1000" fill="hold"/>
                                        <p:tgtEl>
                                          <p:spTgt spid="36"/>
                                        </p:tgtEl>
                                        <p:attrNameLst>
                                          <p:attrName>fill.on</p:attrName>
                                        </p:attrNameLst>
                                      </p:cBhvr>
                                      <p:to>
                                        <p:strVal val="true"/>
                                      </p:to>
                                    </p:set>
                                  </p:childTnLst>
                                  <p:subTnLst>
                                    <p:audio>
                                      <p:cMediaNode vol="100000">
                                        <p:cTn display="0" masterRel="sameClick">
                                          <p:stCondLst>
                                            <p:cond evt="begin" delay="0">
                                              <p:tn val="11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28"/>
                    </p:tgtEl>
                  </p:cond>
                </p:stCondLst>
                <p:endSync evt="end" delay="0">
                  <p:rtn val="all"/>
                </p:endSync>
                <p:childTnLst>
                  <p:par>
                    <p:cTn id="120" fill="hold">
                      <p:stCondLst>
                        <p:cond delay="0"/>
                      </p:stCondLst>
                      <p:childTnLst>
                        <p:par>
                          <p:cTn id="121" fill="hold">
                            <p:stCondLst>
                              <p:cond delay="0"/>
                            </p:stCondLst>
                            <p:childTnLst>
                              <p:par>
                                <p:cTn id="122" presetID="1" presetClass="entr" presetSubtype="0" fill="hold" grpId="0" nodeType="withEffect">
                                  <p:stCondLst>
                                    <p:cond delay="3000"/>
                                  </p:stCondLst>
                                  <p:childTnLst>
                                    <p:set>
                                      <p:cBhvr>
                                        <p:cTn id="123" dur="1" fill="hold">
                                          <p:stCondLst>
                                            <p:cond delay="9"/>
                                          </p:stCondLst>
                                        </p:cTn>
                                        <p:tgtEl>
                                          <p:spTgt spid="38"/>
                                        </p:tgtEl>
                                        <p:attrNameLst>
                                          <p:attrName>style.visibility</p:attrName>
                                        </p:attrNameLst>
                                      </p:cBhvr>
                                      <p:to>
                                        <p:strVal val="visible"/>
                                      </p:to>
                                    </p:set>
                                  </p:childTnLst>
                                </p:cTn>
                              </p:par>
                              <p:par>
                                <p:cTn id="124" presetID="1" presetClass="exit" presetSubtype="0" fill="hold" grpId="1" nodeType="withEffect">
                                  <p:stCondLst>
                                    <p:cond delay="3250"/>
                                  </p:stCondLst>
                                  <p:childTnLst>
                                    <p:set>
                                      <p:cBhvr>
                                        <p:cTn id="125" dur="1" fill="hold">
                                          <p:stCondLst>
                                            <p:cond delay="0"/>
                                          </p:stCondLst>
                                        </p:cTn>
                                        <p:tgtEl>
                                          <p:spTgt spid="38"/>
                                        </p:tgtEl>
                                        <p:attrNameLst>
                                          <p:attrName>style.visibility</p:attrName>
                                        </p:attrNameLst>
                                      </p:cBhvr>
                                      <p:to>
                                        <p:strVal val="hidden"/>
                                      </p:to>
                                    </p:set>
                                  </p:childTnLst>
                                </p:cTn>
                              </p:par>
                              <p:par>
                                <p:cTn id="126" presetID="0" presetClass="path" presetSubtype="0" accel="50000" decel="50000" fill="hold" grpId="1" nodeType="withEffect">
                                  <p:stCondLst>
                                    <p:cond delay="0"/>
                                  </p:stCondLst>
                                  <p:childTnLst>
                                    <p:animMotion origin="layout" path="M 0 0 L 0 0 C 0.00286 -0.0956 0.00547 -0.1912 0.00872 -0.2868 C 0.00885 -0.28981 0.00977 -0.29259 0.01003 -0.2956 C 0.01146 -0.31342 0.0125 -0.33125 0.0138 -0.34907 C 0.01211 -0.36389 0.01068 -0.3787 0.00872 -0.39352 C 0.0082 -0.39814 0.0069 -0.40231 0.00625 -0.40671 C 0.00443 -0.41782 0.00299 -0.42916 0.00117 -0.44004 C 0.00091 -0.44236 0.00039 -0.44467 0 -0.44676 C -0.00169 -0.45717 -0.00326 -0.46759 -0.00508 -0.47801 C -0.00651 -0.4868 -0.0082 -0.49583 -0.01003 -0.50463 C -0.01068 -0.50764 -0.01133 -0.51088 -0.0125 -0.51342 C -0.01562 -0.5206 -0.01901 -0.52708 -0.02253 -0.53356 C -0.02982 -0.54652 -0.03646 -0.56111 -0.04505 -0.57129 C -0.04622 -0.57268 -0.0474 -0.57477 -0.04883 -0.57569 C -0.05781 -0.58217 -0.06693 -0.58842 -0.0763 -0.59352 C -0.09089 -0.60139 -0.11823 -0.59953 -0.12878 -0.60023 L -0.18633 -0.60902 C -0.18919 -0.60949 -0.19206 -0.61111 -0.19505 -0.61134 L -0.33997 -0.61342 C -0.35299 -0.61412 -0.36589 -0.61389 -0.37878 -0.61574 C -0.38216 -0.6162 -0.38542 -0.6199 -0.3888 -0.62014 C -0.42747 -0.62222 -0.46628 -0.62152 -0.50508 -0.62245 C -0.52643 -0.62523 -0.52643 -0.62453 -0.5526 -0.63356 C -0.55508 -0.63449 -0.55742 -0.63727 -0.56003 -0.63796 C -0.57161 -0.64097 -0.58333 -0.64213 -0.59505 -0.64467 L -0.6276 -0.65115 L -0.72005 -0.66227 C -0.72344 -0.66389 -0.72669 -0.66527 -0.73008 -0.66689 C -0.73138 -0.66736 -0.73268 -0.66805 -0.73385 -0.66898 C -0.73516 -0.67014 -0.7375 -0.67338 -0.7375 -0.67338 L -0.7375 -0.67338 " pathEditMode="relative" ptsTypes="AAAAAAAAAAAAAAAAAAAAAAAAAAAAAAAA">
                                      <p:cBhvr>
                                        <p:cTn id="127" dur="5000" fill="hold"/>
                                        <p:tgtEl>
                                          <p:spTgt spid="21"/>
                                        </p:tgtEl>
                                        <p:attrNameLst>
                                          <p:attrName>ppt_x</p:attrName>
                                          <p:attrName>ppt_y</p:attrName>
                                        </p:attrNameLst>
                                      </p:cBhvr>
                                    </p:animMotion>
                                  </p:childTnLst>
                                </p:cTn>
                              </p:par>
                              <p:par>
                                <p:cTn id="128" presetID="0" presetClass="path" presetSubtype="0" accel="50000" decel="50000" fill="hold" grpId="1" nodeType="withEffect">
                                  <p:stCondLst>
                                    <p:cond delay="0"/>
                                  </p:stCondLst>
                                  <p:childTnLst>
                                    <p:animMotion origin="layout" path="M 0 0 L 0 0 C 0.00039 -0.00671 0.00039 -0.01366 0.00117 -0.02014 C 0.0026 -0.03102 0.00417 -0.02731 0.00742 -0.03565 C 0.02161 -0.07129 0.0151 -0.06458 0.03372 -0.0956 C 0.03542 -0.09861 0.03802 -0.09954 0.03997 -0.10231 C 0.04766 -0.11366 0.05495 -0.12592 0.0625 -0.13796 C 0.0638 -0.14004 0.06484 -0.14259 0.06615 -0.14467 C 0.07526 -0.1581 0.08451 -0.17153 0.09375 -0.18449 C 0.10326 -0.19815 0.11237 -0.2125 0.1224 -0.22454 C 0.12956 -0.23287 0.13138 -0.23472 0.13997 -0.24907 C 0.14141 -0.25162 0.14271 -0.25463 0.14375 -0.25787 C 0.15846 -0.3044 0.14635 -0.27153 0.15365 -0.2912 C 0.15859 -0.32824 0.1625 -0.3375 0.15495 -0.37801 C 0.15299 -0.38842 0.1401 -0.39329 0.1362 -0.3956 L 0.03867 -0.39352 C 0.03698 -0.39352 0.03542 -0.3919 0.03372 -0.3912 C 0.02461 -0.38819 0.01536 -0.38542 0.00625 -0.38241 C 0.00417 -0.38171 0.00208 -0.38055 0 -0.38009 C -0.00716 -0.37893 -0.01419 -0.3787 -0.02135 -0.37801 C -0.04206 -0.37176 -0.04961 -0.3706 -0.07383 -0.35347 C -0.08008 -0.34907 -0.08633 -0.34491 -0.09258 -0.34004 C -0.09427 -0.33889 -0.09609 -0.33773 -0.09753 -0.33565 C -0.10443 -0.32592 -0.11211 -0.31713 -0.11758 -0.30463 C -0.1263 -0.28472 -0.12409 -0.2868 -0.13372 -0.27338 C -0.13659 -0.26967 -0.13932 -0.26528 -0.14258 -0.26227 C -0.14609 -0.25926 -0.15 -0.25787 -0.15378 -0.25579 C -0.16432 -0.23704 -0.15391 -0.25254 -0.17747 -0.23796 C -0.20482 -0.22106 -0.18138 -0.23032 -0.19753 -0.22454 C -0.20664 -0.21342 -0.21576 -0.20208 -0.225 -0.1912 C -0.22656 -0.18935 -0.22852 -0.18866 -0.23008 -0.1868 C -0.23724 -0.17754 -0.24401 -0.1669 -0.2513 -0.15787 C -0.25234 -0.15648 -0.25391 -0.15671 -0.25508 -0.15579 C -0.26758 -0.14421 -0.27982 -0.13148 -0.29258 -0.12014 C -0.32917 -0.0875 -0.31576 -0.10116 -0.35508 -0.07801 C -0.35625 -0.07708 -0.35742 -0.07592 -0.35872 -0.07569 C -0.36836 -0.07315 -0.37799 -0.07129 -0.3875 -0.06898 L -0.44753 -0.07129 C -0.44922 -0.07129 -0.45104 -0.07199 -0.45247 -0.07338 C -0.46029 -0.08102 -0.4681 -0.08819 -0.475 -0.09792 C -0.49023 -0.11944 -0.51875 -0.1669 -0.51875 -0.1669 C -0.51966 -0.16967 -0.5207 -0.17245 -0.52122 -0.17569 C -0.52331 -0.18912 -0.52513 -0.21504 -0.52878 -0.22893 C -0.53151 -0.23981 -0.53581 -0.24954 -0.5388 -0.26018 C -0.54141 -0.26944 -0.54167 -0.27199 -0.54622 -0.28009 C -0.54687 -0.28125 -0.54792 -0.28171 -0.5487 -0.28241 L -0.5487 -0.28241 " pathEditMode="relative" ptsTypes="AAAAAAAAAAAAAAAAAAAAAAAAAAAAAAAAAAAAAAAAAAAAAAA">
                                      <p:cBhvr>
                                        <p:cTn id="129" dur="5000" fill="hold"/>
                                        <p:tgtEl>
                                          <p:spTgt spid="2"/>
                                        </p:tgtEl>
                                        <p:attrNameLst>
                                          <p:attrName>ppt_x</p:attrName>
                                          <p:attrName>ppt_y</p:attrName>
                                        </p:attrNameLst>
                                      </p:cBhvr>
                                    </p:animMotion>
                                  </p:childTnLst>
                                </p:cTn>
                              </p:par>
                              <p:par>
                                <p:cTn id="130" presetID="0" presetClass="path" presetSubtype="0" accel="50000" decel="50000" fill="hold" grpId="1" nodeType="withEffect">
                                  <p:stCondLst>
                                    <p:cond delay="0"/>
                                  </p:stCondLst>
                                  <p:childTnLst>
                                    <p:animMotion origin="layout" path="M 0 0 L 0 0 C 0.00339 -0.0044 0.00664 -0.00903 0.01003 -0.01343 C 0.0112 -0.01505 0.01237 -0.01667 0.01381 -0.01783 C 0.01615 -0.01968 0.02292 -0.02107 0.025 -0.02223 C 0.03933 -0.0301 0.03568 -0.03334 0.05508 -0.03773 C 0.06784 -0.04074 0.08086 -0.04074 0.09375 -0.04236 C 0.10105 -0.04028 0.11589 -0.04445 0.12123 -0.02894 C 0.1237 -0.02176 0.12539 -0.01412 0.12748 -0.00672 C 0.1323 0.03518 0.13321 0.03426 0.12748 0.09768 C 0.12696 0.10393 0.12318 0.10787 0.12123 0.11319 C 0.11901 0.11967 0.11771 0.12731 0.11498 0.13333 C 0.11302 0.13773 0.1099 0.14027 0.10756 0.14444 C 0.1056 0.14768 0.10456 0.15231 0.10248 0.15555 C 0.09909 0.16088 0.09427 0.16088 0.08998 0.16203 C 0.07748 0.1662 0.0905 0.16296 0.07253 0.16666 C 0.0625 0.16551 0.05339 0.16597 0.04375 0.16203 C 0.04245 0.16157 0.04128 0.16088 0.03998 0.15995 C 0.03711 0.15787 0.03438 0.1544 0.03125 0.15324 C 0.00756 0.14514 -0.00247 0.14467 -0.02369 0.14213 C -0.0444 0.13611 -0.03802 0.13703 -0.07617 0.14213 C -0.07929 0.14259 -0.08398 0.15092 -0.08619 0.15324 C -0.08737 0.1544 -0.0888 0.1544 -0.08997 0.15555 C -0.09296 0.1581 -0.0957 0.1618 -0.09869 0.16435 C -0.10273 0.16782 -0.10703 0.17037 -0.11119 0.17315 C -0.1125 0.17407 -0.1138 0.1743 -0.11497 0.17546 C -0.11836 0.1787 -0.12161 0.18287 -0.125 0.18657 C -0.14869 0.24097 -0.12278 0.18634 -0.13997 0.21319 C -0.15117 0.23055 -0.13281 0.21365 -0.15117 0.23773 C -0.16458 0.25509 -0.1651 0.25277 -0.17877 0.25555 C -0.18086 0.25463 -0.18372 0.25625 -0.18502 0.25324 C -0.18932 0.24259 -0.18828 0.22731 -0.18997 0.21551 C -0.19336 0.19097 -0.19739 0.16643 -0.20117 0.14213 C -0.20156 0.13981 -0.20208 0.13773 -0.20247 0.13541 C -0.20533 0.11504 -0.20429 0.11527 -0.20872 0.0956 C -0.20976 0.09097 -0.21132 0.08657 -0.2125 0.08217 C -0.2138 0.07708 -0.21484 0.07176 -0.21627 0.06666 C -0.2181 0.05972 -0.2207 0.05347 -0.22252 0.04652 C -0.22448 0.03865 -0.22578 0.03032 -0.22747 0.02222 C -0.22786 0.0162 -0.22786 0.01018 -0.22877 0.0044 C -0.22955 -0.00116 -0.23125 -0.00602 -0.23242 -0.01111 C -0.23854 -0.03797 -0.22786 0.00694 -0.23502 -0.02662 C -0.23567 -0.02986 -0.23658 -0.03264 -0.2375 -0.03565 C -0.23997 -0.04352 -0.24114 -0.04653 -0.24375 -0.05324 C -0.25247 -0.05255 -0.26119 -0.05278 -0.26992 -0.05116 C -0.27291 -0.05047 -0.27591 -0.04885 -0.27877 -0.04676 C -0.28841 -0.03912 -0.29778 -0.0301 -0.30742 -0.02223 C -0.31862 -0.01343 -0.31211 -0.02338 -0.32369 -0.00903 C -0.32513 -0.00718 -0.32604 -0.00417 -0.32747 -0.00232 C -0.32864 -0.00047 -0.33007 0.00046 -0.33125 0.00208 C -0.33737 0.01134 -0.33242 0.00717 -0.33997 0.01551 C -0.34153 0.01736 -0.34336 0.01828 -0.34492 0.0199 C -0.34622 0.02129 -0.34752 0.02268 -0.34869 0.0243 C -0.36497 0.04606 -0.36041 0.03865 -0.36875 0.05324 C -0.37031 0.06157 -0.3707 0.06574 -0.375 0.07338 C -0.37617 0.07546 -0.3776 0.07754 -0.37877 0.07986 C -0.38086 0.08472 -0.38112 0.08935 -0.38502 0.09097 C -0.38867 0.09259 -0.39244 0.09259 -0.39622 0.09328 C -0.40494 0.09953 -0.40573 0.09907 -0.41497 0.11319 C -0.41744 0.11713 -0.41888 0.12245 -0.42122 0.12662 C -0.42304 0.12986 -0.42539 0.1324 -0.42747 0.13541 C -0.42877 0.13981 -0.42981 0.14444 -0.43125 0.14884 C -0.43229 0.15208 -0.43398 0.1544 -0.43502 0.15764 C -0.43619 0.1618 -0.43593 0.16713 -0.4375 0.17106 C -0.44283 0.18541 -0.44596 0.19421 -0.45494 0.20879 C -0.4595 0.2162 -0.4638 0.2243 -0.46875 0.23102 C -0.47513 0.23981 -0.48229 0.24676 -0.48867 0.25555 C -0.49153 0.25926 -0.49349 0.26481 -0.49622 0.26875 C -0.49856 0.27222 -0.50364 0.27777 -0.50364 0.27777 L -0.50364 0.27777 " pathEditMode="relative" ptsTypes="AAAAAAAAAAAAAAAAAAAAAAAAAAAAAAAAAAAAAAAAAAAAAAAAAAAAAAAAAAAAAAAAAAAAAA">
                                      <p:cBhvr>
                                        <p:cTn id="131" dur="5000" fill="hold"/>
                                        <p:tgtEl>
                                          <p:spTgt spid="35"/>
                                        </p:tgtEl>
                                        <p:attrNameLst>
                                          <p:attrName>ppt_x</p:attrName>
                                          <p:attrName>ppt_y</p:attrName>
                                        </p:attrNameLst>
                                      </p:cBhvr>
                                    </p:animMotion>
                                  </p:childTnLst>
                                </p:cTn>
                              </p:par>
                              <p:par>
                                <p:cTn id="132" presetID="0" presetClass="path" presetSubtype="0" accel="50000" decel="50000" fill="hold" grpId="1" nodeType="withEffect">
                                  <p:stCondLst>
                                    <p:cond delay="0"/>
                                  </p:stCondLst>
                                  <p:childTnLst>
                                    <p:animMotion origin="layout" path="M 0 0 L 0 0 C -0.1362 -0.00348 -0.08476 0.04838 -0.14505 -0.23125 C -0.15638 -0.2838 -0.1763 -0.39121 -0.1763 -0.39121 C -0.16419 -0.39352 -0.15221 -0.39723 -0.13997 -0.39792 C 0.02162 -0.40533 -0.03229 -0.35903 0.01875 -0.4044 C 0.08021 -0.16806 0.12826 -0.18565 0.0487 -0.15556 L -0.19752 -0.06459 C -0.20364 -0.06227 -0.20924 -0.05718 -0.21497 -0.05348 C -0.20377 -0.11574 -0.19466 -0.17917 -0.18125 -0.24005 C -0.17578 -0.26482 -0.16588 -0.28565 -0.15872 -0.30903 C -0.15794 -0.31158 -0.15755 -0.31783 -0.15755 -0.31783 L -0.15755 -0.31783 " pathEditMode="relative" ptsTypes="AAAAAAAAAAAAA">
                                      <p:cBhvr>
                                        <p:cTn id="133" dur="5000" fill="hold"/>
                                        <p:tgtEl>
                                          <p:spTgt spid="34"/>
                                        </p:tgtEl>
                                        <p:attrNameLst>
                                          <p:attrName>ppt_x</p:attrName>
                                          <p:attrName>ppt_y</p:attrName>
                                        </p:attrNameLst>
                                      </p:cBhvr>
                                    </p:animMotion>
                                  </p:childTnLst>
                                </p:cTn>
                              </p:par>
                              <p:par>
                                <p:cTn id="134" presetID="0" presetClass="path" presetSubtype="0" accel="50000" decel="50000" fill="hold" grpId="1" nodeType="withEffect">
                                  <p:stCondLst>
                                    <p:cond delay="0"/>
                                  </p:stCondLst>
                                  <p:childTnLst>
                                    <p:animMotion origin="layout" path="M 0 0 L 0 0 C 0.00377 -0.00277 0.00742 -0.00625 0.01133 -0.00879 C 0.01289 -0.00995 0.01471 -0.00972 0.01627 -0.01111 C 0.02122 -0.01481 0.01914 -0.01736 0.025 -0.0199 C 0.03203 -0.02291 0.03919 -0.02407 0.04622 -0.02662 C 0.04791 -0.02708 0.04961 -0.02824 0.0513 -0.0287 C 0.06627 -0.03333 0.08125 -0.03819 0.09622 -0.04213 C 0.1013 -0.04328 0.10625 -0.04351 0.11133 -0.04444 C 0.19765 -0.05972 0.15755 -0.05486 0.20377 -0.05995 C 0.20625 -0.06134 0.20872 -0.06342 0.21133 -0.06435 C 0.22422 -0.06898 0.2332 -0.06944 0.24635 -0.07106 C 0.25755 -0.07037 0.27161 -0.08194 0.28008 -0.06875 C 0.28971 -0.05347 0.2901 -0.00208 0.2901 -0.00208 C 0.29219 0.05487 0.29206 0.03612 0.2901 0.12014 C 0.28997 0.12524 0.28945 0.13056 0.2888 0.13565 C 0.28789 0.14237 0.28633 0.14908 0.28502 0.15556 C 0.28463 0.16968 0.2845 0.1838 0.28385 0.19792 C 0.28372 0.20024 0.28281 0.20232 0.28255 0.20463 C 0.28151 0.21274 0.28086 0.22084 0.28008 0.22894 C 0.27969 0.24607 0.27956 0.2632 0.27877 0.2801 C 0.27864 0.28241 0.27773 0.28449 0.2776 0.28681 C 0.27018 0.37871 0.27969 0.27917 0.275 0.32014 C 0.27461 0.32454 0.2763 0.33334 0.27383 0.33334 C 0.17513 0.33936 0.0763 0.33635 -0.02253 0.33797 C -0.08581 0.35672 -0.0125 0.33565 -0.19753 0.34445 C -0.203 0.34491 -0.20834 0.34746 -0.2138 0.34908 C -0.21576 0.3507 -0.22071 0.35463 -0.22253 0.35787 C -0.22604 0.36412 -0.22422 0.36389 -0.2263 0.3713 C -0.22696 0.37362 -0.22787 0.3757 -0.22878 0.37778 C -0.22917 0.38149 -0.2293 0.38542 -0.22995 0.38889 C -0.2306 0.39213 -0.2319 0.39468 -0.23255 0.39792 C -0.23321 0.40209 -0.23321 0.40672 -0.23373 0.41112 C -0.23412 0.41412 -0.23464 0.41713 -0.23503 0.42014 C -0.23698 0.47408 -0.2362 0.44237 -0.2362 0.51551 L -0.2362 0.51551 " pathEditMode="relative" ptsTypes="AAAAAAAAAAAAAAAAAAAAAAAAAAAAAAAAAAAA">
                                      <p:cBhvr>
                                        <p:cTn id="135" dur="5000" fill="hold"/>
                                        <p:tgtEl>
                                          <p:spTgt spid="36"/>
                                        </p:tgtEl>
                                        <p:attrNameLst>
                                          <p:attrName>ppt_x</p:attrName>
                                          <p:attrName>ppt_y</p:attrName>
                                        </p:attrNameLst>
                                      </p:cBhvr>
                                    </p:animMotion>
                                  </p:childTnLst>
                                </p:cTn>
                              </p:par>
                              <p:par>
                                <p:cTn id="136" presetID="0" presetClass="path" presetSubtype="0" accel="50000" decel="50000" fill="hold" grpId="1" nodeType="withEffect">
                                  <p:stCondLst>
                                    <p:cond delay="0"/>
                                  </p:stCondLst>
                                  <p:childTnLst>
                                    <p:animMotion origin="layout" path="M 0 0 L 0 0 C -0.00287 0.0081 -0.00534 0.01667 -0.00873 0.0243 C -0.00964 0.02662 -0.01107 0.02778 -0.0125 0.02893 C -0.03607 0.04838 -0.01954 0.03542 -0.03373 0.04213 C -0.0737 0.06157 -0.0405 0.05255 -0.10365 0.05555 C -0.1875 0.05417 -0.20547 0.08264 -0.25495 0.04653 C -0.26081 0.04236 -0.26667 0.03819 -0.2724 0.03333 C -0.27383 0.03218 -0.275 0.03055 -0.27618 0.02893 C -0.28503 0.01713 -0.29467 0.00718 -0.30248 -0.00671 C -0.30495 -0.01111 -0.30808 -0.01482 -0.3099 -0.02014 C -0.31433 -0.03264 -0.32123 -0.05995 -0.32123 -0.05995 C -0.32162 -0.07107 -0.32188 -0.08218 -0.3224 -0.09329 C -0.32461 -0.13958 -0.32292 -0.12546 -0.32618 -0.14884 C -0.32878 -0.21296 -0.32969 -0.22269 -0.32618 -0.31551 C -0.32579 -0.32639 -0.32279 -0.33634 -0.32123 -0.34676 C -0.32071 -0.34954 -0.32032 -0.35255 -0.31993 -0.35556 C -0.31954 -0.36366 -0.32032 -0.37245 -0.31862 -0.38009 C -0.31563 -0.39491 -0.31107 -0.4088 -0.30612 -0.42222 C -0.30248 -0.43264 -0.29805 -0.44236 -0.29493 -0.45347 C -0.29414 -0.45625 -0.29349 -0.45949 -0.29245 -0.46227 C -0.28894 -0.47083 -0.2849 -0.47847 -0.28112 -0.48681 C -0.28034 -0.49051 -0.28008 -0.49468 -0.27865 -0.49792 C -0.26355 -0.53148 -0.26967 -0.50926 -0.25365 -0.53773 C -0.24948 -0.54514 -0.24662 -0.55486 -0.24245 -0.56227 C -0.23946 -0.56759 -0.23568 -0.57107 -0.23243 -0.5757 C -0.22943 -0.57986 -0.22709 -0.58565 -0.2237 -0.58889 C -0.21941 -0.59306 -0.21446 -0.59491 -0.2099 -0.59769 C -0.20573 -0.5956 -0.19974 -0.59769 -0.1974 -0.5912 C -0.15873 -0.48357 -0.18724 -0.54792 -0.17995 -0.50671 C -0.17852 -0.49838 -0.17657 -0.49051 -0.175 -0.48218 C -0.17579 -0.46898 -0.17422 -0.4544 -0.17748 -0.44236 C -0.18008 -0.43218 -0.18711 -0.42824 -0.19115 -0.42014 C -0.19753 -0.40741 -0.20287 -0.39329 -0.20873 -0.38009 C -0.2099 -0.37708 -0.21172 -0.37454 -0.21237 -0.37107 C -0.21498 -0.35995 -0.21732 -0.34884 -0.21993 -0.33773 C -0.22071 -0.33472 -0.22175 -0.33195 -0.2224 -0.32894 C -0.22513 -0.31713 -0.22748 -0.30532 -0.22995 -0.29329 C -0.22748 -0.27338 -0.22605 -0.25278 -0.2224 -0.23333 C -0.22136 -0.22778 -0.21941 -0.21968 -0.21615 -0.22014 C -0.1987 -0.22199 -0.18204 -0.23333 -0.16498 -0.24005 C -0.15951 -0.24884 -0.15378 -0.25718 -0.1487 -0.26667 C -0.14545 -0.27292 -0.14284 -0.27986 -0.13998 -0.28681 C -0.13907 -0.28889 -0.13855 -0.29144 -0.1375 -0.29329 C -0.13269 -0.30185 -0.12761 -0.30995 -0.1224 -0.31782 C -0.1142 -0.33056 -0.12214 -0.30926 -0.10873 -0.33773 C -0.10521 -0.34514 -0.10313 -0.3544 -0.1 -0.36227 C -0.09649 -0.37083 -0.09258 -0.3787 -0.08868 -0.38681 C -0.08425 -0.39583 -0.08021 -0.40556 -0.075 -0.41343 C -0.06758 -0.42431 -0.05118 -0.44236 -0.05118 -0.44236 C -0.05039 -0.44445 -0.05 -0.44745 -0.0487 -0.44884 C -0.04441 -0.4537 -0.03946 -0.45625 -0.0349 -0.45995 C -0.03321 -0.46134 -0.03151 -0.46273 -0.02995 -0.46458 C -0.01407 -0.48264 -0.02305 -0.47755 -0.0125 -0.48218 C -0.00782 -0.4875 -0.00391 -0.49514 0.0013 -0.49792 L 0.02252 -0.50903 C 0.025 -0.51019 0.0276 -0.51019 0.03007 -0.51111 C 0.03138 -0.51157 0.03255 -0.51273 0.03372 -0.51343 C 0.03541 -0.51412 0.03711 -0.51458 0.0388 -0.51551 C 0.04088 -0.5169 0.04283 -0.51898 0.04505 -0.52014 C 0.04869 -0.52199 0.0526 -0.52292 0.05625 -0.52454 C 0.06198 -0.52708 0.06406 -0.52824 0.06875 -0.53125 L 0.1138 -0.52662 C 0.14205 -0.52315 0.08724 -0.52477 0.13632 -0.52222 C 0.16132 -0.52107 0.21119 -0.52014 0.21119 -0.52014 L 0.21119 -0.51782 " pathEditMode="relative" ptsTypes="AAAAAAAAAAAAAAAAAAAAAAAAAAAAAAAAAAAAAAAAAAAAAAAAAAAAAAAAAAAAAAAAAA">
                                      <p:cBhvr>
                                        <p:cTn id="137" dur="5000" fill="hold"/>
                                        <p:tgtEl>
                                          <p:spTgt spid="22"/>
                                        </p:tgtEl>
                                        <p:attrNameLst>
                                          <p:attrName>ppt_x</p:attrName>
                                          <p:attrName>ppt_y</p:attrName>
                                        </p:attrNameLst>
                                      </p:cBhvr>
                                    </p:animMotion>
                                  </p:childTnLst>
                                </p:cTn>
                              </p:par>
                              <p:par>
                                <p:cTn id="138" presetID="0" presetClass="path" presetSubtype="0" accel="50000" decel="50000" fill="hold" grpId="1" nodeType="withEffect">
                                  <p:stCondLst>
                                    <p:cond delay="0"/>
                                  </p:stCondLst>
                                  <p:childTnLst>
                                    <p:animMotion origin="layout" path="M 0 0 L 0 0 C -0.01836 0.00139 -0.03672 0.00162 -0.05495 0.0044 C -0.0625 0.00533 -0.07006 0.0081 -0.07748 0.01088 C -0.0793 0.01181 -0.0806 0.01482 -0.08243 0.01551 C -0.09076 0.01783 -0.09909 0.01829 -0.10743 0.01991 C -0.10912 0.0206 -0.11094 0.0206 -0.1125 0.02199 C -0.12774 0.03727 -0.11224 0.02708 -0.1224 0.0331 C -0.12787 0.04144 -0.13321 0.04977 -0.13868 0.05764 C -0.15013 0.07408 -0.13151 0.03565 -0.15625 0.08658 C -0.1599 0.09421 -0.16302 0.10255 -0.16615 0.11088 C -0.16784 0.11528 -0.17188 0.1331 -0.1724 0.13542 C -0.17357 0.14005 -0.175 0.14421 -0.17618 0.14884 C -0.17657 0.16134 -0.17683 0.17408 -0.17748 0.18658 C -0.17813 0.20232 -0.17943 0.21042 -0.18112 0.22662 C -0.18086 0.23079 -0.17943 0.26713 -0.175 0.27986 C -0.17396 0.28264 -0.1724 0.28426 -0.17123 0.28658 C -0.16901 0.29074 -0.16719 0.2956 -0.16498 0.29977 C -0.15417 0.3206 -0.14597 0.33241 -0.13125 0.34884 C -0.12787 0.35255 -0.12474 0.35695 -0.12123 0.35996 C -0.11758 0.36273 -0.11355 0.36343 -0.1099 0.36644 C -0.08711 0.38681 -0.11446 0.36158 -0.0875 0.39097 C -0.08633 0.39213 -0.0849 0.39213 -0.08373 0.39329 C -0.0668 0.40833 -0.08776 0.40255 -0.0487 0.41991 C -0.03972 0.42384 -0.04284 0.42269 -0.02878 0.42662 C -0.00079 0.43403 -0.00899 0.43218 0.0138 0.43542 C 0.02122 0.4419 0.02109 0.44329 0.03255 0.44213 C 0.06263 0.43889 0.09244 0.4331 0.12252 0.42871 C 0.13385 0.41875 0.1345 0.41968 0.14505 0.40208 C 0.14817 0.39676 0.15169 0.39121 0.15377 0.38426 C 0.16002 0.36366 0.17005 0.31991 0.17005 0.31991 C 0.17083 0.30139 0.17161 0.28287 0.17252 0.26435 C 0.17278 0.25764 0.17395 0.25093 0.17369 0.24421 C 0.17304 0.21898 0.17226 0.19375 0.17005 0.16875 C 0.16927 0.16088 0.1664 0.15417 0.16497 0.14653 C 0.16393 0.14074 0.1638 0.13449 0.1625 0.12871 C 0.16132 0.12384 0.15898 0.12014 0.15755 0.11551 C 0.15612 0.11111 0.1552 0.10625 0.15377 0.10208 C 0.15182 0.09676 0.15 0.09097 0.14752 0.08658 C 0.14531 0.08287 0.14244 0.08079 0.13997 0.07755 C 0.12968 0.06482 0.13997 0.07454 0.12122 0.05996 C 0.11914 0.05833 0.11718 0.05602 0.11497 0.05533 C 0.10716 0.05301 0.09127 0.05093 0.09127 0.05093 C 0.08255 0.05162 0.07369 0.05139 0.06497 0.05324 C 0.06315 0.05371 0.06132 0.05533 0.06002 0.05764 C 0.05872 0.05996 0.05846 0.06366 0.05755 0.06644 C 0.05677 0.06875 0.05586 0.07107 0.05507 0.07315 C 0.0539 0.08148 0.05247 0.08634 0.05507 0.09537 C 0.05573 0.09792 0.05755 0.09838 0.05872 0.09977 C 0.05963 0.10208 0.06015 0.10463 0.06132 0.10648 C 0.06562 0.11435 0.06484 0.10695 0.06757 0.11759 C 0.06862 0.12199 0.06914 0.12662 0.07005 0.13102 C 0.07044 0.1331 0.0707 0.13565 0.07122 0.13773 L 0.07252 0.14213 L 0.07252 0.14421 " pathEditMode="relative" ptsTypes="AAAAAAAAAAAAAAAAAAAAAAAAAAAAAAAAAAAAAAAAAAAAAAAAAAAAAAA">
                                      <p:cBhvr>
                                        <p:cTn id="139" dur="5000" fill="hold"/>
                                        <p:tgtEl>
                                          <p:spTgt spid="76"/>
                                        </p:tgtEl>
                                        <p:attrNameLst>
                                          <p:attrName>ppt_x</p:attrName>
                                          <p:attrName>ppt_y</p:attrName>
                                        </p:attrNameLst>
                                      </p:cBhvr>
                                    </p:animMotion>
                                  </p:childTnLst>
                                </p:cTn>
                              </p:par>
                              <p:par>
                                <p:cTn id="140" presetID="0" presetClass="path" presetSubtype="0" accel="50000" decel="50000" fill="hold" grpId="1" nodeType="withEffect">
                                  <p:stCondLst>
                                    <p:cond delay="0"/>
                                  </p:stCondLst>
                                  <p:childTnLst>
                                    <p:animMotion origin="layout" path="M 0 0 L 0 0 C -0.00352 0.00047 -0.02344 0.00116 -0.03255 0.00649 C -0.05912 0.02246 -0.03321 0.00672 -0.0638 0.03774 C -0.07604 0.05024 -0.07018 0.04236 -0.08125 0.06204 C -0.08164 0.06574 -0.08294 0.06968 -0.08255 0.07315 C -0.08086 0.08565 -0.07539 0.09676 -0.07005 0.1044 C -0.06693 0.10857 -0.06341 0.11204 -0.06003 0.11551 C -0.05755 0.11783 -0.05508 0.12014 -0.05248 0.12223 C -0.04922 0.12454 -0.04597 0.12755 -0.04258 0.12871 C -0.03724 0.13056 -0.03164 0.13033 -0.0263 0.13102 C -0.02461 0.13241 -0.02318 0.13542 -0.02123 0.13542 C -0.01953 0.13542 0.00586 0.13496 0.01627 0.12871 C 0.02213 0.12524 0.02786 0.1213 0.03372 0.1176 C 0.03541 0.11551 0.03698 0.11297 0.03867 0.11111 C 0.04401 0.10486 0.04987 0.1 0.05495 0.09329 C 0.05612 0.09167 0.05651 0.08866 0.05742 0.08658 C 0.06198 0.07686 0.06666 0.06736 0.07122 0.05764 C 0.0737 0.04213 0.0763 0.02662 0.07877 0.01111 C 0.07916 0.00811 0.07982 0.0051 0.07995 0.00209 C 0.0806 -0.00972 0.08086 -0.02152 0.08125 -0.03333 C 0.07995 -0.06666 0.07812 -0.1 0.07747 -0.13333 C 0.07721 -0.14537 0.07682 -0.15764 0.07877 -0.16898 C 0.08281 -0.19282 0.0914 -0.20694 0.10247 -0.22014 C 0.1039 -0.22176 0.10586 -0.22129 0.10742 -0.22222 C 0.11172 -0.225 0.11562 -0.22939 0.11992 -0.23125 C 0.12448 -0.2331 0.12916 -0.23264 0.13372 -0.23333 C 0.14206 -0.22754 0.15208 -0.22639 0.15872 -0.21574 C 0.16497 -0.20578 0.16614 -0.18889 0.16992 -0.17569 C 0.17148 -0.17037 0.17331 -0.16527 0.175 -0.16018 C 0.17656 -0.14814 0.17825 -0.13634 0.17995 -0.12453 C 0.18034 -0.12222 0.18125 -0.12014 0.18125 -0.11782 C 0.18125 -0.08611 0.18229 -0.05393 0.17995 -0.02222 C 0.17851 -0.00162 0.17331 0.0176 0.16992 0.03774 C 0.16953 0.03982 0.16888 0.04213 0.16875 0.04445 C 0.1651 0.08218 0.16719 0.06227 0.1625 0.1044 C 0.16328 0.13403 0.16198 0.16412 0.16497 0.19329 C 0.16575 0.2007 0.18112 0.23056 0.18372 0.23542 C 0.18854 0.24468 0.19375 0.25324 0.1987 0.26204 C 0.20625 0.2757 0.20846 0.28195 0.21992 0.28889 C 0.22396 0.29121 0.22825 0.29028 0.23242 0.29098 C 0.23411 0.2926 0.23568 0.29468 0.2375 0.29537 C 0.25508 0.30324 0.26614 0.30348 0.28489 0.30672 C 0.28997 0.3051 0.29518 0.3051 0.3 0.30209 C 0.30156 0.30116 0.30273 0.29815 0.30364 0.29537 C 0.31068 0.27524 0.31706 0.25394 0.3237 0.23334 C 0.32539 0.2213 0.32695 0.20949 0.32864 0.19769 C 0.32903 0.19537 0.32969 0.19329 0.32995 0.19098 C 0.33372 0.15533 0.32969 0.17199 0.33489 0.15324 C 0.33815 0.05463 0.3332 0.10649 0.34114 0.05556 C 0.34414 0.03658 0.3431 0.0338 0.35 0.01551 C 0.35078 0.0132 0.35247 0.01274 0.35364 0.01111 C 0.35755 0.00533 0.36107 -0.00115 0.36497 -0.00671 C 0.36979 -0.01365 0.37513 -0.01967 0.37995 -0.02685 C 0.38177 -0.02939 0.3832 -0.03287 0.38489 -0.03564 C 0.38646 -0.03819 0.38828 -0.04027 0.38997 -0.04236 C 0.39114 -0.04398 0.39258 -0.0449 0.39375 -0.04676 L 0.39375 -0.04907 L 0.39375 -0.04907 " pathEditMode="relative" ptsTypes="AAAAAAAAAAAAAAAAAAAAAAAAAAAAAAAAAAAAAAAAAAAAAAAAAAAAAAAAAAA">
                                      <p:cBhvr>
                                        <p:cTn id="141" dur="5000" fill="hold"/>
                                        <p:tgtEl>
                                          <p:spTgt spid="80"/>
                                        </p:tgtEl>
                                        <p:attrNameLst>
                                          <p:attrName>ppt_x</p:attrName>
                                          <p:attrName>ppt_y</p:attrName>
                                        </p:attrNameLst>
                                      </p:cBhvr>
                                    </p:animMotion>
                                  </p:childTnLst>
                                </p:cTn>
                              </p:par>
                              <p:par>
                                <p:cTn id="142" presetID="0" presetClass="path" presetSubtype="0" accel="50000" decel="50000" fill="hold" grpId="2" nodeType="withEffect">
                                  <p:stCondLst>
                                    <p:cond delay="0"/>
                                  </p:stCondLst>
                                  <p:childTnLst>
                                    <p:animMotion origin="layout" path="M 0 0 L 0 0 C -0.01289 0.02361 -0.02526 0.04815 -0.03867 0.07107 C -0.05443 0.09792 -0.07474 0.11736 -0.0875 0.14884 C -0.10195 0.18449 -0.10833 0.22871 -0.11862 0.26875 C -0.06445 0.50232 -0.10013 0.46505 0.00873 0.57315 C 0.01107 0.57546 0.0138 0.57014 0.01628 0.56875 C 0.06042 0.50996 0.03711 0.54306 0.0875 0.32431 C 0.09636 0.28634 0.09102 0.23866 0.10378 0.2044 C 0.1125 0.18079 0.13203 0.17917 0.14623 0.16644 C 0.18724 0.19861 0.23125 0.22084 0.2625 0.28218 C 0.27539 0.30741 0.28307 0.34028 0.29375 0.36875 C 0.29466 0.3713 0.29623 0.37315 0.29753 0.37546 C 0.29792 0.37755 0.29831 0.37986 0.2987 0.38218 C 0.30482 0.42014 0.29258 0.39908 0.33125 0.46644 C 0.37279 0.53912 0.3724 0.48727 0.3724 0.51991 L 0.3724 0.51991 " pathEditMode="relative" ptsTypes="AAAAAAAAAAAAAAAAA">
                                      <p:cBhvr>
                                        <p:cTn id="143" dur="5000" fill="hold"/>
                                        <p:tgtEl>
                                          <p:spTgt spid="33"/>
                                        </p:tgtEl>
                                        <p:attrNameLst>
                                          <p:attrName>ppt_x</p:attrName>
                                          <p:attrName>ppt_y</p:attrName>
                                        </p:attrNameLst>
                                      </p:cBhvr>
                                    </p:animMotion>
                                  </p:childTnLst>
                                </p:cTn>
                              </p:par>
                              <p:par>
                                <p:cTn id="144" presetID="0" presetClass="path" presetSubtype="0" accel="50000" decel="50000" fill="hold" grpId="1" nodeType="withEffect">
                                  <p:stCondLst>
                                    <p:cond delay="0"/>
                                  </p:stCondLst>
                                  <p:childTnLst>
                                    <p:animMotion origin="layout" path="M 0 0 L 0 0 C -0.00091 0.00717 -0.00182 0.01458 -0.00261 0.02199 C -0.003 0.02662 -0.00274 0.03125 -0.00378 0.03541 C -0.00495 0.03981 -0.00716 0.04282 -0.00886 0.04652 C -0.01237 0.0905 -0.00742 0.03587 -0.0125 0.07546 C -0.01836 0.12013 -0.00508 0.04699 -0.01875 0.1243 C -0.0194 0.12754 -0.02057 0.13009 -0.02136 0.1331 C -0.02383 0.14351 -0.02643 0.15393 -0.02878 0.16435 C -0.0293 0.16643 -0.02969 0.16875 -0.03008 0.17106 C -0.03216 0.18495 -0.03334 0.19953 -0.03633 0.21319 C -0.04987 0.27592 -0.03919 0.22291 -0.04375 0.25092 C -0.04753 0.27314 -0.05508 0.31759 -0.05508 0.31759 C -0.05677 0.37361 -0.05729 0.35185 -0.05261 0.4199 C -0.05196 0.42824 -0.04805 0.44351 -0.04636 0.44861 C -0.04297 0.4581 -0.03854 0.4662 -0.03503 0.47523 C -0.02513 0.50162 -0.04011 0.47592 -0.02136 0.50648 C -0.01524 0.5162 -0.01211 0.5155 -0.00378 0.5243 C 0.01054 0.53912 -0.00117 0.53379 0.01367 0.5375 C 0.01992 0.5412 0.02604 0.54629 0.03242 0.54861 C 0.04219 0.55208 0.05247 0.55625 0.0625 0.55763 C 0.07331 0.55902 0.08411 0.55879 0.09492 0.55972 C 0.21263 0.57129 0.0862 0.56296 0.23997 0.57083 C 0.26888 0.58125 0.23359 0.56921 0.3125 0.57523 C 0.31953 0.57592 0.32656 0.57847 0.33372 0.57986 C 0.3487 0.58217 0.36367 0.58425 0.37877 0.58634 C 0.38034 0.58726 0.38203 0.58819 0.38372 0.58865 C 0.44791 0.60972 0.41562 0.59722 0.52995 0.58634 C 0.53711 0.58263 0.5444 0.58055 0.55117 0.57523 C 0.57005 0.56087 0.58828 0.54953 0.60247 0.5243 C 0.60521 0.51944 0.60755 0.51412 0.61002 0.50856 C 0.6151 0.49699 0.6207 0.48587 0.625 0.47314 C 0.63633 0.43935 0.62982 0.4581 0.64492 0.41759 C 0.64583 0.41527 0.64648 0.41273 0.64752 0.41087 L 0.65495 0.39768 C 0.65742 0.38055 0.65443 0.39398 0.66497 0.37546 C 0.66601 0.37337 0.66666 0.37106 0.66745 0.36875 C 0.66875 0.36504 0.66953 0.36064 0.67122 0.35763 C 0.67213 0.35601 0.6737 0.35555 0.675 0.35532 C 0.68125 0.35486 0.6875 0.35532 0.69375 0.35532 L 0.69505 0.35532 " pathEditMode="relative" ptsTypes="AAAAAAAAAAAAAAAAAAAAAAAAAAAAAAAAAAAAAAAAA">
                                      <p:cBhvr>
                                        <p:cTn id="145" dur="5000" fill="hold"/>
                                        <p:tgtEl>
                                          <p:spTgt spid="78"/>
                                        </p:tgtEl>
                                        <p:attrNameLst>
                                          <p:attrName>ppt_x</p:attrName>
                                          <p:attrName>ppt_y</p:attrName>
                                        </p:attrNameLst>
                                      </p:cBhvr>
                                    </p:animMotion>
                                  </p:childTnLst>
                                </p:cTn>
                              </p:par>
                              <p:par>
                                <p:cTn id="146" presetID="0" presetClass="path" presetSubtype="0" accel="50000" decel="50000" fill="hold" grpId="1" nodeType="withEffect">
                                  <p:stCondLst>
                                    <p:cond delay="0"/>
                                  </p:stCondLst>
                                  <p:childTnLst>
                                    <p:animMotion origin="layout" path="M 0 0 L 0 0 L 0.0112 -0.00439 C 0.01914 -0.00763 0.02006 -0.00949 0.03112 -0.01111 C 0.05118 -0.01388 0.0711 -0.01759 0.09115 -0.01782 L 0.4112 -0.0199 C 0.43347 -0.03078 0.42292 -0.02662 0.45495 -0.03541 C 0.45704 -0.03611 0.45079 -0.03425 0.4487 -0.03333 C 0.44245 -0.03055 0.43633 -0.02592 0.42995 -0.0243 C 0.40508 -0.01851 0.37995 -0.01527 0.35495 -0.01111 C 0.34909 -0.00995 0.34323 -0.00949 0.33737 -0.00879 L 0.25365 0 C 0.24532 0.0051 0.25157 0.00116 0.2612 -0.00208 C 0.27123 -0.00555 0.28894 -0.00717 0.29623 -0.00879 C 0.34558 -0.02083 0.31446 -0.01481 0.38998 -0.0199 L 0.50873 -0.03773 C 0.5961 -0.04189 0.68373 -0.04213 0.77123 -0.04444 C 0.77448 -0.04513 0.77787 -0.04629 0.78112 -0.04652 C 0.79323 -0.04768 0.80534 -0.04699 0.81745 -0.04884 C 0.87383 -0.05787 0.83724 -0.05763 0.85248 -0.05763 L 0.85248 -0.05763 " pathEditMode="relative" ptsTypes="AAAAAAAAAAAAAAAAAAAAA">
                                      <p:cBhvr>
                                        <p:cTn id="147" dur="5000" fill="hold"/>
                                        <p:tgtEl>
                                          <p:spTgt spid="79"/>
                                        </p:tgtEl>
                                        <p:attrNameLst>
                                          <p:attrName>ppt_x</p:attrName>
                                          <p:attrName>ppt_y</p:attrName>
                                        </p:attrNameLst>
                                      </p:cBhvr>
                                    </p:animMotion>
                                  </p:childTnLst>
                                </p:cTn>
                              </p:par>
                              <p:par>
                                <p:cTn id="148" presetID="0" presetClass="path" presetSubtype="0" accel="50000" decel="50000" fill="hold" grpId="1" nodeType="withEffect">
                                  <p:stCondLst>
                                    <p:cond delay="0"/>
                                  </p:stCondLst>
                                  <p:childTnLst>
                                    <p:animMotion origin="layout" path="M 0 0 L 0 0 C 0.00118 -0.1 0.00013 -0.20024 0.00365 -0.3 C 0.00547 -0.34908 0.01068 -0.33403 0.01498 -0.36019 C 0.02787 -0.43889 0.01667 -0.37824 0.0237 -0.41574 C 0.02448 -0.42824 0.02448 -0.44121 0.02618 -0.45348 C 0.02735 -0.46204 0.03086 -0.46945 0.03243 -0.47778 C 0.03425 -0.48797 0.03451 -0.49885 0.0362 -0.50903 C 0.04128 -0.54074 0.03763 -0.53449 0.04623 -0.54445 L 0.5474 -0.54005 C 0.55326 -0.54005 0.56498 -0.53797 0.56498 -0.53797 L 0.56498 -0.53797 " pathEditMode="relative" ptsTypes="AAAAAAAAAAAA">
                                      <p:cBhvr>
                                        <p:cTn id="149" dur="5000" fill="hold"/>
                                        <p:tgtEl>
                                          <p:spTgt spid="77"/>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1" grpId="2" animBg="1"/>
      <p:bldP spid="22" grpId="0" animBg="1"/>
      <p:bldP spid="22" grpId="1" animBg="1"/>
      <p:bldP spid="33" grpId="0" animBg="1"/>
      <p:bldP spid="33" grpId="1" animBg="1"/>
      <p:bldP spid="33" grpId="2" animBg="1"/>
      <p:bldP spid="34" grpId="0" animBg="1"/>
      <p:bldP spid="34" grpId="1" animBg="1"/>
      <p:bldP spid="35" grpId="0" animBg="1"/>
      <p:bldP spid="35" grpId="1" animBg="1"/>
      <p:bldP spid="36" grpId="0" animBg="1"/>
      <p:bldP spid="36" grpId="1" animBg="1"/>
      <p:bldP spid="38" grpId="0" animBg="1"/>
      <p:bldP spid="38" grpId="1"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5544341" y="42092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5579244" y="186641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5579244" y="261850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422384" y="404939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3911753" y="209132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2243984" y="38492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10363608" y="404939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rot="156335">
            <a:off x="7781267" y="168245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12</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5579244" y="336668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5558259" y="19568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a:hlinkClick r:id="" action="ppaction://noaction">
              <a:snd r:embed="rId5" name="bomb.wav"/>
            </a:hlinkClick>
          </p:cNvPr>
          <p:cNvSpPr/>
          <p:nvPr/>
        </p:nvSpPr>
        <p:spPr>
          <a:xfrm>
            <a:off x="5582334" y="505211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a:hlinkClick r:id="" action="ppaction://noaction">
              <a:snd r:embed="rId5" name="bomb.wav"/>
            </a:hlinkClick>
          </p:cNvPr>
          <p:cNvSpPr/>
          <p:nvPr/>
        </p:nvSpPr>
        <p:spPr>
          <a:xfrm>
            <a:off x="5608901" y="102213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Textfeld 36"/>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
        <p:nvSpPr>
          <p:cNvPr id="38" name="Rechteck 37"/>
          <p:cNvSpPr/>
          <p:nvPr/>
        </p:nvSpPr>
        <p:spPr>
          <a:xfrm>
            <a:off x="215153" y="225911"/>
            <a:ext cx="11796196" cy="543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ontrols>
      <mc:AlternateContent xmlns:mc="http://schemas.openxmlformats.org/markup-compatibility/2006">
        <mc:Choice xmlns:v="urn:schemas-microsoft-com:vml" Requires="v">
          <p:control spid="75782"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3588635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33"/>
                                        </p:tgtEl>
                                        <p:attrNameLst>
                                          <p:attrName>style.color</p:attrName>
                                        </p:attrNameLst>
                                      </p:cBhvr>
                                      <p:to>
                                        <a:srgbClr val="B4C6E7"/>
                                      </p:to>
                                    </p:animClr>
                                    <p:animClr clrSpc="rgb" dir="cw">
                                      <p:cBhvr>
                                        <p:cTn id="22" dur="500" autoRev="1" fill="remove"/>
                                        <p:tgtEl>
                                          <p:spTgt spid="33"/>
                                        </p:tgtEl>
                                        <p:attrNameLst>
                                          <p:attrName>fillcolor</p:attrName>
                                        </p:attrNameLst>
                                      </p:cBhvr>
                                      <p:to>
                                        <a:srgbClr val="B4C6E7"/>
                                      </p:to>
                                    </p:animClr>
                                    <p:set>
                                      <p:cBhvr>
                                        <p:cTn id="23" dur="500" autoRev="1" fill="remove"/>
                                        <p:tgtEl>
                                          <p:spTgt spid="33"/>
                                        </p:tgtEl>
                                        <p:attrNameLst>
                                          <p:attrName>fill.type</p:attrName>
                                        </p:attrNameLst>
                                      </p:cBhvr>
                                      <p:to>
                                        <p:strVal val="solid"/>
                                      </p:to>
                                    </p:set>
                                    <p:set>
                                      <p:cBhvr>
                                        <p:cTn id="24" dur="500" autoRev="1" fill="remove"/>
                                        <p:tgtEl>
                                          <p:spTgt spid="33"/>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00B050"/>
                                      </p:to>
                                    </p:animClr>
                                    <p:animClr clrSpc="rgb" dir="cw">
                                      <p:cBhvr>
                                        <p:cTn id="44" dur="1000" fill="hold"/>
                                        <p:tgtEl>
                                          <p:spTgt spid="76"/>
                                        </p:tgtEl>
                                        <p:attrNameLst>
                                          <p:attrName>fillcolor</p:attrName>
                                        </p:attrNameLst>
                                      </p:cBhvr>
                                      <p:to>
                                        <a:srgbClr val="00B05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FF0000"/>
                                      </p:to>
                                    </p:animClr>
                                    <p:animClr clrSpc="rgb" dir="cw">
                                      <p:cBhvr>
                                        <p:cTn id="60" dur="1000" fill="hold"/>
                                        <p:tgtEl>
                                          <p:spTgt spid="79"/>
                                        </p:tgtEl>
                                        <p:attrNameLst>
                                          <p:attrName>fillcolor</p:attrName>
                                        </p:attrNameLst>
                                      </p:cBhvr>
                                      <p:to>
                                        <a:srgbClr val="FF000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vol="77000">
                                        <p:cTn display="0" masterRel="sameClick">
                                          <p:stCondLst>
                                            <p:cond evt="begin" delay="0">
                                              <p:tn val="5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FF0000"/>
                                      </p:to>
                                    </p:animClr>
                                    <p:animClr clrSpc="rgb" dir="cw">
                                      <p:cBhvr>
                                        <p:cTn id="76" dur="1000" fill="hold"/>
                                        <p:tgtEl>
                                          <p:spTgt spid="21"/>
                                        </p:tgtEl>
                                        <p:attrNameLst>
                                          <p:attrName>fillcolor</p:attrName>
                                        </p:attrNameLst>
                                      </p:cBhvr>
                                      <p:to>
                                        <a:srgbClr val="FF000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vol="100000">
                                        <p:cTn display="0" masterRel="sameClick">
                                          <p:stCondLst>
                                            <p:cond evt="begin" delay="0">
                                              <p:tn val="7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FF0000"/>
                                      </p:to>
                                    </p:animClr>
                                    <p:animClr clrSpc="rgb" dir="cw">
                                      <p:cBhvr>
                                        <p:cTn id="84" dur="1000" fill="hold"/>
                                        <p:tgtEl>
                                          <p:spTgt spid="22"/>
                                        </p:tgtEl>
                                        <p:attrNameLst>
                                          <p:attrName>fillcolor</p:attrName>
                                        </p:attrNameLst>
                                      </p:cBhvr>
                                      <p:to>
                                        <a:srgbClr val="FF000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vol="77000">
                                        <p:cTn display="0" masterRel="sameClick">
                                          <p:stCondLst>
                                            <p:cond evt="begin" delay="0">
                                              <p:tn val="8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1000" fill="hold"/>
                                        <p:tgtEl>
                                          <p:spTgt spid="33"/>
                                        </p:tgtEl>
                                        <p:attrNameLst>
                                          <p:attrName>style.color</p:attrName>
                                        </p:attrNameLst>
                                      </p:cBhvr>
                                      <p:to>
                                        <a:srgbClr val="00B050"/>
                                      </p:to>
                                    </p:animClr>
                                    <p:animClr clrSpc="rgb" dir="cw">
                                      <p:cBhvr>
                                        <p:cTn id="92" dur="1000" fill="hold"/>
                                        <p:tgtEl>
                                          <p:spTgt spid="33"/>
                                        </p:tgtEl>
                                        <p:attrNameLst>
                                          <p:attrName>fillcolor</p:attrName>
                                        </p:attrNameLst>
                                      </p:cBhvr>
                                      <p:to>
                                        <a:srgbClr val="00B050"/>
                                      </p:to>
                                    </p:animClr>
                                    <p:set>
                                      <p:cBhvr>
                                        <p:cTn id="93" dur="1000" fill="hold"/>
                                        <p:tgtEl>
                                          <p:spTgt spid="33"/>
                                        </p:tgtEl>
                                        <p:attrNameLst>
                                          <p:attrName>fill.type</p:attrName>
                                        </p:attrNameLst>
                                      </p:cBhvr>
                                      <p:to>
                                        <p:strVal val="solid"/>
                                      </p:to>
                                    </p:set>
                                    <p:set>
                                      <p:cBhvr>
                                        <p:cTn id="94" dur="1000" fill="hold"/>
                                        <p:tgtEl>
                                          <p:spTgt spid="33"/>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95" restart="whenNotActive" fill="hold" evtFilter="cancelBubble" nodeType="interactiveSeq">
                <p:stCondLst>
                  <p:cond evt="onClick" delay="0">
                    <p:tgtEl>
                      <p:spTgt spid="34"/>
                    </p:tgtEl>
                  </p:cond>
                </p:stCondLst>
                <p:endSync evt="end" delay="0">
                  <p:rtn val="all"/>
                </p:endSync>
                <p:childTnLst>
                  <p:par>
                    <p:cTn id="96" fill="hold">
                      <p:stCondLst>
                        <p:cond delay="0"/>
                      </p:stCondLst>
                      <p:childTnLst>
                        <p:par>
                          <p:cTn id="97" fill="hold">
                            <p:stCondLst>
                              <p:cond delay="0"/>
                            </p:stCondLst>
                            <p:childTnLst>
                              <p:par>
                                <p:cTn id="98" presetID="19" presetClass="emph" presetSubtype="0" fill="hold" grpId="0" nodeType="clickEffect">
                                  <p:stCondLst>
                                    <p:cond delay="0"/>
                                  </p:stCondLst>
                                  <p:childTnLst>
                                    <p:animClr clrSpc="rgb" dir="cw">
                                      <p:cBhvr override="childStyle">
                                        <p:cTn id="99" dur="1000" fill="hold"/>
                                        <p:tgtEl>
                                          <p:spTgt spid="34"/>
                                        </p:tgtEl>
                                        <p:attrNameLst>
                                          <p:attrName>style.color</p:attrName>
                                        </p:attrNameLst>
                                      </p:cBhvr>
                                      <p:to>
                                        <a:srgbClr val="FF0000"/>
                                      </p:to>
                                    </p:animClr>
                                    <p:animClr clrSpc="rgb" dir="cw">
                                      <p:cBhvr>
                                        <p:cTn id="100" dur="1000" fill="hold"/>
                                        <p:tgtEl>
                                          <p:spTgt spid="34"/>
                                        </p:tgtEl>
                                        <p:attrNameLst>
                                          <p:attrName>fillcolor</p:attrName>
                                        </p:attrNameLst>
                                      </p:cBhvr>
                                      <p:to>
                                        <a:srgbClr val="FF0000"/>
                                      </p:to>
                                    </p:animClr>
                                    <p:set>
                                      <p:cBhvr>
                                        <p:cTn id="101" dur="1000" fill="hold"/>
                                        <p:tgtEl>
                                          <p:spTgt spid="34"/>
                                        </p:tgtEl>
                                        <p:attrNameLst>
                                          <p:attrName>fill.type</p:attrName>
                                        </p:attrNameLst>
                                      </p:cBhvr>
                                      <p:to>
                                        <p:strVal val="solid"/>
                                      </p:to>
                                    </p:set>
                                    <p:set>
                                      <p:cBhvr>
                                        <p:cTn id="102" dur="1000" fill="hold"/>
                                        <p:tgtEl>
                                          <p:spTgt spid="34"/>
                                        </p:tgtEl>
                                        <p:attrNameLst>
                                          <p:attrName>fill.on</p:attrName>
                                        </p:attrNameLst>
                                      </p:cBhvr>
                                      <p:to>
                                        <p:strVal val="true"/>
                                      </p:to>
                                    </p:set>
                                  </p:childTnLst>
                                  <p:subTnLst>
                                    <p:audio>
                                      <p:cMediaNode vol="77000">
                                        <p:cTn display="0" masterRel="sameClick">
                                          <p:stCondLst>
                                            <p:cond evt="begin" delay="0">
                                              <p:tn val="9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103" restart="whenNotActive" fill="hold" evtFilter="cancelBubble" nodeType="interactiveSeq">
                <p:stCondLst>
                  <p:cond evt="onClick" delay="0">
                    <p:tgtEl>
                      <p:spTgt spid="35"/>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1000" fill="hold"/>
                                        <p:tgtEl>
                                          <p:spTgt spid="35"/>
                                        </p:tgtEl>
                                        <p:attrNameLst>
                                          <p:attrName>style.color</p:attrName>
                                        </p:attrNameLst>
                                      </p:cBhvr>
                                      <p:to>
                                        <a:srgbClr val="FF0000"/>
                                      </p:to>
                                    </p:animClr>
                                    <p:animClr clrSpc="rgb" dir="cw">
                                      <p:cBhvr>
                                        <p:cTn id="108" dur="1000" fill="hold"/>
                                        <p:tgtEl>
                                          <p:spTgt spid="35"/>
                                        </p:tgtEl>
                                        <p:attrNameLst>
                                          <p:attrName>fillcolor</p:attrName>
                                        </p:attrNameLst>
                                      </p:cBhvr>
                                      <p:to>
                                        <a:srgbClr val="FF0000"/>
                                      </p:to>
                                    </p:animClr>
                                    <p:set>
                                      <p:cBhvr>
                                        <p:cTn id="109" dur="1000" fill="hold"/>
                                        <p:tgtEl>
                                          <p:spTgt spid="35"/>
                                        </p:tgtEl>
                                        <p:attrNameLst>
                                          <p:attrName>fill.type</p:attrName>
                                        </p:attrNameLst>
                                      </p:cBhvr>
                                      <p:to>
                                        <p:strVal val="solid"/>
                                      </p:to>
                                    </p:set>
                                    <p:set>
                                      <p:cBhvr>
                                        <p:cTn id="110" dur="1000" fill="hold"/>
                                        <p:tgtEl>
                                          <p:spTgt spid="35"/>
                                        </p:tgtEl>
                                        <p:attrNameLst>
                                          <p:attrName>fill.on</p:attrName>
                                        </p:attrNameLst>
                                      </p:cBhvr>
                                      <p:to>
                                        <p:strVal val="true"/>
                                      </p:to>
                                    </p:set>
                                  </p:childTnLst>
                                  <p:subTnLst>
                                    <p:audio>
                                      <p:cMediaNode vol="100000">
                                        <p:cTn display="0" masterRel="sameClick">
                                          <p:stCondLst>
                                            <p:cond evt="begin" delay="0">
                                              <p:tn val="10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11" restart="whenNotActive" fill="hold" evtFilter="cancelBubble" nodeType="interactiveSeq">
                <p:stCondLst>
                  <p:cond evt="onClick" delay="0">
                    <p:tgtEl>
                      <p:spTgt spid="36"/>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1000" fill="hold"/>
                                        <p:tgtEl>
                                          <p:spTgt spid="36"/>
                                        </p:tgtEl>
                                        <p:attrNameLst>
                                          <p:attrName>style.color</p:attrName>
                                        </p:attrNameLst>
                                      </p:cBhvr>
                                      <p:to>
                                        <a:srgbClr val="FF0000"/>
                                      </p:to>
                                    </p:animClr>
                                    <p:animClr clrSpc="rgb" dir="cw">
                                      <p:cBhvr>
                                        <p:cTn id="116" dur="1000" fill="hold"/>
                                        <p:tgtEl>
                                          <p:spTgt spid="36"/>
                                        </p:tgtEl>
                                        <p:attrNameLst>
                                          <p:attrName>fillcolor</p:attrName>
                                        </p:attrNameLst>
                                      </p:cBhvr>
                                      <p:to>
                                        <a:srgbClr val="FF0000"/>
                                      </p:to>
                                    </p:animClr>
                                    <p:set>
                                      <p:cBhvr>
                                        <p:cTn id="117" dur="1000" fill="hold"/>
                                        <p:tgtEl>
                                          <p:spTgt spid="36"/>
                                        </p:tgtEl>
                                        <p:attrNameLst>
                                          <p:attrName>fill.type</p:attrName>
                                        </p:attrNameLst>
                                      </p:cBhvr>
                                      <p:to>
                                        <p:strVal val="solid"/>
                                      </p:to>
                                    </p:set>
                                    <p:set>
                                      <p:cBhvr>
                                        <p:cTn id="118" dur="1000" fill="hold"/>
                                        <p:tgtEl>
                                          <p:spTgt spid="36"/>
                                        </p:tgtEl>
                                        <p:attrNameLst>
                                          <p:attrName>fill.on</p:attrName>
                                        </p:attrNameLst>
                                      </p:cBhvr>
                                      <p:to>
                                        <p:strVal val="true"/>
                                      </p:to>
                                    </p:set>
                                  </p:childTnLst>
                                  <p:subTnLst>
                                    <p:audio>
                                      <p:cMediaNode vol="100000">
                                        <p:cTn display="0" masterRel="sameClick">
                                          <p:stCondLst>
                                            <p:cond evt="begin" delay="0">
                                              <p:tn val="11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28"/>
                    </p:tgtEl>
                  </p:cond>
                </p:stCondLst>
                <p:endSync evt="end" delay="0">
                  <p:rtn val="all"/>
                </p:endSync>
                <p:childTnLst>
                  <p:par>
                    <p:cTn id="120" fill="hold">
                      <p:stCondLst>
                        <p:cond delay="0"/>
                      </p:stCondLst>
                      <p:childTnLst>
                        <p:par>
                          <p:cTn id="121" fill="hold">
                            <p:stCondLst>
                              <p:cond delay="0"/>
                            </p:stCondLst>
                            <p:childTnLst>
                              <p:par>
                                <p:cTn id="122" presetID="1" presetClass="entr" presetSubtype="0" fill="hold" grpId="0" nodeType="withEffect">
                                  <p:stCondLst>
                                    <p:cond delay="7750"/>
                                  </p:stCondLst>
                                  <p:childTnLst>
                                    <p:set>
                                      <p:cBhvr>
                                        <p:cTn id="123" dur="1" fill="hold">
                                          <p:stCondLst>
                                            <p:cond delay="9"/>
                                          </p:stCondLst>
                                        </p:cTn>
                                        <p:tgtEl>
                                          <p:spTgt spid="38"/>
                                        </p:tgtEl>
                                        <p:attrNameLst>
                                          <p:attrName>style.visibility</p:attrName>
                                        </p:attrNameLst>
                                      </p:cBhvr>
                                      <p:to>
                                        <p:strVal val="visible"/>
                                      </p:to>
                                    </p:set>
                                  </p:childTnLst>
                                </p:cTn>
                              </p:par>
                              <p:par>
                                <p:cTn id="124" presetID="1" presetClass="exit" presetSubtype="0" fill="hold" grpId="1" nodeType="withEffect">
                                  <p:stCondLst>
                                    <p:cond delay="8250"/>
                                  </p:stCondLst>
                                  <p:childTnLst>
                                    <p:set>
                                      <p:cBhvr>
                                        <p:cTn id="125" dur="1" fill="hold">
                                          <p:stCondLst>
                                            <p:cond delay="0"/>
                                          </p:stCondLst>
                                        </p:cTn>
                                        <p:tgtEl>
                                          <p:spTgt spid="38"/>
                                        </p:tgtEl>
                                        <p:attrNameLst>
                                          <p:attrName>style.visibility</p:attrName>
                                        </p:attrNameLst>
                                      </p:cBhvr>
                                      <p:to>
                                        <p:strVal val="hidden"/>
                                      </p:to>
                                    </p:set>
                                  </p:childTnLst>
                                </p:cTn>
                              </p:par>
                              <p:par>
                                <p:cTn id="126" presetID="0" presetClass="path" presetSubtype="0" accel="50000" decel="50000" fill="hold" grpId="1" nodeType="withEffect">
                                  <p:stCondLst>
                                    <p:cond delay="0"/>
                                  </p:stCondLst>
                                  <p:childTnLst>
                                    <p:animMotion origin="layout" path="M 0 0 L 0 0 C -0.00208 -0.01019 -0.00325 -0.01459 -0.00442 -0.02524 C -0.00794 -0.06158 -0.00182 -0.01436 -0.00703 -0.05649 C -0.00846 -0.06829 -0.00963 -0.07547 -0.01145 -0.08635 C -0.01237 -0.09838 -0.01315 -0.11042 -0.01406 -0.12246 C -0.01432 -0.1257 -0.01458 -0.12871 -0.01497 -0.13195 C -0.01549 -0.13612 -0.01614 -0.14028 -0.01666 -0.14445 C -0.01718 -0.15301 -0.02018 -0.18588 -0.01237 -0.18843 L 0.02566 -0.1757 C 0.04779 -0.16829 0.028 -0.17315 0.05391 -0.16806 C 0.06537 -0.1632 0.07696 -0.15903 0.08829 -0.15394 C 0.11446 -0.14167 0.1224 -0.1375 0.15443 -0.12709 C 0.16524 -0.12362 0.17618 -0.12199 0.18711 -0.11922 C 0.1918 -0.11667 0.19636 -0.1132 0.20118 -0.11158 C 0.20612 -0.10973 0.21133 -0.11065 0.21628 -0.10834 C 0.2224 -0.10533 0.22787 -0.09908 0.23386 -0.09584 C 0.24076 -0.09213 0.24805 -0.09098 0.25508 -0.08797 C 0.25899 -0.08635 0.26263 -0.08311 0.26654 -0.08172 C 0.28112 -0.07662 0.29636 -0.07616 0.31068 -0.06922 C 0.31589 -0.06644 0.32136 -0.06436 0.32657 -0.06135 C 0.33373 -0.05695 0.3405 -0.05093 0.34766 -0.04723 C 0.40678 -0.01713 0.37618 -0.04329 0.44571 0 L 0.48099 0.02199 C 0.52097 0.04676 0.50691 0.03472 0.52422 0.05 C 0.5336 0.04953 0.5431 0.04976 0.55248 0.04861 C 0.55586 0.04814 0.56081 0.04606 0.56394 0.04236 C 0.5655 0.04051 0.5668 0.03796 0.56836 0.03611 C 0.57683 0.02592 0.57605 0.02801 0.58425 0.02037 C 0.59219 0.01273 0.59076 0.01296 0.59831 0.00787 C 0.6 0.00648 0.60196 0.00601 0.60365 0.00463 C 0.60664 0.00185 0.6125 -0.00487 0.6125 -0.00487 C 0.58256 -0.03125 0.6211 0.00208 0.59662 -0.01737 C 0.59037 -0.02223 0.58451 -0.02894 0.578 -0.03311 C 0.57383 -0.03565 0.56901 -0.03519 0.56485 -0.03774 C 0.56394 -0.0382 0.56303 -0.03866 0.56211 -0.03936 C 0.55469 -0.04445 0.54909 -0.04862 0.5418 -0.0551 C 0.53438 -0.06158 0.53659 -0.06158 0.52865 -0.0676 C 0.52748 -0.06829 0.52631 -0.06852 0.52513 -0.06922 C 0.52097 -0.07107 0.49779 -0.08287 0.49597 -0.08473 C 0.49454 -0.08635 0.49297 -0.08797 0.49154 -0.08959 C 0.48972 -0.09144 0.48803 -0.09375 0.4862 -0.09584 C 0.48125 -0.10116 0.47605 -0.10579 0.47123 -0.11158 C 0.46511 -0.11875 0.4599 -0.12801 0.45365 -0.13496 C 0.45118 -0.13774 0.44831 -0.13797 0.44571 -0.13982 C 0.44271 -0.14167 0.43972 -0.14375 0.43685 -0.14607 C 0.43386 -0.14838 0.43073 -0.1507 0.428 -0.15394 C 0.42448 -0.15787 0.42227 -0.16528 0.41836 -0.16806 C 0.41303 -0.1713 0.40717 -0.17014 0.40157 -0.17107 C 0.3836 -0.18565 0.40053 -0.17385 0.37943 -0.18218 C 0.36888 -0.18635 0.35834 -0.19213 0.34766 -0.1963 C 0.34219 -0.19838 0.33646 -0.19977 0.33099 -0.20255 C 0.31433 -0.21088 0.32344 -0.2125 0.30365 -0.21806 C 0.29805 -0.21968 0.29245 -0.21922 0.28685 -0.21968 C 0.27709 -0.22547 0.2737 -0.22778 0.26042 -0.23218 C 0.25664 -0.23357 0.25274 -0.23334 0.24883 -0.2338 C 0.23594 -0.24074 0.22331 -0.24954 0.21003 -0.25417 C 0.20717 -0.25533 0.20417 -0.25602 0.20118 -0.25741 C 0.18425 -0.26459 0.19779 -0.26019 0.1862 -0.26366 C 0.18477 -0.26459 0.18334 -0.26598 0.18178 -0.26667 C 0.17891 -0.26806 0.1737 -0.26482 0.17305 -0.26991 C 0.1724 -0.27454 0.17826 -0.27199 0.18099 -0.27315 C 0.18998 -0.27037 0.19115 -0.26968 0.20391 -0.26991 L 0.33711 -0.27454 C 0.36368 -0.28056 0.353 -0.27778 0.39454 -0.29028 C 0.39922 -0.29167 0.40391 -0.29329 0.4086 -0.29491 C 0.4125 -0.29653 0.41628 -0.29815 0.42006 -0.29977 C 0.39805 -0.3051 0.40717 -0.30324 0.39271 -0.30602 C 0.39102 -0.30764 0.38933 -0.30973 0.38737 -0.31065 C 0.37735 -0.31574 0.36068 -0.31482 0.35209 -0.31551 C 0.34454 -0.31644 0.33685 -0.31713 0.32917 -0.31852 C 0.32266 -0.31968 0.30977 -0.32315 0.30977 -0.32315 C 0.28047 -0.34283 0.31146 -0.32246 0.27982 -0.34213 C 0.27826 -0.34306 0.27683 -0.34422 0.27539 -0.34514 C 0.27266 -0.34723 0.27019 -0.35 0.26745 -0.35139 C 0.24089 -0.36667 0.26016 -0.35162 0.23295 -0.36875 C 0.22969 -0.37084 0.22657 -0.37431 0.22331 -0.37662 C 0.22006 -0.37894 0.2168 -0.38056 0.21355 -0.38287 C 0.21237 -0.3838 0.21133 -0.38565 0.21003 -0.38612 C 0.20417 -0.38774 0.19831 -0.3882 0.19245 -0.38912 L 0.18178 -0.39375 C 0.1806 -0.39445 0.17956 -0.39514 0.17826 -0.39537 C 0.17539 -0.39584 0.1724 -0.39607 0.16954 -0.39699 C 0.16498 -0.39815 0.16068 -0.4007 0.15625 -0.40162 L 0.13594 -0.40649 C 0.13477 -0.40672 0.1336 -0.40764 0.13243 -0.40787 C 0.10469 -0.41551 0.14701 -0.39167 0.075 -0.42362 C 0.07383 -0.42408 0.07266 -0.42454 0.07149 -0.42524 C 0.07058 -0.4257 0.0698 -0.42639 0.06888 -0.42686 C 0.0668 -0.42755 0.06472 -0.42755 0.06276 -0.42848 C 0.05469 -0.43125 0.04688 -0.43519 0.03894 -0.43774 C 0.03295 -0.43959 -0.01119 -0.45 -0.0194 -0.45186 L -0.02552 -0.45348 L -0.075 -0.46436 C -0.0819 -0.46598 -0.10208 -0.46875 -0.10494 -0.46922 C -0.11862 -0.47824 -0.10572 -0.47061 -0.11822 -0.47547 C -0.12382 -0.47755 -0.12434 -0.47894 -0.12968 -0.48172 C -0.13203 -0.48287 -0.13437 -0.4838 -0.13671 -0.48496 L -0.15703 -0.49422 C -0.15963 -0.49213 -0.16276 -0.49121 -0.16497 -0.48797 C -0.16653 -0.48565 -0.16601 -0.47662 -0.16757 -0.47848 C -0.17044 -0.48218 -0.16836 -0.49237 -0.17109 -0.49584 C -0.17487 -0.50024 -0.17994 -0.49792 -0.18437 -0.49908 C -0.18463 -0.49676 -0.18489 -0.49051 -0.18528 -0.4926 C -0.18737 -0.5051 -0.18697 -0.51505 -0.18697 -0.52709 L -0.18697 -0.52709 L -0.10494 -0.50834 " pathEditMode="relative" ptsTypes="AAAAAAAAAAAAAAAAAAAAAAAAAAAAAAAAAAAAAAAAAAAAAAAAAAAAAAAAAAAAAAAAAAAAAAAAAAAAAAAAAAAAAAAAAAAAAAAAAAAAAAAAAAA">
                                      <p:cBhvr>
                                        <p:cTn id="127" dur="6000" fill="hold"/>
                                        <p:tgtEl>
                                          <p:spTgt spid="80"/>
                                        </p:tgtEl>
                                        <p:attrNameLst>
                                          <p:attrName>ppt_x</p:attrName>
                                          <p:attrName>ppt_y</p:attrName>
                                        </p:attrNameLst>
                                      </p:cBhvr>
                                    </p:animMotion>
                                  </p:childTnLst>
                                </p:cTn>
                              </p:par>
                              <p:par>
                                <p:cTn id="128" presetID="0" presetClass="path" presetSubtype="0" accel="50000" decel="50000" fill="hold" grpId="1" nodeType="withEffect">
                                  <p:stCondLst>
                                    <p:cond delay="3000"/>
                                  </p:stCondLst>
                                  <p:childTnLst>
                                    <p:animMotion origin="layout" path="M 0 0 L 0 0 C -0.00026 -0.01042 -0.00026 -0.02107 -0.00092 -0.03149 C -0.00105 -0.03426 -0.00261 -0.03658 -0.00261 -0.03936 C -0.00287 -0.05232 -0.00248 -0.06551 -0.00183 -0.07848 C -0.00157 -0.08334 -0.00131 -0.08843 0 -0.0926 C 0.00143 -0.09746 0.00403 -0.10093 0.00612 -0.1051 C 0.01679 -0.09561 -0.00092 -0.11088 0.02552 -0.09584 C 0.02786 -0.09445 0.02942 -0.09028 0.03177 -0.08959 C 0.03776 -0.08727 0.05026 -0.08635 0.05026 -0.08635 C 0.05117 -0.08519 0.05208 -0.08449 0.05299 -0.08311 C 0.05559 -0.0794 0.05781 -0.07338 0.06002 -0.06899 C 0.06106 -0.0669 0.06211 -0.06412 0.06354 -0.06274 C 0.06536 -0.06088 0.0677 -0.06088 0.06966 -0.05973 C 0.07135 -0.05857 0.07434 -0.05556 0.07591 -0.05348 C 0.07656 -0.05255 0.07708 -0.05139 0.0776 -0.05024 C 0.07825 -0.04885 0.07864 -0.04676 0.07942 -0.04561 C 0.08007 -0.04445 0.08112 -0.04445 0.08203 -0.04399 C 0.08268 -0.04283 0.08333 -0.04213 0.08385 -0.04074 C 0.08424 -0.03936 0.08411 -0.03727 0.08476 -0.03612 C 0.08619 -0.03357 0.08828 -0.03195 0.08997 -0.02987 C 0.09336 -0.02593 0.09192 -0.02801 0.0944 -0.02362 C 0.09609 -0.01459 0.09401 -0.02269 0.09882 -0.01412 C 0.09987 -0.01227 0.10052 -0.00996 0.10143 -0.00787 C 0.10455 -0.00162 0.1039 -0.00417 0.10768 0.00162 C 0.10859 0.00301 0.10937 0.00486 0.11028 0.00625 C 0.11406 0.0118 0.11731 0.01088 0.12083 0.02037 C 0.12408 0.0287 0.12122 0.02222 0.12708 0.03125 C 0.13112 0.03773 0.12799 0.03495 0.13242 0.0375 C 0.1332 0.03912 0.13385 0.04166 0.13502 0.04236 C 0.14023 0.04467 0.1401 0.03634 0.14388 0.03287 C 0.14505 0.03194 0.14622 0.03101 0.14739 0.02986 C 0.15013 0.02685 0.15221 0.02176 0.15533 0.02037 L 0.15885 0.01875 C 0.16237 0.01458 0.16549 0.00902 0.1694 0.00625 C 0.17708 0.00069 0.17526 0.00231 0.18619 -0.00787 C 0.18776 -0.00926 0.18906 -0.01135 0.19062 -0.0125 C 0.19283 -0.01436 0.19804 -0.01644 0.20026 -0.01899 C 0.21184 -0.03149 0.20338 -0.02593 0.21002 -0.02987 C 0.21184 -0.03311 0.21471 -0.03866 0.21705 -0.04074 C 0.2194 -0.04283 0.22187 -0.04375 0.22408 -0.04561 C 0.2263 -0.04723 0.22825 -0.05 0.23033 -0.05186 C 0.23112 -0.05255 0.23216 -0.05255 0.23294 -0.05348 C 0.23593 -0.05625 0.2388 -0.05973 0.24179 -0.06274 C 0.24296 -0.06389 0.24427 -0.06482 0.24531 -0.06598 C 0.24713 -0.06783 0.24856 -0.07107 0.25065 -0.07223 C 0.25442 -0.07454 0.25234 -0.07338 0.25677 -0.07547 C 0.26224 -0.08519 0.25846 -0.07686 0.24362 -0.07686 C 0.23203 -0.07686 0.22057 -0.07801 0.20911 -0.07848 C 0.19804 -0.08241 0.20325 -0.08102 0.19322 -0.08311 C 0.19205 -0.08426 0.19088 -0.08542 0.18971 -0.08635 C 0.18737 -0.0882 0.18528 -0.08866 0.18268 -0.08959 C 0.17799 -0.09491 0.18216 -0.09074 0.17643 -0.09422 C 0.17565 -0.09468 0.17096 -0.09838 0.1694 -0.09885 C 0.16744 -0.09954 0.16536 -0.1 0.16328 -0.10047 C 0.16237 -0.10162 0.16158 -0.10301 0.16054 -0.10371 C 0.15429 -0.10764 0.15299 -0.10625 0.14648 -0.10834 C 0.14635 -0.10834 0.13711 -0.11181 0.13502 -0.11297 C 0.11757 -0.12246 0.1263 -0.11899 0.11653 -0.12246 C 0.11406 -0.125 0.11184 -0.12778 0.10937 -0.13033 C 0.10833 -0.13149 0.10716 -0.13287 0.10586 -0.13334 C 0.10273 -0.13449 0.09947 -0.13449 0.09622 -0.13496 C 0.09531 -0.13542 0.0944 -0.13588 0.09349 -0.13658 C 0.09205 -0.1375 0.09062 -0.13889 0.08906 -0.13959 C 0.08059 -0.14422 0.07148 -0.14514 0.06354 -0.15232 C 0.05586 -0.15903 0.06119 -0.15463 0.04674 -0.1632 L 0.0414 -0.16644 C 0.03945 -0.16737 0.03737 -0.16829 0.03528 -0.16945 C 0.03372 -0.17037 0.03242 -0.17223 0.03086 -0.17269 C 0.02291 -0.17524 0.01497 -0.17686 0.00703 -0.17894 C -0.003 -0.18496 0.00677 -0.1794 -0.00625 -0.18519 C -0.00717 -0.18565 -0.00795 -0.18658 -0.00886 -0.18681 C -0.01211 -0.1875 -0.01537 -0.1875 -0.01849 -0.18843 C -0.02357 -0.18959 -0.02852 -0.19213 -0.0336 -0.19306 L -0.04154 -0.19468 C -0.04297 -0.19607 -0.04441 -0.19815 -0.04597 -0.19931 C -0.04766 -0.2007 -0.05118 -0.20255 -0.05118 -0.20255 C -0.05352 -0.20186 -0.05664 -0.20394 -0.05821 -0.20093 C -0.06224 -0.19306 -0.06303 -0.18149 -0.06615 -0.17269 C -0.07709 -0.1426 -0.07357 -0.15579 -0.07852 -0.13496 C -0.07891 -0.12987 -0.07904 -0.12454 -0.07943 -0.11922 C -0.07969 -0.11667 -0.08021 -0.11412 -0.08034 -0.11135 C -0.0806 -0.10093 -0.07917 -0.06135 -0.08295 -0.04237 C -0.0836 -0.03959 -0.08477 -0.03727 -0.08568 -0.03449 C -0.0862 -0.02871 -0.08698 -0.02315 -0.08737 -0.01737 C -0.08946 0.01527 -0.0862 -0.00162 -0.08998 0.01574 C -0.08972 0.02615 -0.08972 0.03657 -0.0892 0.04699 C -0.08907 0.04861 -0.08881 0.05046 -0.08829 0.05162 C -0.08685 0.05486 -0.0849 0.05509 -0.08295 0.05648 C -0.08086 0.05787 -0.07904 0.06041 -0.07683 0.06111 C -0.0625 0.06527 -0.04792 0.06713 -0.0336 0.0706 C -0.01914 0.07407 -0.00469 0.07731 0.00963 0.08148 C 0.01328 0.08263 0.01679 0.08333 0.02031 0.08472 C 0.02239 0.08541 0.02434 0.08726 0.02643 0.08773 C 0.03645 0.09074 0.04648 0.09328 0.05651 0.0956 C 0.07031 0.09907 0.05924 0.09537 0.06888 0.09884 L 0.23125 0.09722 C 0.23307 0.09699 0.23046 0.09051 0.22942 0.08773 C 0.22864 0.08564 0.22708 0.08472 0.22591 0.0831 C 0.2125 0.06319 0.27252 0.14282 0.21263 0.06435 C 0.21093 0.06203 0.20937 0.05926 0.20742 0.0581 C 0.19166 0.04838 0.18984 0.04838 0.17825 0.04537 C 0.16809 0.03333 0.17825 0.04328 0.16237 0.0375 C 0.16132 0.03726 0.16067 0.03541 0.15976 0.03449 C 0.15885 0.03379 0.15794 0.03333 0.15703 0.03287 C 0.15442 0.03171 0.15182 0.03078 0.14908 0.02986 C 0.14049 0.02199 0.1513 0.03148 0.14114 0.02338 C 0.13463 0.01828 0.12838 0.01226 0.12174 0.00787 C 0.11836 0.00555 0.11471 0.00463 0.11119 0.00301 C 0.10026 -0.00973 0.10937 0.00023 0.08906 -0.01574 C 0.08072 -0.02223 0.08697 -0.01899 0.08033 -0.02199 C 0.07526 -0.02662 0.07005 -0.03079 0.06523 -0.03612 C 0.0595 -0.04283 0.05416 -0.0507 0.04856 -0.05811 C 0.04765 -0.05926 0.04362 -0.06482 0.04231 -0.06598 C 0.03971 -0.06829 0.03711 -0.07014 0.03437 -0.07223 C 0.03411 -0.07385 0.03411 -0.0757 0.03346 -0.07686 C 0.03281 -0.07848 0.03177 -0.07894 0.03086 -0.0801 C 0.02903 -0.08264 0.02734 -0.08519 0.02552 -0.08797 C 0.02434 -0.08982 0.0233 -0.09237 0.022 -0.09422 C 0.01718 -0.1007 0.01211 -0.10672 0.00703 -0.11297 C 0.00612 -0.11412 0.00533 -0.11528 0.00442 -0.11621 C 0.00169 -0.11875 -0.00105 -0.12084 -0.00352 -0.12408 C -0.01094 -0.13311 -0.00326 -0.12848 -0.01055 -0.13195 C -0.01654 -0.13959 -0.01172 -0.1338 -0.01849 -0.14121 C -0.02071 -0.14375 -0.02331 -0.14723 -0.02566 -0.14908 C -0.0267 -0.15 -0.028 -0.15024 -0.02917 -0.1507 C -0.0306 -0.15232 -0.03191 -0.15463 -0.0336 -0.15533 C -0.03672 -0.15672 -0.04011 -0.15625 -0.04323 -0.15695 C -0.04441 -0.15718 -0.04558 -0.15811 -0.04675 -0.15857 C -0.0474 -0.15949 -0.04779 -0.16112 -0.04857 -0.16158 C -0.05118 -0.1632 -0.05391 -0.16366 -0.05651 -0.16482 C -0.05769 -0.16528 -0.05886 -0.16574 -0.06003 -0.16644 C -0.06394 -0.17338 -0.05977 -0.1669 -0.06888 -0.17431 C -0.0737 -0.17801 -0.07878 -0.18125 -0.08295 -0.18681 C -0.08412 -0.18843 -0.08529 -0.19028 -0.08646 -0.19144 C -0.08737 -0.19237 -0.0892 -0.19306 -0.0892 -0.19306 L -0.0892 -0.19306 " pathEditMode="relative" ptsTypes="AAAAAAAAAAAAAAAAAAAAAAAAAAAAAAAAAAAAAAAAAAAAAAAAAAAAAAAAAAAAAAAAAAAAAAAAAAAAAAAAAAAAAAAAAAAAAAAAAAAAAAAAAAAAAAAAAAAAAAAAAAAAAAAAAAAAAAAAA">
                                      <p:cBhvr>
                                        <p:cTn id="129" dur="6000" fill="hold"/>
                                        <p:tgtEl>
                                          <p:spTgt spid="78"/>
                                        </p:tgtEl>
                                        <p:attrNameLst>
                                          <p:attrName>ppt_x</p:attrName>
                                          <p:attrName>ppt_y</p:attrName>
                                        </p:attrNameLst>
                                      </p:cBhvr>
                                    </p:animMotion>
                                  </p:childTnLst>
                                </p:cTn>
                              </p:par>
                              <p:par>
                                <p:cTn id="130" presetID="0" presetClass="path" presetSubtype="0" accel="50000" decel="50000" fill="hold" grpId="1" nodeType="withEffect">
                                  <p:stCondLst>
                                    <p:cond delay="3000"/>
                                  </p:stCondLst>
                                  <p:childTnLst>
                                    <p:animMotion origin="layout" path="M 0 0 L 0 0 C -0.00026 -0.00787 -0.00039 -0.01574 -0.00091 -0.02361 C -0.00104 -0.02523 -0.00157 -0.02662 -0.00183 -0.02824 C -0.00209 -0.03079 -0.00235 -0.03357 -0.00261 -0.03611 C -0.00534 -0.03565 -0.00795 -0.03542 -0.01055 -0.03449 C -0.01771 -0.03241 -0.00925 -0.03426 -0.01498 -0.02986 C -0.01641 -0.02871 -0.01797 -0.02871 -0.0194 -0.02824 C -0.02344 -0.02107 -0.02058 -0.025 -0.03086 -0.02199 C -0.03776 -0.01991 -0.03972 -0.01991 -0.04766 -0.01875 C -0.04909 -0.01829 -0.05052 -0.01736 -0.05209 -0.01736 C -0.06797 -0.01736 -0.08386 -0.01783 -0.09974 -0.01875 C -0.10091 -0.01898 -0.10209 -0.02014 -0.10326 -0.02037 C -0.10534 -0.02107 -0.10742 -0.0213 -0.10938 -0.02199 C -0.11446 -0.02384 -0.1194 -0.02639 -0.12448 -0.02824 C -0.1267 -0.02917 -0.13386 -0.02986 -0.13151 -0.02986 C -0.11706 -0.02986 -0.10261 -0.02871 -0.08828 -0.02824 C -0.08438 -0.02778 -0.0806 -0.02685 -0.07683 -0.02662 L 0.01146 -0.02361 C 0.0138 -0.02315 0.01172 -0.01505 0.01237 -0.01111 C 0.01263 -0.00949 0.01354 -0.0088 0.01406 -0.00787 C 0.01445 0.00625 0.01419 0.02037 0.01497 0.03449 C 0.0151 0.03727 0.01666 0.03958 0.01679 0.04236 C 0.01758 0.07407 0.01679 0.10602 0.01758 0.13796 C 0.01797 0.1493 0.01862 0.14977 0.02109 0.15671 C 0.02083 0.15417 0.0207 0.15139 0.02031 0.14907 C 0.01992 0.14676 0.01888 0.14491 0.01849 0.14259 C 0.01797 0.13866 0.01797 0.13426 0.01758 0.13009 C 0.01732 0.12546 0.01705 0.12083 0.01679 0.11597 C 0.01653 0.11296 0.01614 0.10972 0.01588 0.10671 C 0.01458 0.09097 0.01614 0.09815 0.01328 0.08773 C 0.01289 0.08403 0.01276 0.08055 0.01237 0.07685 C 0.01211 0.07523 0.01172 0.07361 0.01146 0.07222 C 0.0108 0.06852 0.01028 0.06481 0.00963 0.06111 C 0.00742 0.02523 0.0108 0.07639 0.00612 0.01875 L 0.00442 -0.00324 C 0.00416 -0.01621 0.00468 -0.0294 0.00351 -0.04236 C 0.00338 -0.04398 0.00182 -0.04421 0.00091 -0.04398 C -0.00013 -0.04352 -0.00091 -0.0419 -0.00183 -0.04074 C -0.003 -0.03773 -0.00404 -0.03449 -0.00534 -0.03148 C -0.00625 -0.0294 -0.00716 -0.02732 -0.00795 -0.02523 C -0.01042 -0.01898 -0.0125 -0.01227 -0.01498 -0.00625 C -0.01589 -0.00417 -0.01667 -0.00208 -0.01771 0 C -0.01849 0.00162 -0.01953 0.00278 -0.02032 0.00463 C -0.03125 0.03125 -0.02318 0.01597 -0.03086 0.02986 C -0.03242 0.0456 -0.03073 0.03333 -0.0336 0.04537 C -0.03451 0.04954 -0.0349 0.05417 -0.0362 0.0581 C -0.03698 0.06018 -0.03867 0.06088 -0.03972 0.06273 C -0.04141 0.06551 -0.04245 0.06921 -0.04414 0.07222 C -0.04492 0.07338 -0.04597 0.07407 -0.04675 0.07523 C -0.05573 0.08958 -0.05039 0.08565 -0.05651 0.08935 C -0.05768 0.0919 -0.05873 0.09467 -0.06003 0.09722 C -0.06055 0.09838 -0.06107 0.09954 -0.06172 0.10023 C -0.06263 0.10116 -0.06354 0.10139 -0.06446 0.10185 C -0.06537 0.10393 -0.06589 0.10648 -0.06706 0.1081 C -0.06784 0.10926 -0.06888 0.10903 -0.06966 0.10972 C -0.07123 0.11111 -0.07266 0.11296 -0.07409 0.11435 C -0.07735 0.12315 -0.07409 0.1162 -0.07852 0.12083 C -0.08034 0.12245 -0.08203 0.125 -0.08386 0.12708 C -0.08659 0.12986 -0.08724 0.13009 -0.08998 0.13171 C -0.09675 0.14074 -0.09024 0.13264 -0.09701 0.13958 C -0.09805 0.14051 -0.0987 0.1419 -0.09974 0.14259 C -0.10078 0.14352 -0.10209 0.14375 -0.10326 0.14421 C -0.10729 0.15162 -0.10209 0.14329 -0.1086 0.14907 C -0.1099 0.15023 -0.11094 0.15208 -0.11211 0.1537 C -0.11328 0.15741 -0.11433 0.16111 -0.11563 0.16458 C -0.11641 0.1669 -0.1168 0.17037 -0.11823 0.17083 C -0.11914 0.17129 -0.11849 0.16759 -0.11914 0.1662 C -0.12071 0.16273 -0.12266 0.15995 -0.12448 0.15671 C -0.12526 0.15532 -0.12617 0.1537 -0.12709 0.15208 C -0.12995 0.14722 -0.13308 0.14305 -0.13594 0.13796 C -0.13672 0.13634 -0.1375 0.13472 -0.13854 0.13333 C -0.13985 0.13148 -0.14154 0.13009 -0.14297 0.12847 C -0.14466 0.12384 -0.14675 0.11944 -0.14818 0.11435 C -0.14883 0.1125 -0.14844 0.10995 -0.14909 0.1081 C -0.15 0.10579 -0.15157 0.10417 -0.15261 0.10185 C -0.17422 0.05949 -0.15547 0.09375 -0.17917 0.05162 L -0.18789 0.03611 C -0.18907 0.03403 -0.19037 0.03194 -0.19141 0.02986 C -0.19323 0.02616 -0.19479 0.02222 -0.19675 0.01875 C -0.1987 0.01528 -0.20104 0.01273 -0.203 0.00949 C -0.20482 0.00602 -0.20625 0.00162 -0.20821 -0.00162 C -0.21537 -0.01343 -0.22292 -0.02454 -0.23034 -0.03611 L -0.23828 -0.04861 C -0.24089 -0.05278 -0.24362 -0.05671 -0.24623 -0.06111 C -0.24792 -0.06435 -0.24948 -0.06806 -0.25143 -0.0706 C -0.25365 -0.07338 -0.25638 -0.07408 -0.25847 -0.07685 C -0.26055 -0.0794 -0.26185 -0.08357 -0.2638 -0.08634 C -0.26901 -0.09329 -0.26628 -0.08912 -0.27175 -0.09884 C -0.27266 -0.10046 -0.27344 -0.10208 -0.27435 -0.10347 C -0.27709 -0.10718 -0.27995 -0.11019 -0.28229 -0.11458 C -0.28386 -0.11713 -0.28581 -0.12384 -0.28581 -0.12384 C -0.28724 -0.13611 -0.28568 -0.12824 -0.29024 -0.13958 C -0.29518 -0.15139 -0.29167 -0.14653 -0.29649 -0.15208 C -0.29818 -0.15671 -0.30013 -0.1588 -0.29466 -0.15833 C -0.28646 -0.15787 -0.27826 -0.15671 -0.27005 -0.15533 C -0.23503 -0.14931 -0.24792 -0.15139 -0.22058 -0.14283 C -0.21537 -0.14097 -0.21003 -0.13935 -0.20469 -0.13796 C -0.17305 -0.13079 -0.18451 -0.13565 -0.15183 -0.12871 C -0.11237 -0.12014 -0.13242 -0.12338 -0.0918 -0.11921 C -0.07266 -0.11435 -0.09297 -0.12014 -0.08295 -0.11597 C -0.08008 -0.11482 -0.07696 -0.11435 -0.07409 -0.11296 C -0.05821 -0.10463 -0.06654 -0.10764 -0.0556 -0.10046 C -0.05143 -0.09769 -0.04518 -0.09398 -0.04063 -0.09259 C -0.03828 -0.09167 -0.03594 -0.09167 -0.0336 -0.09097 C -0.03086 -0.09005 -0.02826 -0.08796 -0.02565 -0.08796 C -0.01185 -0.08704 0.00208 -0.08796 0.01588 -0.08796 L 0.01588 -0.08796 " pathEditMode="relative" ptsTypes="AAAAAAAAAAAAAAAAAAAAAAAAAAAAAAAAAAAAAAAAAAAAAAAAAAAAAAAAAAAAAAAAAAAAAAAAAAAAAAAAAAAAAAAAAAAAAAAAAAAAAAAAAAAA">
                                      <p:cBhvr>
                                        <p:cTn id="131" dur="6000" fill="hold"/>
                                        <p:tgtEl>
                                          <p:spTgt spid="79"/>
                                        </p:tgtEl>
                                        <p:attrNameLst>
                                          <p:attrName>ppt_x</p:attrName>
                                          <p:attrName>ppt_y</p:attrName>
                                        </p:attrNameLst>
                                      </p:cBhvr>
                                    </p:animMotion>
                                  </p:childTnLst>
                                </p:cTn>
                              </p:par>
                              <p:par>
                                <p:cTn id="132" presetID="0" presetClass="path" presetSubtype="0" accel="50000" decel="50000" fill="hold" grpId="1" nodeType="withEffect">
                                  <p:stCondLst>
                                    <p:cond delay="3000"/>
                                  </p:stCondLst>
                                  <p:childTnLst>
                                    <p:animMotion origin="layout" path="M 0 0 L 0 0 C 0.01693 -0.00741 0.0056 -0.00371 0.02735 -0.00625 C 0.08386 -0.01274 0.01823 -0.00857 0.12526 -0.01088 C 0.12826 -0.01135 0.13112 -0.01181 0.13412 -0.0125 C 0.13529 -0.01274 0.13646 -0.01366 0.13763 -0.01389 C 0.14141 -0.01482 0.14532 -0.01505 0.14909 -0.01551 C 0.15729 -0.01852 0.16341 -0.02084 0.17292 -0.02176 C 0.17617 -0.02223 0.17943 -0.02084 0.18256 -0.02038 L 0.17644 -0.01875 C 0.17409 -0.01806 0.17175 -0.01783 0.1694 -0.01713 C 0.16433 -0.01575 0.15938 -0.01343 0.15443 -0.0125 C 0.14297 -0.01019 0.14909 -0.01135 0.13581 -0.00926 C 0.12474 -0.0007 0.13412 -0.00649 0.11732 -0.00301 C 0.11641 -0.00278 0.11563 -0.00163 0.11472 -0.00139 C 0.10938 -0.00024 0.10404 0.00046 0.09883 0.00162 C 0.09727 0.00208 0.09584 0.003 0.0944 0.00324 C 0.09024 0.00393 0.0862 0.00393 0.08203 0.00486 C 0.07344 0.00648 0.06498 0.00925 0.05651 0.01111 C 0.05261 0.0118 0.04883 0.01226 0.04506 0.01273 L 0.0194 0.01574 C 0.01849 0.0162 0.01771 0.01689 0.0168 0.01736 C 0.01498 0.01805 0.01315 0.01782 0.01146 0.01898 C 0.01068 0.01944 0.01042 0.02152 0.00977 0.02199 C 0.00834 0.02314 0.00677 0.02291 0.00534 0.02361 C 0.00443 0.02407 0.0017 0.02523 0.00261 0.02523 L 0.1112 0.02361 C 0.15651 0.01203 0.12891 0.01851 0.23815 0.02523 C 0.24414 0.02546 0.22644 0.02754 0.22058 0.02824 C 0.21407 0.02916 0.20756 0.02986 0.20117 0.02986 L -0.00963 0.03148 C -0.00768 0.03101 -0.00534 0.03171 -0.00351 0.02986 C -0.00182 0.02824 -0.00091 0.025 0 0.02199 C 0.01042 -0.01274 -0.00182 0.02337 0.00534 -0.00625 C 0.00703 -0.01343 0.00886 -0.02084 0.01055 -0.02801 C 0.01094 -0.02963 0.01107 -0.03125 0.01146 -0.03288 C 0.01706 -0.05278 0.01094 -0.02477 0.01771 -0.05487 C 0.02006 -0.06528 0.02006 -0.07107 0.02201 -0.08311 C 0.02253 -0.08565 0.02331 -0.0882 0.02383 -0.09075 C 0.02565 -0.10139 0.02565 -0.10394 0.02644 -0.11436 C 0.02617 -0.12014 0.02591 -0.12593 0.02565 -0.13172 C 0.02513 -0.13843 0.025 -0.14167 0.02292 -0.14723 C 0.02188 -0.15 0.01992 -0.15186 0.01849 -0.15348 C 0.01472 -0.13311 0.01745 -0.14954 0.0168 -0.09862 C 0.01615 -0.05278 0.01628 -0.00672 0.01498 0.03935 C 0.01485 0.04467 0.01315 0.04976 0.01237 0.05509 C 0.01159 0.06018 0.0112 0.07037 0.01055 0.07546 C 0.01042 0.07708 0.0099 0.07847 0.00977 0.08009 C 0.00808 0.09282 0.01016 0.08611 0.00703 0.09421 C 0.0237 0.10162 0.00026 0.09189 0.04857 0.09259 C 0.09974 0.09351 0.15091 0.09675 0.20209 0.09884 C 0.2142 0.10254 0.19961 0.09814 0.22058 0.10509 C 0.22774 0.10763 0.22357 0.10532 0.22852 0.10833 C 0.22969 0.10995 0.23073 0.1118 0.23203 0.11296 C 0.23308 0.11388 0.23464 0.11319 0.23555 0.11458 C 0.23802 0.11805 0.23972 0.12291 0.24167 0.12708 C 0.24453 0.14189 0.2392 0.11666 0.24701 0.13819 C 0.24935 0.14444 0.25052 0.15162 0.25235 0.15856 C 0.25261 0.16111 0.25274 0.16388 0.25313 0.16643 C 0.25365 0.16851 0.25443 0.17037 0.25495 0.17268 C 0.25586 0.17685 0.25677 0.18101 0.25756 0.18518 C 0.25795 0.2118 0.25873 0.23842 0.25847 0.26527 C 0.25834 0.27407 0.25638 0.27268 0.25313 0.27615 C 0.25196 0.27754 0.25091 0.27962 0.24961 0.28078 C 0.24831 0.28217 0.24479 0.2831 0.24349 0.28402 C 0.24219 0.28472 0.24115 0.28634 0.23998 0.28703 C 0.23881 0.28796 0.23763 0.28796 0.23646 0.28865 C 0.23373 0.29004 0.23112 0.29189 0.22852 0.29328 C 0.21823 0.29282 0.20782 0.29351 0.19766 0.29189 C 0.17604 0.28842 0.20222 0.28425 0.18256 0.28865 C 0.18451 0.29375 0.18334 0.29328 0.18529 0.29328 L 0.18529 0.29328 " pathEditMode="relative" ptsTypes="AAAAAAAAAAAAAAAAAAAAAAAAAAAAAAAAAAAAAAAAAAAAAAAAAAAAAAAAAAAAAAAAAAAAAAAA">
                                      <p:cBhvr>
                                        <p:cTn id="133" dur="6000" fill="hold"/>
                                        <p:tgtEl>
                                          <p:spTgt spid="22"/>
                                        </p:tgtEl>
                                        <p:attrNameLst>
                                          <p:attrName>ppt_x</p:attrName>
                                          <p:attrName>ppt_y</p:attrName>
                                        </p:attrNameLst>
                                      </p:cBhvr>
                                    </p:animMotion>
                                  </p:childTnLst>
                                </p:cTn>
                              </p:par>
                              <p:par>
                                <p:cTn id="134" presetID="0" presetClass="path" presetSubtype="0" accel="50000" decel="50000" fill="hold" grpId="1" nodeType="withEffect">
                                  <p:stCondLst>
                                    <p:cond delay="3000"/>
                                  </p:stCondLst>
                                  <p:childTnLst>
                                    <p:animMotion origin="layout" path="M 0 0 L 0 0 C 0.00169 0.01342 0.00859 0.06018 0.00703 0.07685 C 0.00651 0.08287 0.00352 0.08726 0.00091 0.09097 C -0.00807 0.10416 -0.02578 0.103 -0.03437 0.10509 C -0.05156 0.10949 -0.075 0.11574 -0.0918 0.12384 C -0.12539 0.14027 -0.0987 0.13472 -0.12174 0.13819 C -0.11328 0.12245 -0.10599 0.10393 -0.09622 0.09097 C -0.07552 0.06388 -0.04401 0.04675 -0.02031 0.03287 C 0.01628 0.01157 -0.00143 0.02731 0.01862 0.00787 C 0.0125 -0.01737 0.01576 -0.00556 0 -0.04561 C -0.00065 -0.04723 -0.00195 -0.04838 -0.0026 -0.05024 C -0.0082 -0.06621 -0.01328 -0.08264 -0.01849 -0.09885 C -0.0345 -0.21505 -0.01823 -0.1713 -0.03177 -0.15371 C -0.07747 -0.09491 -0.06302 -0.10394 -0.08477 -0.09098 C -0.11628 -0.04723 -0.11732 -0.04885 -0.14557 0.00162 C -0.17865 0.06018 -0.17161 0.03888 -0.18268 0.07847 C -0.18854 0.04189 -0.19687 0.00625 -0.20026 -0.03149 C -0.21289 -0.17037 -0.18333 -0.08797 -0.22057 -0.16945 C -0.26771 -0.09862 -0.27135 -0.10903 -0.29648 -0.02362 C -0.29961 -0.01274 -0.30065 -0.00047 -0.30273 0.01088 C -0.30443 -0.02524 -0.30651 -0.06112 -0.30794 -0.09723 C -0.3099 -0.14514 -0.3138 -0.13264 -0.30716 -0.1507 L -0.23828 -0.14908 C -0.00299 -0.14908 -0.05781 -0.04838 0.00182 -0.16644 C 0.0026 -0.17153 0.00339 -0.17686 0.00443 -0.18195 C 0.00482 -0.18426 0.00625 -0.1882 0.00625 -0.1882 L 0.00625 -0.1882 " pathEditMode="relative" ptsTypes="AAAAAAAAAAAAAAAAAAAAAAAAAAAA">
                                      <p:cBhvr>
                                        <p:cTn id="135" dur="6000" fill="hold"/>
                                        <p:tgtEl>
                                          <p:spTgt spid="21"/>
                                        </p:tgtEl>
                                        <p:attrNameLst>
                                          <p:attrName>ppt_x</p:attrName>
                                          <p:attrName>ppt_y</p:attrName>
                                        </p:attrNameLst>
                                      </p:cBhvr>
                                    </p:animMotion>
                                  </p:childTnLst>
                                </p:cTn>
                              </p:par>
                              <p:par>
                                <p:cTn id="136" presetID="0" presetClass="path" presetSubtype="0" accel="50000" decel="50000" fill="hold" grpId="1" nodeType="withEffect">
                                  <p:stCondLst>
                                    <p:cond delay="3000"/>
                                  </p:stCondLst>
                                  <p:childTnLst>
                                    <p:animMotion origin="layout" path="M 0 0 L 0 0 C 0.06198 -0.03657 0.00911 -0.00694 0.17916 -0.00301 C 0.19036 -0.00278 0.20156 -0.00069 0.21276 0 C 0.22422 0.00093 0.23567 0.00116 0.24713 0.00162 C 0.32122 0.0125 0.28294 0.00995 0.36185 0.00787 C 0.37057 0.00486 0.36224 0.00741 0.37591 0.00486 C 0.37799 0.0044 0.38008 0.0037 0.38216 0.00324 C 0.39596 0.0037 0.41015 -0.00069 0.42357 0.00486 C 0.42656 0.00602 0.42422 0.01528 0.42448 0.0206 C 0.42695 0.05903 0.42317 -0.01157 0.42721 0.06921 C 0.42565 0.07222 0.425 0.07847 0.42278 0.07847 C 0.40742 0.07963 0.29713 0.07639 0.26484 0.07546 C 0.26211 0.075 0.2595 0.07384 0.2569 0.07384 C 0.10065 0.0706 0.11901 0.15509 0.11745 -0.02176 L 0.10677 -0.02037 L 0.09453 -0.01875 C 0.09205 -0.01829 0.08984 -0.01713 0.08737 -0.01713 L -0.06433 -0.01412 C -0.07058 -0.01343 -0.0767 -0.01319 -0.08295 -0.0125 C -0.08451 -0.01227 -0.08906 -0.01018 -0.09089 -0.00926 C -0.09167 0.00857 -0.09258 0.02616 -0.09349 0.04398 C -0.09427 0.05926 -0.09427 0.06667 -0.0961 0.07847 C -0.09636 0.08009 -0.09675 0.08171 -0.09701 0.08333 C -0.09727 0.08796 -0.09766 0.09259 -0.09792 0.09745 C -0.09831 0.10417 -0.09779 0.11134 -0.09883 0.11782 C -0.09909 0.11945 -0.10052 0.11875 -0.10143 0.11945 C -0.10261 0.12199 -0.10326 0.1257 -0.10495 0.12732 C -0.10742 0.12917 -0.11029 0.1287 -0.11289 0.1287 C -0.12591 0.1287 -0.1388 0.12755 -0.1517 0.12732 L -0.23998 0.1257 C -0.24349 0.12407 -0.24701 0.12222 -0.25052 0.12083 C -0.25261 0.12014 -0.25469 0.11991 -0.25677 0.11945 L -0.28581 0.1132 C -0.28815 0.11204 -0.2905 0.11042 -0.29297 0.10995 C -0.30052 0.10833 -0.30821 0.1081 -0.31589 0.10671 C -0.31797 0.10648 -0.32005 0.10579 -0.32201 0.10532 C -0.33581 0.10093 -0.3319 0.10301 -0.3388 0.09907 C -0.34037 0.09051 -0.33946 0.09676 -0.34063 0.08333 C -0.34089 0.08009 -0.34089 0.07685 -0.34141 0.07384 C -0.3418 0.07199 -0.34284 0.07083 -0.34323 0.06921 C -0.34492 0.0625 -0.34623 0.05556 -0.34766 0.04884 C -0.35026 0.03565 -0.34623 0.05 -0.35026 0.0331 C -0.3513 0.0287 -0.35274 0.02477 -0.35378 0.0206 C -0.35417 0.01898 -0.35443 0.01736 -0.35469 0.01574 C -0.35508 0.01366 -0.35508 0.01157 -0.3556 0.00949 C -0.35651 0.00579 -0.35808 0.00232 -0.35912 -0.00139 C -0.3599 -0.0044 -0.36029 -0.00764 -0.36081 -0.01088 C -0.3612 -0.0125 -0.36263 -0.01597 -0.36172 -0.01551 C -0.33464 -0.00787 -0.31563 -0.00185 -0.28672 0.00324 C -0.27005 0.00625 -0.23646 0.00949 -0.23646 0.00949 C -0.22839 0.01343 -0.21901 0.01852 -0.21081 0.01898 C -0.20378 0.01921 -0.19675 0.0162 -0.18972 0.01574 C -0.15703 0.01412 -0.12435 0.01366 -0.09167 0.01273 C -0.08138 0.00648 -0.09154 0.01204 -0.06524 0.00949 C -0.05703 0.0088 -0.04883 0.00741 -0.0405 0.00648 L -0.03177 0.00324 L -0.02735 0.00162 C -0.02617 0.0007 -0.02513 -0.00162 -0.02383 -0.00139 C 0.01041 0.00116 -0.00938 0.00926 -0.00352 0.08634 C -0.00313 0.09051 -0.00026 0.09236 0.00091 0.09583 C 0.0013 0.09676 0.00091 0.09792 0.00091 0.09907 L 0.00091 0.09907 " pathEditMode="relative" ptsTypes="AAAAAAAAAAAAAAAAAAAAAAAAAAAAAAAAAAAAAAAAAAAAAAAAAAAAAAAAAAAAAAA">
                                      <p:cBhvr>
                                        <p:cTn id="137" dur="6000" fill="hold"/>
                                        <p:tgtEl>
                                          <p:spTgt spid="2"/>
                                        </p:tgtEl>
                                        <p:attrNameLst>
                                          <p:attrName>ppt_x</p:attrName>
                                          <p:attrName>ppt_y</p:attrName>
                                        </p:attrNameLst>
                                      </p:cBhvr>
                                    </p:animMotion>
                                  </p:childTnLst>
                                </p:cTn>
                              </p:par>
                              <p:par>
                                <p:cTn id="138" presetID="0" presetClass="path" presetSubtype="0" accel="50000" decel="50000" fill="hold" grpId="1" nodeType="withEffect">
                                  <p:stCondLst>
                                    <p:cond delay="3000"/>
                                  </p:stCondLst>
                                  <p:childTnLst>
                                    <p:animMotion origin="layout" path="M 0 0 L 0 0 C 0.06198 -0.03657 0.00911 -0.00694 0.17916 -0.00301 C 0.19036 -0.00278 0.20156 -0.00069 0.21276 0 C 0.22422 0.00093 0.23567 0.00116 0.24713 0.00162 C 0.32122 0.0125 0.28294 0.00995 0.36185 0.00787 C 0.37057 0.00486 0.36224 0.00741 0.37591 0.00486 C 0.37799 0.0044 0.38008 0.0037 0.38216 0.00324 C 0.39596 0.0037 0.41015 -0.00069 0.42357 0.00486 C 0.42656 0.00602 0.42422 0.01528 0.42448 0.0206 C 0.42695 0.05903 0.42317 -0.01157 0.42721 0.06921 C 0.42565 0.07222 0.425 0.07847 0.42278 0.07847 C 0.40742 0.07963 0.29713 0.07639 0.26484 0.07546 C 0.26211 0.075 0.2595 0.07384 0.2569 0.07384 C 0.10065 0.0706 0.11901 0.15509 0.11745 -0.02176 L 0.10677 -0.02037 L 0.09453 -0.01875 C 0.09205 -0.01829 0.08984 -0.01713 0.08737 -0.01713 L -0.06433 -0.01412 C -0.07058 -0.01343 -0.0767 -0.01319 -0.08295 -0.0125 C -0.08451 -0.01227 -0.08906 -0.01018 -0.09089 -0.00926 C -0.09167 0.00857 -0.09258 0.02616 -0.09349 0.04398 C -0.09427 0.05926 -0.09427 0.06667 -0.0961 0.07847 C -0.09636 0.08009 -0.09675 0.08171 -0.09701 0.08333 C -0.09727 0.08796 -0.09766 0.09259 -0.09792 0.09745 C -0.09831 0.10417 -0.09779 0.11134 -0.09883 0.11782 C -0.09909 0.11945 -0.10052 0.11875 -0.10143 0.11945 C -0.10261 0.12199 -0.10326 0.1257 -0.10495 0.12732 C -0.10742 0.12917 -0.11029 0.1287 -0.11289 0.1287 C -0.12591 0.1287 -0.1388 0.12755 -0.1517 0.12732 L -0.23998 0.1257 C -0.24349 0.12407 -0.24701 0.12222 -0.25052 0.12083 C -0.25261 0.12014 -0.25469 0.11991 -0.25677 0.11945 L -0.28581 0.1132 C -0.28815 0.11204 -0.2905 0.11042 -0.29297 0.10995 C -0.30052 0.10833 -0.30821 0.1081 -0.31589 0.10671 C -0.31797 0.10648 -0.32005 0.10579 -0.32201 0.10532 C -0.33581 0.10093 -0.3319 0.10301 -0.3388 0.09907 C -0.34037 0.09051 -0.33946 0.09676 -0.34063 0.08333 C -0.34089 0.08009 -0.34089 0.07685 -0.34141 0.07384 C -0.3418 0.07199 -0.34284 0.07083 -0.34323 0.06921 C -0.34492 0.0625 -0.34623 0.05556 -0.34766 0.04884 C -0.35026 0.03565 -0.34623 0.05 -0.35026 0.0331 C -0.3513 0.0287 -0.35274 0.02477 -0.35378 0.0206 C -0.35417 0.01898 -0.35443 0.01736 -0.35469 0.01574 C -0.35508 0.01366 -0.35508 0.01157 -0.3556 0.00949 C -0.35651 0.00579 -0.35808 0.00232 -0.35912 -0.00139 C -0.3599 -0.0044 -0.36029 -0.00764 -0.36081 -0.01088 C -0.3612 -0.0125 -0.36263 -0.01597 -0.36172 -0.01551 C -0.33464 -0.00787 -0.31563 -0.00185 -0.28672 0.00324 C -0.27005 0.00625 -0.23646 0.00949 -0.23646 0.00949 C -0.22839 0.01343 -0.21901 0.01852 -0.21081 0.01898 C -0.20378 0.01921 -0.19675 0.0162 -0.18972 0.01574 C -0.15703 0.01412 -0.12435 0.01366 -0.09167 0.01273 C -0.08138 0.00648 -0.09154 0.01204 -0.06524 0.00949 C -0.05703 0.0088 -0.04883 0.00741 -0.0405 0.00648 L -0.03177 0.00324 L -0.02735 0.00162 C -0.02617 0.0007 -0.02513 -0.00162 -0.02383 -0.00139 C 0.01041 0.00116 -0.00938 0.00926 -0.00352 0.08634 C -0.00313 0.09051 -0.00026 0.09236 0.00091 0.09583 C 0.0013 0.09676 0.00091 0.09792 0.00091 0.09907 L 0.00091 0.09907 " pathEditMode="relative" ptsTypes="AAAAAAAAAAAAAAAAAAAAAAAAAAAAAAAAAAAAAAAAAAAAAAAAAAAAAAAAAAAAAAA">
                                      <p:cBhvr>
                                        <p:cTn id="139" dur="6000" fill="hold"/>
                                        <p:tgtEl>
                                          <p:spTgt spid="34"/>
                                        </p:tgtEl>
                                        <p:attrNameLst>
                                          <p:attrName>ppt_x</p:attrName>
                                          <p:attrName>ppt_y</p:attrName>
                                        </p:attrNameLst>
                                      </p:cBhvr>
                                    </p:animMotion>
                                  </p:childTnLst>
                                </p:cTn>
                              </p:par>
                              <p:par>
                                <p:cTn id="140" presetID="0" presetClass="path" presetSubtype="0" accel="50000" decel="50000" fill="hold" grpId="1" nodeType="withEffect">
                                  <p:stCondLst>
                                    <p:cond delay="3000"/>
                                  </p:stCondLst>
                                  <p:childTnLst>
                                    <p:animMotion origin="layout" path="M 0 0 L 0 0 C 0.02774 -0.02453 0.00834 -0.00486 -0.06172 -0.00787 C -0.0638 -0.00787 -0.06588 -0.00879 -0.06784 -0.00949 C -0.07252 -0.01041 -0.07721 -0.0125 -0.08203 -0.0125 L -0.25664 -0.01412 C -0.25586 -0.01574 -0.25482 -0.01712 -0.25403 -0.01875 C -0.24518 -0.03773 -0.25299 -0.07592 -0.25312 -0.09097 C -0.25521 -0.0905 -0.25729 -0.09004 -0.25937 -0.08935 C -0.26028 -0.08912 -0.26107 -0.08819 -0.26198 -0.08773 C -0.27461 -0.08263 -0.26706 -0.0868 -0.27344 -0.0831 C -0.27409 -0.08148 -0.27448 -0.07986 -0.27526 -0.07847 C -0.2763 -0.07615 -0.27773 -0.07453 -0.27877 -0.07222 C -0.27929 -0.07083 -0.27916 -0.06898 -0.27969 -0.06736 C -0.28008 -0.06574 -0.28099 -0.06435 -0.28138 -0.06273 C -0.28242 -0.05902 -0.28268 -0.0537 -0.2832 -0.05023 C -0.28372 -0.04652 -0.28437 -0.04282 -0.28489 -0.03912 C -0.28463 -0.03611 -0.28502 -0.0324 -0.28411 -0.02986 C -0.28307 -0.02685 -0.28008 -0.02662 -0.27969 -0.02361 C -0.27903 -0.0199 -0.28086 -0.0162 -0.28138 -0.0125 L -0.31666 -0.01412 C -0.33607 -0.01527 -0.33008 -0.01296 -0.33958 -0.01712 C -0.3388 -0.02268 -0.33867 -0.02685 -0.33607 -0.03125 C -0.33489 -0.03356 -0.3332 -0.03449 -0.33164 -0.03611 C -0.33112 -0.03819 -0.33047 -0.04027 -0.32995 -0.04236 C -0.32851 -0.04791 -0.32825 -0.04976 -0.32734 -0.05486 C -0.3276 -0.06319 -0.32721 -0.07175 -0.32812 -0.07986 C -0.32838 -0.08217 -0.33021 -0.08287 -0.33086 -0.08472 C -0.33138 -0.08657 -0.33099 -0.08935 -0.33164 -0.09097 C -0.33229 -0.09236 -0.33346 -0.09189 -0.33437 -0.09259 C -0.34414 -0.1 -0.33021 -0.0949 -0.35377 -0.09722 C -0.35495 -0.09837 -0.35599 -0.10023 -0.35729 -0.10046 C -0.36315 -0.10069 -0.37005 -0.10462 -0.37487 -0.09884 C -0.37812 -0.0949 -0.37552 -0.08518 -0.37578 -0.07847 C -0.37669 -0.05995 -0.37617 -0.06643 -0.37851 -0.05023 C -0.37903 -0.04189 -0.37877 -0.0331 -0.38021 -0.025 C -0.38047 -0.02337 -0.3806 -0.02175 -0.38112 -0.02037 C -0.38229 -0.01736 -0.38554 -0.0125 -0.38554 -0.0125 C -0.40768 -0.01527 -0.40482 -0.00671 -0.41458 -0.02199 C -0.41562 -0.02337 -0.4164 -0.025 -0.41732 -0.02662 C -0.41784 -0.0287 -0.41862 -0.03078 -0.41901 -0.03287 C -0.42096 -0.04166 -0.42031 -0.05555 -0.41901 -0.06273 C -0.41784 -0.06921 -0.4138 -0.07152 -0.41107 -0.07523 C -0.41041 -0.07615 -0.41002 -0.07754 -0.40937 -0.07847 C -0.40846 -0.07962 -0.40768 -0.08078 -0.40664 -0.08148 C -0.4056 -0.0824 -0.40429 -0.08263 -0.40312 -0.0831 C -0.39674 -0.09074 -0.40482 -0.08148 -0.397 -0.08935 C -0.39609 -0.09027 -0.39531 -0.09166 -0.3944 -0.09259 C -0.39258 -0.09398 -0.39075 -0.09444 -0.38906 -0.0956 C -0.38789 -0.09652 -0.38685 -0.09884 -0.38554 -0.09884 C -0.33138 -0.10023 -0.27734 -0.09976 -0.22318 -0.10046 C -0.22135 -0.10023 -0.18815 -0.09953 -0.17812 -0.09722 C -0.17552 -0.09652 -0.17291 -0.09537 -0.17018 -0.09398 C -0.16927 -0.09375 -0.16849 -0.09259 -0.16758 -0.09259 C -0.15755 -0.09166 -0.14752 -0.09143 -0.13763 -0.09097 C -0.13581 -0.09027 -0.1332 -0.08912 -0.13138 -0.08773 C -0.125 -0.08287 -0.13086 -0.08611 -0.12435 -0.0831 C -0.12291 -0.08148 -0.12148 -0.07962 -0.11992 -0.07847 C -0.11888 -0.07754 -0.11758 -0.07754 -0.1164 -0.07685 C -0.11523 -0.07592 -0.11406 -0.07476 -0.11289 -0.07361 C -0.11224 -0.0706 -0.11211 -0.06712 -0.11107 -0.06435 C -0.10963 -0.06018 -0.10729 -0.05949 -0.10495 -0.0581 C -0.10403 -0.05648 -0.10299 -0.05509 -0.10234 -0.05324 C -0.1013 -0.05092 -0.10091 -0.04745 -0.09961 -0.04537 C -0.0987 -0.04398 -0.09726 -0.04444 -0.09609 -0.04398 C -0.09518 -0.04282 -0.09427 -0.04189 -0.09349 -0.04074 C -0.09284 -0.03981 -0.09245 -0.03819 -0.09166 -0.0375 C -0.08997 -0.03657 -0.08815 -0.03657 -0.08646 -0.03611 C -0.08528 -0.03495 -0.08411 -0.03379 -0.08294 -0.03287 C -0.08203 -0.03217 -0.08112 -0.03217 -0.08021 -0.03125 C -0.07552 -0.02708 -0.07969 -0.0287 -0.07409 -0.025 C -0.06836 -0.02129 -0.06693 -0.02175 -0.06081 -0.02037 C -0.05247 -0.01527 -0.06849 -0.02453 -0.04935 -0.01712 C -0.04804 -0.01666 -0.04713 -0.01481 -0.04583 -0.01412 C -0.04101 -0.01157 -0.02526 -0.01111 -0.02461 -0.01087 C -0.02383 -0.00995 -0.02291 -0.00856 -0.022 -0.00787 C -0.02122 -0.00717 -0.02031 -0.00625 -0.0194 -0.00625 C -0.01146 -0.00532 -0.00351 -0.00509 0.00443 -0.00462 L 0.03711 -0.003 C 0.04154 -0.00162 0.04584 0.00139 0.05039 0.00163 C 0.07891 0.00348 0.10742 0.00232 0.13594 0.00325 C 0.14206 0.00348 0.14831 0.00417 0.15443 0.00487 L 0.23646 0.00163 C 0.26797 -0.00185 0.24805 -0.00115 0.2612 -0.00462 C 0.26354 -0.00532 0.26589 -0.00555 0.26823 -0.00625 C 0.27448 -0.00763 0.2806 -0.01064 0.28685 -0.01087 C 0.32357 -0.01273 0.36029 -0.01203 0.39714 -0.0125 C 0.40143 -0.01412 0.41172 -0.01597 0.41654 -0.02199 C 0.41849 -0.02453 0.42175 -0.03125 0.42175 -0.03125 C 0.4224 -0.03449 0.42292 -0.03773 0.42357 -0.04074 C 0.42409 -0.04328 0.42539 -0.04583 0.42539 -0.04861 C 0.42539 -0.05717 0.42526 -0.07569 0.42005 -0.0831 C 0.41589 -0.08888 0.41224 -0.09074 0.40768 -0.09259 C 0.40235 -0.09467 0.39714 -0.09699 0.3918 -0.09884 C 0.38347 -0.10138 0.3599 -0.10648 0.35209 -0.1081 C 0.31914 -0.10601 0.2862 -0.10555 0.25326 -0.10185 C 0.2444 -0.10092 0.23568 -0.09629 0.22682 -0.09398 C 0.2224 -0.09305 0.21797 -0.09305 0.21354 -0.09259 C 0.21029 -0.09143 0.20716 -0.09027 0.20391 -0.08935 C 0.20156 -0.08865 0.19909 -0.08865 0.19675 -0.08773 C 0.19531 -0.08726 0.19388 -0.08564 0.19245 -0.08472 C 0.18672 -0.08125 0.18646 -0.08171 0.18099 -0.07986 C 0.17826 -0.07777 0.17565 -0.07569 0.17305 -0.07361 C 0.16719 -0.06944 0.16107 -0.0662 0.15534 -0.06111 C 0.153 -0.05902 0.15078 -0.05671 0.14831 -0.05486 C 0.14636 -0.05347 0.14414 -0.053 0.14206 -0.05162 C 0.13685 -0.04861 0.13151 -0.04537 0.12617 -0.04236 C 0.12422 -0.0412 0.12214 -0.04027 0.12005 -0.03912 C 0.11771 -0.03773 0.1155 -0.03541 0.11302 -0.03449 C 0.10456 -0.03125 0.09597 -0.0287 0.08737 -0.02662 C 0.0806 -0.025 0.07383 -0.02314 0.06706 -0.02199 C 0.05977 -0.0206 0.04505 -0.01875 0.04505 -0.01875 C 0.04037 -0.01666 0.03581 -0.01342 0.03099 -0.0125 C 0.00977 -0.0081 0.02097 -0.01018 -0.0026 -0.00625 C -0.01588 -0.00717 -0.02916 -0.00717 -0.04232 -0.00949 C -0.04453 -0.00972 -0.04635 -0.01273 -0.04844 -0.01412 C -0.05104 -0.01574 -0.05638 -0.01875 -0.05638 -0.01875 C -0.05755 -0.02037 -0.05885 -0.02175 -0.05989 -0.02361 C -0.06094 -0.02523 -0.06146 -0.028 -0.06263 -0.02986 C -0.06354 -0.03125 -0.0651 -0.03148 -0.06614 -0.03287 C -0.06771 -0.03518 -0.07057 -0.04074 -0.07057 -0.04074 C -0.07083 -0.04236 -0.07096 -0.04398 -0.07135 -0.04537 C -0.07318 -0.05023 -0.07435 -0.05 -0.07669 -0.05324 C -0.07734 -0.05416 -0.07786 -0.05532 -0.07851 -0.05648 C -0.07786 -0.05856 -0.0776 -0.06111 -0.07669 -0.06273 C -0.07304 -0.06921 -0.07005 -0.06759 -0.06523 -0.06898 C -0.0638 -0.06944 -0.06237 -0.07013 -0.06081 -0.0706 C -0.05638 -0.07175 -0.05195 -0.07268 -0.04765 -0.07361 C -0.04036 -0.07523 -0.03854 -0.075 -0.03177 -0.07685 C -0.03021 -0.07731 -0.02877 -0.07777 -0.02734 -0.07847 C -0.02617 -0.07939 -0.02487 -0.08032 -0.02383 -0.08148 C -0.02252 -0.08287 -0.02148 -0.08472 -0.02018 -0.08634 C -0.0194 -0.08726 -0.01849 -0.08842 -0.01758 -0.08935 C -0.01666 -0.10601 -0.01666 -0.09976 -0.01666 -0.1081 L 0.02826 -0.09398 " pathEditMode="relative" ptsTypes="AAAAAAAAAAAAAAAAAAAAAAAAAAAAAAAAAAAAAAAAAAAAAAAAAAAAAAAAAAAAAAAAAAAAAAAAAAAAAAAAAAAAAAAAAAAAAAAAAAAAAAAAAAAAAAAAAAAAAAAAAAAAAAAAAAAAAAA">
                                      <p:cBhvr>
                                        <p:cTn id="141" dur="6000" fill="hold"/>
                                        <p:tgtEl>
                                          <p:spTgt spid="35"/>
                                        </p:tgtEl>
                                        <p:attrNameLst>
                                          <p:attrName>ppt_x</p:attrName>
                                          <p:attrName>ppt_y</p:attrName>
                                        </p:attrNameLst>
                                      </p:cBhvr>
                                    </p:animMotion>
                                  </p:childTnLst>
                                </p:cTn>
                              </p:par>
                              <p:par>
                                <p:cTn id="142" presetID="0" presetClass="path" presetSubtype="0" accel="50000" decel="50000" fill="hold" grpId="1" nodeType="withEffect">
                                  <p:stCondLst>
                                    <p:cond delay="3000"/>
                                  </p:stCondLst>
                                  <p:childTnLst>
                                    <p:animMotion origin="layout" path="M 0 0 L 0 0 C 0.02774 -0.02453 0.00834 -0.00486 -0.06172 -0.00787 C -0.0638 -0.00787 -0.06588 -0.00879 -0.06784 -0.00949 C -0.07252 -0.01041 -0.07721 -0.0125 -0.08203 -0.0125 L -0.25664 -0.01412 C -0.25586 -0.01574 -0.25482 -0.01712 -0.25403 -0.01875 C -0.24518 -0.03773 -0.25299 -0.07592 -0.25312 -0.09097 C -0.25521 -0.0905 -0.25729 -0.09004 -0.25937 -0.08935 C -0.26028 -0.08912 -0.26107 -0.08819 -0.26198 -0.08773 C -0.27461 -0.08263 -0.26706 -0.0868 -0.27344 -0.0831 C -0.27409 -0.08148 -0.27448 -0.07986 -0.27526 -0.07847 C -0.2763 -0.07615 -0.27773 -0.07453 -0.27877 -0.07222 C -0.27929 -0.07083 -0.27916 -0.06898 -0.27969 -0.06736 C -0.28008 -0.06574 -0.28099 -0.06435 -0.28138 -0.06273 C -0.28242 -0.05902 -0.28268 -0.0537 -0.2832 -0.05023 C -0.28372 -0.04652 -0.28437 -0.04282 -0.28489 -0.03912 C -0.28463 -0.03611 -0.28502 -0.0324 -0.28411 -0.02986 C -0.28307 -0.02685 -0.28008 -0.02662 -0.27969 -0.02361 C -0.27903 -0.0199 -0.28086 -0.0162 -0.28138 -0.0125 L -0.31666 -0.01412 C -0.33607 -0.01527 -0.33008 -0.01296 -0.33958 -0.01712 C -0.3388 -0.02268 -0.33867 -0.02685 -0.33607 -0.03125 C -0.33489 -0.03356 -0.3332 -0.03449 -0.33164 -0.03611 C -0.33112 -0.03819 -0.33047 -0.04027 -0.32995 -0.04236 C -0.32851 -0.04791 -0.32825 -0.04976 -0.32734 -0.05486 C -0.3276 -0.06319 -0.32721 -0.07175 -0.32812 -0.07986 C -0.32838 -0.08217 -0.33021 -0.08287 -0.33086 -0.08472 C -0.33138 -0.08657 -0.33099 -0.08935 -0.33164 -0.09097 C -0.33229 -0.09236 -0.33346 -0.09189 -0.33437 -0.09259 C -0.34414 -0.1 -0.33021 -0.0949 -0.35377 -0.09722 C -0.35495 -0.09837 -0.35599 -0.10023 -0.35729 -0.10046 C -0.36315 -0.10069 -0.37005 -0.10462 -0.37487 -0.09884 C -0.37812 -0.0949 -0.37552 -0.08518 -0.37578 -0.07847 C -0.37669 -0.05995 -0.37617 -0.06643 -0.37851 -0.05023 C -0.37903 -0.04189 -0.37877 -0.0331 -0.38021 -0.025 C -0.38047 -0.02337 -0.3806 -0.02175 -0.38112 -0.02037 C -0.38229 -0.01736 -0.38554 -0.0125 -0.38554 -0.0125 C -0.40768 -0.01527 -0.40482 -0.00671 -0.41458 -0.02199 C -0.41562 -0.02337 -0.4164 -0.025 -0.41732 -0.02662 C -0.41784 -0.0287 -0.41862 -0.03078 -0.41901 -0.03287 C -0.42096 -0.04166 -0.42031 -0.05555 -0.41901 -0.06273 C -0.41784 -0.06921 -0.4138 -0.07152 -0.41107 -0.07523 C -0.41041 -0.07615 -0.41002 -0.07754 -0.40937 -0.07847 C -0.40846 -0.07962 -0.40768 -0.08078 -0.40664 -0.08148 C -0.4056 -0.0824 -0.40429 -0.08263 -0.40312 -0.0831 C -0.39674 -0.09074 -0.40482 -0.08148 -0.397 -0.08935 C -0.39609 -0.09027 -0.39531 -0.09166 -0.3944 -0.09259 C -0.39258 -0.09398 -0.39075 -0.09444 -0.38906 -0.0956 C -0.38789 -0.09652 -0.38685 -0.09884 -0.38554 -0.09884 C -0.33138 -0.10023 -0.27734 -0.09976 -0.22318 -0.10046 C -0.22135 -0.10023 -0.18815 -0.09953 -0.17812 -0.09722 C -0.17552 -0.09652 -0.17291 -0.09537 -0.17018 -0.09398 C -0.16927 -0.09375 -0.16849 -0.09259 -0.16758 -0.09259 C -0.15755 -0.09166 -0.14752 -0.09143 -0.13763 -0.09097 C -0.13581 -0.09027 -0.1332 -0.08912 -0.13138 -0.08773 C -0.125 -0.08287 -0.13086 -0.08611 -0.12435 -0.0831 C -0.12291 -0.08148 -0.12148 -0.07962 -0.11992 -0.07847 C -0.11888 -0.07754 -0.11758 -0.07754 -0.1164 -0.07685 C -0.11523 -0.07592 -0.11406 -0.07476 -0.11289 -0.07361 C -0.11224 -0.0706 -0.11211 -0.06712 -0.11107 -0.06435 C -0.10963 -0.06018 -0.10729 -0.05949 -0.10495 -0.0581 C -0.10403 -0.05648 -0.10299 -0.05509 -0.10234 -0.05324 C -0.1013 -0.05092 -0.10091 -0.04745 -0.09961 -0.04537 C -0.0987 -0.04398 -0.09726 -0.04444 -0.09609 -0.04398 C -0.09518 -0.04282 -0.09427 -0.04189 -0.09349 -0.04074 C -0.09284 -0.03981 -0.09245 -0.03819 -0.09166 -0.0375 C -0.08997 -0.03657 -0.08815 -0.03657 -0.08646 -0.03611 C -0.08528 -0.03495 -0.08411 -0.03379 -0.08294 -0.03287 C -0.08203 -0.03217 -0.08112 -0.03217 -0.08021 -0.03125 C -0.07552 -0.02708 -0.07969 -0.0287 -0.07409 -0.025 C -0.06836 -0.02129 -0.06693 -0.02175 -0.06081 -0.02037 C -0.05247 -0.01527 -0.06849 -0.02453 -0.04935 -0.01712 C -0.04804 -0.01666 -0.04713 -0.01481 -0.04583 -0.01412 C -0.04101 -0.01157 -0.02526 -0.01111 -0.02461 -0.01087 C -0.02383 -0.00995 -0.02291 -0.00856 -0.022 -0.00787 C -0.02122 -0.00717 -0.02031 -0.00625 -0.0194 -0.00625 C -0.01146 -0.00532 -0.00351 -0.00509 0.00443 -0.00462 L 0.03711 -0.003 C 0.04154 -0.00162 0.04584 0.00139 0.05039 0.00163 C 0.07891 0.00348 0.10742 0.00232 0.13594 0.00325 C 0.14206 0.00348 0.14831 0.00417 0.15443 0.00487 L 0.23646 0.00163 C 0.26797 -0.00185 0.24805 -0.00115 0.2612 -0.00462 C 0.26354 -0.00532 0.26589 -0.00555 0.26823 -0.00625 C 0.27448 -0.00763 0.2806 -0.01064 0.28685 -0.01087 C 0.32357 -0.01273 0.36029 -0.01203 0.39714 -0.0125 C 0.40143 -0.01412 0.41172 -0.01597 0.41654 -0.02199 C 0.41849 -0.02453 0.42175 -0.03125 0.42175 -0.03125 C 0.4224 -0.03449 0.42292 -0.03773 0.42357 -0.04074 C 0.42409 -0.04328 0.42539 -0.04583 0.42539 -0.04861 C 0.42539 -0.05717 0.42526 -0.07569 0.42005 -0.0831 C 0.41589 -0.08888 0.41224 -0.09074 0.40768 -0.09259 C 0.40235 -0.09467 0.39714 -0.09699 0.3918 -0.09884 C 0.38347 -0.10138 0.3599 -0.10648 0.35209 -0.1081 C 0.31914 -0.10601 0.2862 -0.10555 0.25326 -0.10185 C 0.2444 -0.10092 0.23568 -0.09629 0.22682 -0.09398 C 0.2224 -0.09305 0.21797 -0.09305 0.21354 -0.09259 C 0.21029 -0.09143 0.20716 -0.09027 0.20391 -0.08935 C 0.20156 -0.08865 0.19909 -0.08865 0.19675 -0.08773 C 0.19531 -0.08726 0.19388 -0.08564 0.19245 -0.08472 C 0.18672 -0.08125 0.18646 -0.08171 0.18099 -0.07986 C 0.17826 -0.07777 0.17565 -0.07569 0.17305 -0.07361 C 0.16719 -0.06944 0.16107 -0.0662 0.15534 -0.06111 C 0.153 -0.05902 0.15078 -0.05671 0.14831 -0.05486 C 0.14636 -0.05347 0.14414 -0.053 0.14206 -0.05162 C 0.13685 -0.04861 0.13151 -0.04537 0.12617 -0.04236 C 0.12422 -0.0412 0.12214 -0.04027 0.12005 -0.03912 C 0.11771 -0.03773 0.1155 -0.03541 0.11302 -0.03449 C 0.10456 -0.03125 0.09597 -0.0287 0.08737 -0.02662 C 0.0806 -0.025 0.07383 -0.02314 0.06706 -0.02199 C 0.05977 -0.0206 0.04505 -0.01875 0.04505 -0.01875 C 0.04037 -0.01666 0.03581 -0.01342 0.03099 -0.0125 C 0.00977 -0.0081 0.02097 -0.01018 -0.0026 -0.00625 C -0.01588 -0.00717 -0.02916 -0.00717 -0.04232 -0.00949 C -0.04453 -0.00972 -0.04635 -0.01273 -0.04844 -0.01412 C -0.05104 -0.01574 -0.05638 -0.01875 -0.05638 -0.01875 C -0.05755 -0.02037 -0.05885 -0.02175 -0.05989 -0.02361 C -0.06094 -0.02523 -0.06146 -0.028 -0.06263 -0.02986 C -0.06354 -0.03125 -0.0651 -0.03148 -0.06614 -0.03287 C -0.06771 -0.03518 -0.07057 -0.04074 -0.07057 -0.04074 C -0.07083 -0.04236 -0.07096 -0.04398 -0.07135 -0.04537 C -0.07318 -0.05023 -0.07435 -0.05 -0.07669 -0.05324 C -0.07734 -0.05416 -0.07786 -0.05532 -0.07851 -0.05648 C -0.07786 -0.05856 -0.0776 -0.06111 -0.07669 -0.06273 C -0.07304 -0.06921 -0.07005 -0.06759 -0.06523 -0.06898 C -0.0638 -0.06944 -0.06237 -0.07013 -0.06081 -0.0706 C -0.05638 -0.07175 -0.05195 -0.07268 -0.04765 -0.07361 C -0.04036 -0.07523 -0.03854 -0.075 -0.03177 -0.07685 C -0.03021 -0.07731 -0.02877 -0.07777 -0.02734 -0.07847 C -0.02617 -0.07939 -0.02487 -0.08032 -0.02383 -0.08148 C -0.02252 -0.08287 -0.02148 -0.08472 -0.02018 -0.08634 C -0.0194 -0.08726 -0.01849 -0.08842 -0.01758 -0.08935 C -0.01666 -0.10601 -0.01666 -0.09976 -0.01666 -0.1081 L 0.02826 -0.09398 " pathEditMode="relative" ptsTypes="AAAAAAAAAAAAAAAAAAAAAAAAAAAAAAAAAAAAAAAAAAAAAAAAAAAAAAAAAAAAAAAAAAAAAAAAAAAAAAAAAAAAAAAAAAAAAAAAAAAAAAAAAAAAAAAAAAAAAAAAAAAAAAAAAAAAAAA">
                                      <p:cBhvr>
                                        <p:cTn id="143" dur="6000" fill="hold"/>
                                        <p:tgtEl>
                                          <p:spTgt spid="36"/>
                                        </p:tgtEl>
                                        <p:attrNameLst>
                                          <p:attrName>ppt_x</p:attrName>
                                          <p:attrName>ppt_y</p:attrName>
                                        </p:attrNameLst>
                                      </p:cBhvr>
                                    </p:animMotion>
                                  </p:childTnLst>
                                </p:cTn>
                              </p:par>
                              <p:par>
                                <p:cTn id="144" presetID="0" presetClass="path" presetSubtype="0" accel="50000" decel="50000" fill="hold" grpId="2" nodeType="withEffect">
                                  <p:stCondLst>
                                    <p:cond delay="3000"/>
                                  </p:stCondLst>
                                  <p:childTnLst>
                                    <p:animMotion origin="layout" path="M 0 0 L 0 0 L 0.05026 -0.00463 C 0.05443 -0.00509 0.05859 -0.00532 0.06263 -0.00625 C 0.07122 -0.00833 0.08828 -0.01412 0.08828 -0.01412 L 0.12005 -0.03611 C 0.1388 -0.0493 0.13763 -0.0581 0.1694 -0.06736 L 0.17995 -0.0706 C 0.20169 -0.0919 0.2168 -0.1074 0.24531 -0.12384 L 0.31589 -0.16458 C 0.32148 -0.16782 0.32708 -0.1706 0.33268 -0.17407 C 0.34089 -0.17916 0.34896 -0.18518 0.35729 -0.18958 C 0.37865 -0.20139 0.40039 -0.21111 0.42175 -0.22268 C 0.42656 -0.22523 0.43112 -0.22916 0.43581 -0.23194 C 0.44115 -0.23541 0.44648 -0.23819 0.45169 -0.24143 L 0.45443 -0.24305 C 0.47201 -0.2743 0.45898 -0.24884 0.39349 -0.24606 C 0.37786 -0.24537 0.33646 -0.23264 0.33438 -0.23194 C 0.33086 -0.23102 0.32734 -0.22986 0.32383 -0.22893 C 0.30091 -0.21527 0.30586 -0.2169 0.26641 -0.21157 C 0.23529 -0.2074 0.20417 -0.20648 0.17292 -0.2037 L -0.21094 -0.22268 C -0.22122 -0.22315 -0.23138 -0.22731 -0.2418 -0.22893 C -0.29258 -0.23657 -0.2974 -0.2368 -0.33268 -0.23981 L -0.42357 -0.23819 C -0.42513 -0.23819 -0.42253 -0.23287 -0.42174 -0.23055 C -0.42096 -0.22777 -0.42018 -0.225 -0.41914 -0.22268 C -0.41771 -0.21967 -0.40859 -0.21018 -0.40846 -0.21018 C -0.39635 -0.19444 -0.41029 -0.2044 -0.38646 -0.18194 C -0.38411 -0.17963 -0.38112 -0.17986 -0.37852 -0.1787 C -0.37643 -0.17662 -0.37461 -0.17384 -0.3724 -0.17245 C -0.3651 -0.16759 -0.35768 -0.16365 -0.35026 -0.15995 C -0.34857 -0.15902 -0.34674 -0.15879 -0.34505 -0.15833 L -0.30352 -0.14884 C -0.29935 -0.14791 -0.29531 -0.14537 -0.29115 -0.14421 C -0.27656 -0.14004 -0.26185 -0.13657 -0.247 -0.13333 C -0.24062 -0.13171 -0.2276 -0.13009 -0.2276 -0.13009 C -0.21732 -0.12639 -0.2069 -0.12361 -0.19674 -0.11921 C -0.19375 -0.11782 -0.19115 -0.11319 -0.18789 -0.11296 C -0.1694 -0.11065 -0.15091 -0.1118 -0.13229 -0.11134 C -0.125 -0.10764 -0.11784 -0.10277 -0.11029 -0.10023 C -0.07995 -0.09074 -0.06992 -0.08958 -0.04674 -0.08611 C -0.02656 -0.07916 -0.05091 -0.0875 -0.01589 -0.07685 C -0.01289 -0.07592 -0.01003 -0.07407 -0.00703 -0.07361 C 0.0082 -0.07199 0.02357 -0.07152 0.0388 -0.0706 C 0.0418 -0.06944 0.04466 -0.06828 0.04766 -0.06736 C 0.0694 -0.06041 0.09128 -0.05486 0.11289 -0.04699 C 0.14987 -0.03356 0.09362 -0.04606 0.12878 -0.03912 C 0.13789 -0.03495 0.14688 -0.02893 0.15612 -0.02662 C 0.17161 -0.02268 0.15234 -0.02801 0.1694 -0.02199 C 0.17435 -0.02014 0.17943 -0.01875 0.18438 -0.01713 C 0.2026 -0.00347 0.17109 -0.02662 0.2082 -0.00463 C 0.22474 0.0051 0.19427 -0.0044 0.21797 0.00162 C 0.22122 0.00417 0.22448 0.00648 0.2276 0.00949 C 0.22891 0.01065 0.23307 0.01621 0.23385 0.01736 C 0.23411 0.01875 0.23568 0.02709 0.23555 0.02824 C 0.23346 0.04375 0.23073 0.0588 0.2276 0.07361 C 0.22695 0.07685 0.22018 0.08426 0.21966 0.08473 C 0.21628 0.0882 0.21276 0.09167 0.20911 0.09398 C 0.20716 0.09537 0.20495 0.09514 0.203 0.0956 C 0.19375 0.09815 0.18477 0.10301 0.17552 0.10348 C 0.09271 0.10672 0.00977 0.10556 -0.07318 0.10672 C -0.11263 0.11667 -0.03724 0.09792 -0.12617 0.11598 C -0.1306 0.1169 -0.1349 0.12014 -0.13945 0.12084 C -0.15404 0.12269 -0.16888 0.12292 -0.18359 0.12385 C -0.18555 0.12431 -0.18763 0.12477 -0.18971 0.12547 C -0.1918 0.12616 -0.19375 0.12801 -0.19583 0.12848 C -0.2112 0.13218 -0.22656 0.13403 -0.2418 0.13797 L -0.24792 0.13959 C -0.24974 0.14051 -0.25156 0.14121 -0.25325 0.1426 C -0.25404 0.14329 -0.25417 0.14537 -0.25495 0.14584 C -0.25664 0.14699 -0.25859 0.14676 -0.26029 0.14746 C -0.2612 0.14769 -0.26211 0.14838 -0.26289 0.14908 C -0.25885 0.13102 -0.26419 0.15278 -0.25677 0.1301 C -0.25599 0.12778 -0.25573 0.12477 -0.25495 0.12223 C -0.25339 0.1169 -0.25156 0.11181 -0.24974 0.10672 C -0.24922 0.10533 -0.24844 0.10463 -0.24792 0.10348 C -0.24258 0.09167 -0.23737 0.0794 -0.23203 0.06736 C -0.23151 0.06435 -0.23073 0.06135 -0.23034 0.0581 C -0.22995 0.05602 -0.22995 0.05371 -0.22943 0.05185 C -0.22904 0.05 -0.22812 0.04885 -0.2276 0.04699 C -0.22695 0.04398 -0.22669 0.04051 -0.22591 0.03773 L -0.22409 0.03148 L -0.22409 0.03148 " pathEditMode="relative" ptsTypes="AAAAAAAAAAAAAAAAAAAAAAAAAAAAAAAAAAAAAAAAAAAAAAAAAAAAAAAAAAAAAAAAAAAAAAAAAAAAAAAAAAAA">
                                      <p:cBhvr>
                                        <p:cTn id="145" dur="6000" fill="hold"/>
                                        <p:tgtEl>
                                          <p:spTgt spid="33"/>
                                        </p:tgtEl>
                                        <p:attrNameLst>
                                          <p:attrName>ppt_x</p:attrName>
                                          <p:attrName>ppt_y</p:attrName>
                                        </p:attrNameLst>
                                      </p:cBhvr>
                                    </p:animMotion>
                                  </p:childTnLst>
                                </p:cTn>
                              </p:par>
                              <p:par>
                                <p:cTn id="146" presetID="0" presetClass="path" presetSubtype="0" accel="50000" decel="50000" fill="hold" grpId="1" nodeType="withEffect">
                                  <p:stCondLst>
                                    <p:cond delay="3000"/>
                                  </p:stCondLst>
                                  <p:childTnLst>
                                    <p:animMotion origin="layout" path="M 0 0 L 0 0 C -0.00182 -0.0037 -0.00352 -0.00741 -0.00534 -0.01088 C -0.00586 -0.01204 -0.00664 -0.01296 -0.00716 -0.01412 C -0.00898 -0.01875 -0.01016 -0.02407 -0.01237 -0.02824 L -0.0362 -0.0706 C -0.03776 -0.07269 -0.03919 -0.07454 -0.04062 -0.07685 C -0.04245 -0.07986 -0.04388 -0.0838 -0.04596 -0.08611 C -0.05482 -0.09653 -0.06406 -0.10532 -0.07331 -0.11435 C -0.07409 -0.11528 -0.07513 -0.11528 -0.07591 -0.11597 C -0.07747 -0.11736 -0.07878 -0.11968 -0.08034 -0.12083 C -0.08411 -0.12292 -0.08802 -0.12384 -0.0918 -0.12546 C -0.10391 -0.12014 -0.11628 -0.1169 -0.12799 -0.10972 C -0.13021 -0.10833 -0.13125 -0.1037 -0.13242 -0.10023 C -0.13359 -0.09699 -0.13398 -0.09282 -0.13503 -0.08935 C -0.1375 -0.08079 -0.14036 -0.07269 -0.14297 -0.06435 C -0.14713 -0.03449 -0.14687 -0.04306 -0.14036 0.00949 C -0.13945 0.01667 -0.13385 0.02014 -0.13151 0.02523 C -0.12799 0.03264 -0.12539 0.0412 -0.12187 0.04861 C -0.11914 0.0544 -0.11588 0.05903 -0.11302 0.06435 C -0.10977 0.07014 -0.10677 0.07639 -0.10325 0.08171 C -0.09974 0.08681 -0.09596 0.09143 -0.09271 0.09722 C -0.08542 0.11018 -0.07656 0.12847 -0.06706 0.13796 C -0.06471 0.14051 -0.06185 0.14167 -0.05911 0.14282 C -0.01003 0.16435 -0.02552 0.16111 0.0026 0.16481 C 0.03594 0.16319 0.05169 0.17917 0.07318 0.15856 C 0.07526 0.15648 0.07747 0.15486 0.07943 0.15208 C 0.08633 0.14259 0.09284 0.13241 0.09961 0.12245 C 0.10117 0.11759 0.10234 0.11273 0.10404 0.10833 C 0.10534 0.10486 0.10716 0.10231 0.10846 0.09884 C 0.1181 0.07431 0.11628 0.07986 0.12083 0.06111 C 0.12253 0.04653 0.1263 0.0125 0.12617 0.00949 C 0.12448 -0.01296 0.1194 -0.03449 0.1138 -0.05486 C 0.11159 -0.06273 0.10664 -0.06736 0.10313 -0.07361 C 0.09779 -0.08357 0.09349 -0.09537 0.08737 -0.10347 C 0.08112 -0.11157 0.0776 -0.1169 0.07057 -0.12384 C 0.06276 -0.13148 0.05456 -0.13819 0.04675 -0.14583 C 0.04544 -0.14699 0.04427 -0.14861 0.04323 -0.15046 C 0.04154 -0.15347 0.04089 -0.15857 0.0388 -0.15995 C 0.00638 -0.18171 0.00781 -0.18009 -0.01419 -0.18357 C -0.05091 -0.20509 -0.02279 -0.19167 -0.10156 -0.18657 C -0.10365 -0.18611 -0.10573 -0.18611 -0.10768 -0.18495 C -0.10898 -0.18449 -0.11003 -0.18264 -0.1112 -0.18194 C -0.11471 -0.17963 -0.11823 -0.17732 -0.12187 -0.17569 C -0.12448 -0.17431 -0.12708 -0.17361 -0.12982 -0.17245 C -0.1306 -0.17153 -0.13151 -0.17037 -0.13242 -0.16944 C -0.13854 -0.16296 -0.14492 -0.15718 -0.15091 -0.15046 C -0.15286 -0.14838 -0.15456 -0.1456 -0.15625 -0.14259 C -0.16172 -0.1331 -0.16615 -0.12153 -0.17213 -0.11296 C -0.18607 -0.09259 -0.17956 -0.10509 -0.19062 -0.07361 C -0.19088 -0.07176 -0.19245 -0.05787 -0.19245 -0.05648 C -0.19167 -0.04329 -0.19062 -0.03009 -0.18893 -0.01713 C -0.18828 -0.01319 -0.18659 -0.00995 -0.18529 -0.00625 C -0.18503 -0.00162 -0.18581 0.0037 -0.1845 0.00787 C -0.18229 0.01458 -0.16667 0.05787 -0.15794 0.07222 C -0.09479 0.17593 -0.16185 0.0669 -0.10859 0.13796 C -0.0957 0.15532 -0.08398 0.17616 -0.06979 0.18981 C -0.05182 0.20718 -0.05768 0.20046 -0.03268 0.23542 C -0.03073 0.23796 -0.0293 0.2419 -0.02734 0.24468 C -0.0224 0.25208 -0.00937 0.2625 -0.00625 0.26505 C -0.00391 0.2669 -0.00169 0.26921 0.00078 0.26991 C 0.01081 0.27222 0.03086 0.27454 0.03086 0.27454 C 0.10547 0.26782 0.10586 0.28472 0.14466 0.26042 C 0.14701 0.25903 0.14935 0.25718 0.15169 0.25579 C 0.15495 0.24884 0.15951 0.24352 0.16146 0.23542 C 0.18008 0.15718 0.17448 0.14028 0.17109 0.04699 C 0.16992 0.01343 0.16914 0.02523 0.16667 0.00324 C 0.16628 -0.00046 0.16641 -0.00417 0.16589 -0.00787 C 0.1638 -0.0206 0.16107 -0.03287 0.15872 -0.04537 C 0.15846 -0.05023 0.15872 -0.05509 0.15794 -0.05949 C 0.1569 -0.06458 0.15482 -0.06875 0.15352 -0.07361 C 0.15039 -0.08495 0.1474 -0.09653 0.14466 -0.1081 C 0.13984 -0.12801 0.14688 -0.10718 0.13854 -0.12708 C 0.1319 -0.14259 0.12604 -0.15903 0.11901 -0.17407 C 0.10925 -0.19537 0.09505 -0.21296 0.08294 -0.22894 C 0.08034 -0.23241 0.07747 -0.23495 0.075 -0.23843 C 0.06927 -0.24583 0.06406 -0.25486 0.0582 -0.26181 C 0.05729 -0.26296 0.05651 -0.26435 0.0556 -0.26505 C 0.03581 -0.28056 0.0418 -0.27732 0.02643 -0.28218 C 0.02409 -0.2838 0.02175 -0.28588 0.0194 -0.28704 C -0.05664 -0.31852 -0.02435 -0.30625 -0.12891 -0.2963 C -0.13828 -0.28796 -0.12396 -0.30023 -0.14036 -0.28843 C -0.14713 -0.28357 -0.15391 -0.27847 -0.16068 -0.27292 C -0.16836 -0.26644 -0.18359 -0.25255 -0.18359 -0.25255 C -0.19258 -0.23634 -0.1737 -0.26944 -0.19857 -0.23218 C -0.20234 -0.22639 -0.20599 -0.22014 -0.20911 -0.21319 C -0.21758 -0.19444 -0.20664 -0.21921 -0.2207 -0.18495 C -0.22266 -0.18009 -0.22552 -0.17639 -0.22682 -0.17083 C -0.23281 -0.14607 -0.22982 -0.15579 -0.23477 -0.1412 C -0.23542 -0.11435 -0.23698 -0.0787 -0.23385 -0.05324 C -0.23203 -0.03843 -0.22422 -0.01088 -0.22422 -0.01088 C -0.22383 -0.00787 -0.22422 -0.00417 -0.22331 -0.00162 C -0.2125 0.02731 -0.20365 0.04259 -0.19154 0.06759 C -0.18503 0.08102 -0.17956 0.0963 -0.17213 0.10833 C -0.16914 0.11296 -0.16615 0.11736 -0.16328 0.12245 C -0.14388 0.15694 -0.17005 0.12014 -0.13242 0.17731 C -0.12422 0.18958 -0.1151 0.19977 -0.10677 0.21181 C -0.09531 0.22824 -0.10547 0.21736 -0.09622 0.22893 C -0.08893 0.23819 -0.08138 0.2463 -0.07422 0.25579 C -0.07253 0.25787 -0.07148 0.26157 -0.06979 0.26343 C -0.06706 0.26667 -0.06445 0.26968 -0.06185 0.27292 C -0.06029 0.275 -0.05911 0.27755 -0.05742 0.27917 C -0.05573 0.28079 -0.05391 0.28148 -0.05208 0.28241 C -0.03177 0.29236 -0.03802 0.29051 -0.02474 0.29329 C -0.02213 0.29491 -0.01953 0.29768 -0.0168 0.29815 C -0.0069 0.29977 0.00313 0.29977 0.01315 0.29954 C 0.04557 0.29931 0.07787 0.29745 0.11029 0.29653 C 0.15677 0.28449 0.15091 0.2912 0.17904 0.27454 C 0.18412 0.27153 0.18932 0.26944 0.19401 0.26505 C 0.19727 0.26227 0.22682 0.23264 0.23646 0.21806 C 0.25065 0.1963 0.26133 0.16505 0.27083 0.13796 C 0.27266 0.13287 0.27305 0.12639 0.27435 0.12083 C 0.27969 0.09722 0.2793 0.10856 0.2832 0.07222 C 0.28581 0.04838 0.28737 0.02407 0.28932 0 C 0.29089 -0.01782 0.29284 -0.03542 0.29375 -0.05324 C 0.29414 -0.05857 0.2944 -0.06366 0.29466 -0.06898 C 0.29596 -0.10232 0.29297 -0.08958 0.29727 -0.10509 C 0.29909 -0.11921 0.30065 -0.13333 0.3026 -0.14745 C 0.303 -0.15 0.30391 -0.15255 0.30443 -0.15532 C 0.30482 -0.15833 0.30443 -0.16181 0.30521 -0.16458 C 0.32656 -0.23773 0.30391 -0.15162 0.32995 -0.22107 C 0.33229 -0.22732 0.33451 -0.2338 0.33698 -0.23982 C 0.33841 -0.24329 0.33997 -0.24607 0.34141 -0.24931 C 0.34232 -0.25139 0.34323 -0.25347 0.34414 -0.25556 C 0.34557 -0.26667 0.34388 -0.25741 0.34766 -0.26806 C 0.34831 -0.27014 0.34857 -0.27245 0.34935 -0.27454 C 0.35013 -0.27616 0.35195 -0.27917 0.35195 -0.27917 L 0.35195 -0.27917 " pathEditMode="relative" ptsTypes="AAAAAAAAAAAAAAAAAAAAAAAAAAAAAAAAAAAAAAAAAAAAAAAAAAAAAAAAAAAAAAAAAAAAAAAAAAAAAAAAAAAAAAAAAAAAAAAAAAAAAAAAAAAAAAAAAAAAAAAAAAAAAAAA">
                                      <p:cBhvr>
                                        <p:cTn id="147" dur="6000" fill="hold"/>
                                        <p:tgtEl>
                                          <p:spTgt spid="77"/>
                                        </p:tgtEl>
                                        <p:attrNameLst>
                                          <p:attrName>ppt_x</p:attrName>
                                          <p:attrName>ppt_y</p:attrName>
                                        </p:attrNameLst>
                                      </p:cBhvr>
                                    </p:animMotion>
                                  </p:childTnLst>
                                </p:cTn>
                              </p:par>
                              <p:par>
                                <p:cTn id="148" presetID="0" presetClass="path" presetSubtype="0" accel="50000" decel="50000" fill="hold" grpId="2" nodeType="withEffect">
                                  <p:stCondLst>
                                    <p:cond delay="3000"/>
                                  </p:stCondLst>
                                  <p:childTnLst>
                                    <p:animMotion origin="layout" path="M 0 0 L 0 0 C 0.0026 -0.00162 0.00547 -0.00232 0.00794 -0.00463 C 0.01888 -0.01528 0.01758 -0.01991 0.02826 -0.02662 C 0.03021 -0.02778 0.03242 -0.02778 0.03438 -0.02824 L 0.0582 -0.04398 C 0.06094 -0.04584 0.06354 -0.04792 0.06615 -0.05023 C 0.06836 -0.05209 0.07018 -0.05486 0.0724 -0.05648 C 0.0793 -0.06111 0.08646 -0.06482 0.09349 -0.06898 C 0.09675 -0.07315 0.10326 -0.08172 0.10677 -0.08472 C 0.11719 -0.09352 0.12813 -0.10047 0.13854 -0.10972 C 0.14154 -0.11227 0.14427 -0.11551 0.1474 -0.1176 C 0.15781 -0.12454 0.16862 -0.12986 0.17917 -0.13635 C 0.18542 -0.14028 0.19154 -0.14468 0.19766 -0.14908 L 0.22057 -0.16459 C 0.22292 -0.16621 0.22539 -0.1676 0.22773 -0.16945 C 0.22969 -0.17084 0.23177 -0.17269 0.23385 -0.17408 C 0.24115 -0.17847 0.24857 -0.18264 0.25586 -0.18658 C 0.25703 -0.18727 0.25833 -0.1875 0.25938 -0.1882 C 0.26094 -0.18912 0.26237 -0.19051 0.2638 -0.19121 C 0.2694 -0.19468 0.275 -0.19792 0.2806 -0.2007 C 0.28307 -0.20209 0.28906 -0.20324 0.29115 -0.20394 C 0.29206 -0.20486 0.29284 -0.20672 0.29388 -0.20695 C 0.29479 -0.20718 0.29583 -0.20648 0.29648 -0.20533 C 0.29935 -0.20116 0.30182 -0.19607 0.30443 -0.19121 C 0.30599 -0.17431 0.30404 -0.1882 0.31068 -0.16783 C 0.32422 -0.12593 0.29844 -0.18727 0.33438 -0.1081 C 0.33906 -0.09815 0.34401 -0.08843 0.34857 -0.07847 C 0.35599 -0.06181 0.36211 -0.04329 0.37057 -0.02824 C 0.37383 -0.02246 0.37747 -0.01736 0.38034 -0.01088 C 0.38164 -0.00834 0.38177 -0.0044 0.38294 -0.00162 C 0.38945 0.01389 0.39648 0.0287 0.40326 0.04398 C 0.40534 0.05486 0.4026 0.0419 0.40859 0.05949 C 0.40898 0.06111 0.40912 0.06273 0.40951 0.06435 C 0.40625 0.07129 0.4056 0.07453 0.40065 0.07847 C 0.39779 0.08055 0.39466 0.08125 0.3918 0.0831 C 0.38008 0.09074 0.38294 0.09097 0.37148 0.09722 C 0.36042 0.10324 0.34909 0.10833 0.33802 0.11458 C 0.32708 0.12037 0.3168 0.13264 0.30534 0.13333 L 0.2444 0.13634 C 0.21966 0.15231 0.25026 0.13379 0.22409 0.14583 C 0.21849 0.14838 0.21302 0.15208 0.20742 0.15532 L 0.20208 0.16157 L 0.19948 0.16458 C 0.19388 0.2044 0.19753 0.17199 0.22852 0.26041 C 0.23125 0.26805 0.23581 0.27407 0.23919 0.28078 C 0.24427 0.29097 0.24883 0.30208 0.25417 0.31203 C 0.25612 0.31574 0.25898 0.31805 0.2612 0.32153 C 0.26497 0.32731 0.26823 0.33403 0.27175 0.34028 C 0.27513 0.34629 0.2737 0.34305 0.27617 0.34977 C 0.27526 0.35347 0.27487 0.3574 0.27357 0.36065 C 0.27266 0.36273 0.27109 0.36365 0.27005 0.36528 C 0.26615 0.37153 0.26432 0.37754 0.25938 0.38264 C 0.22422 0.4199 0.23333 0.41412 0.21094 0.425 C 0.20091 0.43565 0.20391 0.4331 0.18529 0.44537 C 0.18307 0.44699 0.17826 0.44861 0.17826 0.44861 C 0.17526 0.45115 0.17214 0.45301 0.1694 0.45625 C 0.16849 0.4574 0.16771 0.45879 0.1668 0.45949 C 0.16563 0.46041 0.16445 0.46041 0.16328 0.46111 C 0.16237 0.46157 0.16146 0.46203 0.16055 0.46273 C 0.10729 0.45578 0.16484 0.46875 0.14557 0.45486 C 0.11159 0.43009 0.0849 0.41296 0.05117 0.39676 L -0.05911 0.3449 C -0.09219 0.32963 -0.15469 0.30254 -0.172 0.28379 L -0.19232 0.2618 C -0.1944 0.26342 -0.19661 0.26458 -0.19857 0.26666 C -0.19922 0.26736 -0.19974 0.26852 -0.20026 0.26967 C -0.20677 0.28333 -0.21237 0.29838 -0.21966 0.31041 C -0.22383 0.31736 -0.22747 0.325 -0.23203 0.33078 C -0.23555 0.33541 -0.23984 0.33796 -0.24349 0.3419 C -0.25898 0.35833 -0.2431 0.34398 -0.25325 0.35278 C -0.25469 0.34768 -0.25586 0.34213 -0.25768 0.33727 C -0.26641 0.31365 -0.27773 0.29328 -0.28503 0.26805 C -0.29779 0.22384 -0.30651 0.17592 -0.31758 0.13009 C -0.32187 0.11273 -0.32695 0.09606 -0.33086 0.07847 C -0.33385 0.06528 -0.33294 0.04653 -0.33971 0.03912 C -0.34583 0.0324 -0.35221 0.02615 -0.3582 0.01875 C -0.37318 0.00046 -0.38607 -0.02338 -0.40234 -0.03773 L -0.44375 -0.07361 C -0.41927 -0.13033 -0.40729 -0.16898 -0.3556 -0.18658 C -0.30703 -0.20324 -0.32487 -0.1963 -0.30169 -0.20533 C -0.30091 -0.20648 -0.3 -0.20764 -0.29909 -0.20857 C -0.29831 -0.20926 -0.297 -0.21135 -0.29648 -0.21019 C -0.29505 -0.20718 -0.29518 -0.20278 -0.29466 -0.19908 C -0.29323 -0.18866 -0.29219 -0.17801 -0.29023 -0.16783 C -0.28516 -0.14028 -0.27865 -0.11366 -0.27357 -0.08635 C -0.27148 -0.07547 -0.27057 -0.06435 -0.26914 -0.05324 C -0.26875 -0.0507 -0.26823 -0.04537 -0.26823 -0.04537 L -0.26823 -0.04537 " pathEditMode="relative" ptsTypes="AAAAAAAAAAAAAAAAAAAAAAAAAAAAAAAAAAAAAAAAAAAAAAAAAAAAAAAAAAAAAAAAAAAAAAAAAAAAAAAAAAAAAAAAA">
                                      <p:cBhvr>
                                        <p:cTn id="149" dur="6000" fill="hold"/>
                                        <p:tgtEl>
                                          <p:spTgt spid="76"/>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3" grpId="2" animBg="1"/>
      <p:bldP spid="34" grpId="0" animBg="1"/>
      <p:bldP spid="34" grpId="1" animBg="1"/>
      <p:bldP spid="35" grpId="0" animBg="1"/>
      <p:bldP spid="35" grpId="1" animBg="1"/>
      <p:bldP spid="36" grpId="0" animBg="1"/>
      <p:bldP spid="36" grpId="1" animBg="1"/>
      <p:bldP spid="38" grpId="0" animBg="1"/>
      <p:bldP spid="38" grpId="1"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600785" y="48382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11104997" y="33548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a:hlinkClick r:id="" action="ppaction://noaction">
              <a:snd r:embed="rId5" name="bomb.wav"/>
            </a:hlinkClick>
          </p:cNvPr>
          <p:cNvSpPr/>
          <p:nvPr/>
        </p:nvSpPr>
        <p:spPr>
          <a:xfrm>
            <a:off x="6866829" y="24573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1104997" y="478804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a:hlinkClick r:id="" action="ppaction://noaction">
              <a:snd r:embed="rId5" name="bomb.wav"/>
            </a:hlinkClick>
          </p:cNvPr>
          <p:cNvSpPr/>
          <p:nvPr/>
        </p:nvSpPr>
        <p:spPr>
          <a:xfrm>
            <a:off x="4242997" y="396149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a:hlinkClick r:id="" action="ppaction://noaction">
              <a:snd r:embed="rId5" name="bomb.wav"/>
            </a:hlinkClick>
          </p:cNvPr>
          <p:cNvSpPr/>
          <p:nvPr/>
        </p:nvSpPr>
        <p:spPr>
          <a:xfrm>
            <a:off x="487719" y="219402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hlinkClick r:id="" action="ppaction://noaction">
              <a:snd r:embed="rId5" name="bomb.wav"/>
            </a:hlinkClick>
          </p:cNvPr>
          <p:cNvSpPr/>
          <p:nvPr/>
        </p:nvSpPr>
        <p:spPr>
          <a:xfrm>
            <a:off x="7586829" y="464871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a:hlinkClick r:id="" action="ppaction://noaction">
              <a:snd r:embed="rId5" name="bomb.wav"/>
            </a:hlinkClick>
          </p:cNvPr>
          <p:cNvSpPr/>
          <p:nvPr/>
        </p:nvSpPr>
        <p:spPr>
          <a:xfrm rot="156335">
            <a:off x="5895501" y="11477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12</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492897" y="37147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a:hlinkClick r:id="" action="ppaction://noaction">
              <a:snd r:embed="rId5" name="bomb.wav"/>
            </a:hlinkClick>
          </p:cNvPr>
          <p:cNvSpPr/>
          <p:nvPr/>
        </p:nvSpPr>
        <p:spPr>
          <a:xfrm>
            <a:off x="2293798" y="129959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a:hlinkClick r:id="" action="ppaction://noaction">
              <a:snd r:embed="rId5" name="bomb.wav"/>
            </a:hlinkClick>
          </p:cNvPr>
          <p:cNvSpPr/>
          <p:nvPr/>
        </p:nvSpPr>
        <p:spPr>
          <a:xfrm>
            <a:off x="4029177" y="216308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a:hlinkClick r:id="" action="ppaction://noaction">
              <a:snd r:embed="rId5" name="bomb.wav"/>
            </a:hlinkClick>
          </p:cNvPr>
          <p:cNvSpPr/>
          <p:nvPr/>
        </p:nvSpPr>
        <p:spPr>
          <a:xfrm>
            <a:off x="9363709" y="28173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Textfeld 36"/>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
        <p:nvSpPr>
          <p:cNvPr id="38" name="Rechteck 37"/>
          <p:cNvSpPr/>
          <p:nvPr/>
        </p:nvSpPr>
        <p:spPr>
          <a:xfrm>
            <a:off x="215153" y="225911"/>
            <a:ext cx="11796196" cy="543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ontrols>
      <mc:AlternateContent xmlns:mc="http://schemas.openxmlformats.org/markup-compatibility/2006">
        <mc:Choice xmlns:v="urn:schemas-microsoft-com:vml" Requires="v">
          <p:control spid="76807"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20185042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33"/>
                                        </p:tgtEl>
                                        <p:attrNameLst>
                                          <p:attrName>style.color</p:attrName>
                                        </p:attrNameLst>
                                      </p:cBhvr>
                                      <p:to>
                                        <a:srgbClr val="B4C6E7"/>
                                      </p:to>
                                    </p:animClr>
                                    <p:animClr clrSpc="rgb" dir="cw">
                                      <p:cBhvr>
                                        <p:cTn id="22" dur="500" autoRev="1" fill="remove"/>
                                        <p:tgtEl>
                                          <p:spTgt spid="33"/>
                                        </p:tgtEl>
                                        <p:attrNameLst>
                                          <p:attrName>fillcolor</p:attrName>
                                        </p:attrNameLst>
                                      </p:cBhvr>
                                      <p:to>
                                        <a:srgbClr val="B4C6E7"/>
                                      </p:to>
                                    </p:animClr>
                                    <p:set>
                                      <p:cBhvr>
                                        <p:cTn id="23" dur="500" autoRev="1" fill="remove"/>
                                        <p:tgtEl>
                                          <p:spTgt spid="33"/>
                                        </p:tgtEl>
                                        <p:attrNameLst>
                                          <p:attrName>fill.type</p:attrName>
                                        </p:attrNameLst>
                                      </p:cBhvr>
                                      <p:to>
                                        <p:strVal val="solid"/>
                                      </p:to>
                                    </p:set>
                                    <p:set>
                                      <p:cBhvr>
                                        <p:cTn id="24" dur="500" autoRev="1" fill="remove"/>
                                        <p:tgtEl>
                                          <p:spTgt spid="33"/>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00B050"/>
                                      </p:to>
                                    </p:animClr>
                                    <p:animClr clrSpc="rgb" dir="cw">
                                      <p:cBhvr>
                                        <p:cTn id="44" dur="1000" fill="hold"/>
                                        <p:tgtEl>
                                          <p:spTgt spid="76"/>
                                        </p:tgtEl>
                                        <p:attrNameLst>
                                          <p:attrName>fillcolor</p:attrName>
                                        </p:attrNameLst>
                                      </p:cBhvr>
                                      <p:to>
                                        <a:srgbClr val="00B05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FF0000"/>
                                      </p:to>
                                    </p:animClr>
                                    <p:animClr clrSpc="rgb" dir="cw">
                                      <p:cBhvr>
                                        <p:cTn id="60" dur="1000" fill="hold"/>
                                        <p:tgtEl>
                                          <p:spTgt spid="79"/>
                                        </p:tgtEl>
                                        <p:attrNameLst>
                                          <p:attrName>fillcolor</p:attrName>
                                        </p:attrNameLst>
                                      </p:cBhvr>
                                      <p:to>
                                        <a:srgbClr val="FF000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vol="77000">
                                        <p:cTn display="0" masterRel="sameClick">
                                          <p:stCondLst>
                                            <p:cond evt="begin" delay="0">
                                              <p:tn val="5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FF0000"/>
                                      </p:to>
                                    </p:animClr>
                                    <p:animClr clrSpc="rgb" dir="cw">
                                      <p:cBhvr>
                                        <p:cTn id="76" dur="1000" fill="hold"/>
                                        <p:tgtEl>
                                          <p:spTgt spid="21"/>
                                        </p:tgtEl>
                                        <p:attrNameLst>
                                          <p:attrName>fillcolor</p:attrName>
                                        </p:attrNameLst>
                                      </p:cBhvr>
                                      <p:to>
                                        <a:srgbClr val="FF000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vol="100000">
                                        <p:cTn display="0" masterRel="sameClick">
                                          <p:stCondLst>
                                            <p:cond evt="begin" delay="0">
                                              <p:tn val="7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FF0000"/>
                                      </p:to>
                                    </p:animClr>
                                    <p:animClr clrSpc="rgb" dir="cw">
                                      <p:cBhvr>
                                        <p:cTn id="84" dur="1000" fill="hold"/>
                                        <p:tgtEl>
                                          <p:spTgt spid="22"/>
                                        </p:tgtEl>
                                        <p:attrNameLst>
                                          <p:attrName>fillcolor</p:attrName>
                                        </p:attrNameLst>
                                      </p:cBhvr>
                                      <p:to>
                                        <a:srgbClr val="FF000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vol="77000">
                                        <p:cTn display="0" masterRel="sameClick">
                                          <p:stCondLst>
                                            <p:cond evt="begin" delay="0">
                                              <p:tn val="8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1000" fill="hold"/>
                                        <p:tgtEl>
                                          <p:spTgt spid="33"/>
                                        </p:tgtEl>
                                        <p:attrNameLst>
                                          <p:attrName>style.color</p:attrName>
                                        </p:attrNameLst>
                                      </p:cBhvr>
                                      <p:to>
                                        <a:srgbClr val="00B050"/>
                                      </p:to>
                                    </p:animClr>
                                    <p:animClr clrSpc="rgb" dir="cw">
                                      <p:cBhvr>
                                        <p:cTn id="92" dur="1000" fill="hold"/>
                                        <p:tgtEl>
                                          <p:spTgt spid="33"/>
                                        </p:tgtEl>
                                        <p:attrNameLst>
                                          <p:attrName>fillcolor</p:attrName>
                                        </p:attrNameLst>
                                      </p:cBhvr>
                                      <p:to>
                                        <a:srgbClr val="00B050"/>
                                      </p:to>
                                    </p:animClr>
                                    <p:set>
                                      <p:cBhvr>
                                        <p:cTn id="93" dur="1000" fill="hold"/>
                                        <p:tgtEl>
                                          <p:spTgt spid="33"/>
                                        </p:tgtEl>
                                        <p:attrNameLst>
                                          <p:attrName>fill.type</p:attrName>
                                        </p:attrNameLst>
                                      </p:cBhvr>
                                      <p:to>
                                        <p:strVal val="solid"/>
                                      </p:to>
                                    </p:set>
                                    <p:set>
                                      <p:cBhvr>
                                        <p:cTn id="94" dur="1000" fill="hold"/>
                                        <p:tgtEl>
                                          <p:spTgt spid="33"/>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95" restart="whenNotActive" fill="hold" evtFilter="cancelBubble" nodeType="interactiveSeq">
                <p:stCondLst>
                  <p:cond evt="onClick" delay="0">
                    <p:tgtEl>
                      <p:spTgt spid="34"/>
                    </p:tgtEl>
                  </p:cond>
                </p:stCondLst>
                <p:endSync evt="end" delay="0">
                  <p:rtn val="all"/>
                </p:endSync>
                <p:childTnLst>
                  <p:par>
                    <p:cTn id="96" fill="hold">
                      <p:stCondLst>
                        <p:cond delay="0"/>
                      </p:stCondLst>
                      <p:childTnLst>
                        <p:par>
                          <p:cTn id="97" fill="hold">
                            <p:stCondLst>
                              <p:cond delay="0"/>
                            </p:stCondLst>
                            <p:childTnLst>
                              <p:par>
                                <p:cTn id="98" presetID="19" presetClass="emph" presetSubtype="0" fill="hold" grpId="0" nodeType="clickEffect">
                                  <p:stCondLst>
                                    <p:cond delay="0"/>
                                  </p:stCondLst>
                                  <p:childTnLst>
                                    <p:animClr clrSpc="rgb" dir="cw">
                                      <p:cBhvr override="childStyle">
                                        <p:cTn id="99" dur="1000" fill="hold"/>
                                        <p:tgtEl>
                                          <p:spTgt spid="34"/>
                                        </p:tgtEl>
                                        <p:attrNameLst>
                                          <p:attrName>style.color</p:attrName>
                                        </p:attrNameLst>
                                      </p:cBhvr>
                                      <p:to>
                                        <a:srgbClr val="FF0000"/>
                                      </p:to>
                                    </p:animClr>
                                    <p:animClr clrSpc="rgb" dir="cw">
                                      <p:cBhvr>
                                        <p:cTn id="100" dur="1000" fill="hold"/>
                                        <p:tgtEl>
                                          <p:spTgt spid="34"/>
                                        </p:tgtEl>
                                        <p:attrNameLst>
                                          <p:attrName>fillcolor</p:attrName>
                                        </p:attrNameLst>
                                      </p:cBhvr>
                                      <p:to>
                                        <a:srgbClr val="FF0000"/>
                                      </p:to>
                                    </p:animClr>
                                    <p:set>
                                      <p:cBhvr>
                                        <p:cTn id="101" dur="1000" fill="hold"/>
                                        <p:tgtEl>
                                          <p:spTgt spid="34"/>
                                        </p:tgtEl>
                                        <p:attrNameLst>
                                          <p:attrName>fill.type</p:attrName>
                                        </p:attrNameLst>
                                      </p:cBhvr>
                                      <p:to>
                                        <p:strVal val="solid"/>
                                      </p:to>
                                    </p:set>
                                    <p:set>
                                      <p:cBhvr>
                                        <p:cTn id="102" dur="1000" fill="hold"/>
                                        <p:tgtEl>
                                          <p:spTgt spid="34"/>
                                        </p:tgtEl>
                                        <p:attrNameLst>
                                          <p:attrName>fill.on</p:attrName>
                                        </p:attrNameLst>
                                      </p:cBhvr>
                                      <p:to>
                                        <p:strVal val="true"/>
                                      </p:to>
                                    </p:set>
                                  </p:childTnLst>
                                  <p:subTnLst>
                                    <p:audio>
                                      <p:cMediaNode vol="77000">
                                        <p:cTn display="0" masterRel="sameClick">
                                          <p:stCondLst>
                                            <p:cond evt="begin" delay="0">
                                              <p:tn val="9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103" restart="whenNotActive" fill="hold" evtFilter="cancelBubble" nodeType="interactiveSeq">
                <p:stCondLst>
                  <p:cond evt="onClick" delay="0">
                    <p:tgtEl>
                      <p:spTgt spid="35"/>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1000" fill="hold"/>
                                        <p:tgtEl>
                                          <p:spTgt spid="35"/>
                                        </p:tgtEl>
                                        <p:attrNameLst>
                                          <p:attrName>style.color</p:attrName>
                                        </p:attrNameLst>
                                      </p:cBhvr>
                                      <p:to>
                                        <a:srgbClr val="FF0000"/>
                                      </p:to>
                                    </p:animClr>
                                    <p:animClr clrSpc="rgb" dir="cw">
                                      <p:cBhvr>
                                        <p:cTn id="108" dur="1000" fill="hold"/>
                                        <p:tgtEl>
                                          <p:spTgt spid="35"/>
                                        </p:tgtEl>
                                        <p:attrNameLst>
                                          <p:attrName>fillcolor</p:attrName>
                                        </p:attrNameLst>
                                      </p:cBhvr>
                                      <p:to>
                                        <a:srgbClr val="FF0000"/>
                                      </p:to>
                                    </p:animClr>
                                    <p:set>
                                      <p:cBhvr>
                                        <p:cTn id="109" dur="1000" fill="hold"/>
                                        <p:tgtEl>
                                          <p:spTgt spid="35"/>
                                        </p:tgtEl>
                                        <p:attrNameLst>
                                          <p:attrName>fill.type</p:attrName>
                                        </p:attrNameLst>
                                      </p:cBhvr>
                                      <p:to>
                                        <p:strVal val="solid"/>
                                      </p:to>
                                    </p:set>
                                    <p:set>
                                      <p:cBhvr>
                                        <p:cTn id="110" dur="1000" fill="hold"/>
                                        <p:tgtEl>
                                          <p:spTgt spid="35"/>
                                        </p:tgtEl>
                                        <p:attrNameLst>
                                          <p:attrName>fill.on</p:attrName>
                                        </p:attrNameLst>
                                      </p:cBhvr>
                                      <p:to>
                                        <p:strVal val="true"/>
                                      </p:to>
                                    </p:set>
                                  </p:childTnLst>
                                  <p:subTnLst>
                                    <p:audio>
                                      <p:cMediaNode vol="100000">
                                        <p:cTn display="0" masterRel="sameClick">
                                          <p:stCondLst>
                                            <p:cond evt="begin" delay="0">
                                              <p:tn val="10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11" restart="whenNotActive" fill="hold" evtFilter="cancelBubble" nodeType="interactiveSeq">
                <p:stCondLst>
                  <p:cond evt="onClick" delay="0">
                    <p:tgtEl>
                      <p:spTgt spid="36"/>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1000" fill="hold"/>
                                        <p:tgtEl>
                                          <p:spTgt spid="36"/>
                                        </p:tgtEl>
                                        <p:attrNameLst>
                                          <p:attrName>style.color</p:attrName>
                                        </p:attrNameLst>
                                      </p:cBhvr>
                                      <p:to>
                                        <a:srgbClr val="FF0000"/>
                                      </p:to>
                                    </p:animClr>
                                    <p:animClr clrSpc="rgb" dir="cw">
                                      <p:cBhvr>
                                        <p:cTn id="116" dur="1000" fill="hold"/>
                                        <p:tgtEl>
                                          <p:spTgt spid="36"/>
                                        </p:tgtEl>
                                        <p:attrNameLst>
                                          <p:attrName>fillcolor</p:attrName>
                                        </p:attrNameLst>
                                      </p:cBhvr>
                                      <p:to>
                                        <a:srgbClr val="FF0000"/>
                                      </p:to>
                                    </p:animClr>
                                    <p:set>
                                      <p:cBhvr>
                                        <p:cTn id="117" dur="1000" fill="hold"/>
                                        <p:tgtEl>
                                          <p:spTgt spid="36"/>
                                        </p:tgtEl>
                                        <p:attrNameLst>
                                          <p:attrName>fill.type</p:attrName>
                                        </p:attrNameLst>
                                      </p:cBhvr>
                                      <p:to>
                                        <p:strVal val="solid"/>
                                      </p:to>
                                    </p:set>
                                    <p:set>
                                      <p:cBhvr>
                                        <p:cTn id="118" dur="1000" fill="hold"/>
                                        <p:tgtEl>
                                          <p:spTgt spid="36"/>
                                        </p:tgtEl>
                                        <p:attrNameLst>
                                          <p:attrName>fill.on</p:attrName>
                                        </p:attrNameLst>
                                      </p:cBhvr>
                                      <p:to>
                                        <p:strVal val="true"/>
                                      </p:to>
                                    </p:set>
                                  </p:childTnLst>
                                  <p:subTnLst>
                                    <p:audio>
                                      <p:cMediaNode vol="100000">
                                        <p:cTn display="0" masterRel="sameClick">
                                          <p:stCondLst>
                                            <p:cond evt="begin" delay="0">
                                              <p:tn val="11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28"/>
                    </p:tgtEl>
                  </p:cond>
                </p:stCondLst>
                <p:endSync evt="end" delay="0">
                  <p:rtn val="all"/>
                </p:endSync>
                <p:childTnLst>
                  <p:par>
                    <p:cTn id="120" fill="hold">
                      <p:stCondLst>
                        <p:cond delay="0"/>
                      </p:stCondLst>
                      <p:childTnLst>
                        <p:par>
                          <p:cTn id="121" fill="hold">
                            <p:stCondLst>
                              <p:cond delay="0"/>
                            </p:stCondLst>
                            <p:childTnLst>
                              <p:par>
                                <p:cTn id="122" presetID="1" presetClass="entr" presetSubtype="0" fill="hold" grpId="0" nodeType="withEffect">
                                  <p:stCondLst>
                                    <p:cond delay="4750"/>
                                  </p:stCondLst>
                                  <p:childTnLst>
                                    <p:set>
                                      <p:cBhvr>
                                        <p:cTn id="123" dur="1" fill="hold">
                                          <p:stCondLst>
                                            <p:cond delay="9"/>
                                          </p:stCondLst>
                                        </p:cTn>
                                        <p:tgtEl>
                                          <p:spTgt spid="38"/>
                                        </p:tgtEl>
                                        <p:attrNameLst>
                                          <p:attrName>style.visibility</p:attrName>
                                        </p:attrNameLst>
                                      </p:cBhvr>
                                      <p:to>
                                        <p:strVal val="visible"/>
                                      </p:to>
                                    </p:set>
                                  </p:childTnLst>
                                </p:cTn>
                              </p:par>
                              <p:par>
                                <p:cTn id="124" presetID="1" presetClass="exit" presetSubtype="0" fill="hold" grpId="1" nodeType="withEffect">
                                  <p:stCondLst>
                                    <p:cond delay="5750"/>
                                  </p:stCondLst>
                                  <p:childTnLst>
                                    <p:set>
                                      <p:cBhvr>
                                        <p:cTn id="125" dur="1" fill="hold">
                                          <p:stCondLst>
                                            <p:cond delay="0"/>
                                          </p:stCondLst>
                                        </p:cTn>
                                        <p:tgtEl>
                                          <p:spTgt spid="38"/>
                                        </p:tgtEl>
                                        <p:attrNameLst>
                                          <p:attrName>style.visibility</p:attrName>
                                        </p:attrNameLst>
                                      </p:cBhvr>
                                      <p:to>
                                        <p:strVal val="hidden"/>
                                      </p:to>
                                    </p:set>
                                  </p:childTnLst>
                                </p:cTn>
                              </p:par>
                              <p:par>
                                <p:cTn id="126" presetID="0" presetClass="path" presetSubtype="0" accel="50000" decel="50000" fill="hold" grpId="1" nodeType="withEffect">
                                  <p:stCondLst>
                                    <p:cond delay="0"/>
                                  </p:stCondLst>
                                  <p:childTnLst>
                                    <p:animMotion origin="layout" path="M 0 0 L 0 0 C -0.00039 -0.00833 -0.00026 -0.01666 -0.00117 -0.02454 C -0.00403 -0.04768 -0.0052 -0.04375 -0.00742 -0.05787 C -0.00911 -0.06829 -0.0108 -0.0787 -0.0125 -0.08889 C -0.01289 -0.0919 -0.01315 -0.09491 -0.01367 -0.09791 C -0.01523 -0.10671 -0.01705 -0.11574 -0.01875 -0.12454 C -0.01914 -0.13125 -0.02005 -0.15 -0.02122 -0.15787 C -0.02487 -0.18379 -0.02278 -0.15926 -0.025 -0.18241 C -0.02591 -0.1919 -0.02656 -0.20162 -0.02747 -0.21111 C -0.02786 -0.21481 -0.02786 -0.21875 -0.02864 -0.22222 C -0.02955 -0.22569 -0.03125 -0.22824 -0.03242 -0.23125 C -0.03333 -0.23704 -0.03385 -0.24305 -0.03489 -0.24907 C -0.03541 -0.25116 -0.03541 -0.2537 -0.03619 -0.25555 C -0.03724 -0.25833 -0.03867 -0.26018 -0.03997 -0.26227 C -0.04075 -0.26597 -0.04192 -0.26944 -0.04244 -0.27338 C -0.0431 -0.27778 -0.04257 -0.28264 -0.04375 -0.2868 C -0.0444 -0.28912 -0.04622 -0.28958 -0.04739 -0.2912 C -0.04791 -0.29329 -0.04817 -0.2956 -0.04869 -0.29791 C -0.04948 -0.30092 -0.05156 -0.30347 -0.05117 -0.30671 C -0.05091 -0.30926 -0.04869 -0.30972 -0.04739 -0.31111 L -0.00872 -0.30671 C -0.00664 -0.30648 -0.00455 -0.30463 -0.00247 -0.3044 L 0.11381 -0.3 C 0.11823 -0.27662 0.11016 -0.32176 0.11628 -0.25555 C 0.1168 -0.25 0.11888 -0.24537 0.12006 -0.24004 C 0.12045 -0.22592 0.12084 -0.21204 0.12136 -0.19791 C 0.12175 -0.1868 0.12136 -0.17546 0.12253 -0.16458 C 0.12383 -0.15301 0.12748 -0.14259 0.12878 -0.13125 C 0.13464 -0.08264 0.13021 -0.11597 0.13881 -0.06227 C 0.1431 -0.03565 0.13542 -0.07708 0.14388 -0.04004 C 0.14532 -0.03356 0.14636 -0.02685 0.14753 -0.02014 C 0.14805 -0.01782 0.14792 -0.01504 0.14883 -0.01342 L 0.15261 -0.00671 C 0.15352 -0.00208 0.15521 0.00648 0.15508 0.01111 C 0.15482 0.01852 0.15339 0.02593 0.15261 0.03334 L 0.0875 0.03102 C 0.08464 0.03079 0.08177 0.02894 0.07878 0.02871 C 0.06381 0.02755 0.04883 0.02732 0.03386 0.02662 C 0.02774 -0.01666 0.03568 0.04236 0.02878 -0.08241 C 0.02813 -0.09421 0.02631 -0.10602 0.025 -0.11782 C 0.02188 -0.14907 0.02565 -0.11481 0.02253 -0.14236 C 0.025 -0.14537 0.02709 -0.15069 0.03008 -0.15116 C 0.04584 -0.1544 0.0375 -0.15278 0.05508 -0.15555 C 0.05847 -0.15694 0.06615 -0.15903 0.06875 -0.16227 C 0.08177 -0.17778 0.06172 -0.15416 0.07761 -0.17129 C 0.08008 -0.17384 0.08243 -0.17754 0.08503 -0.18009 C 0.0862 -0.18125 0.08763 -0.18125 0.08881 -0.18241 C 0.09597 -0.18796 0.10287 -0.19444 0.11003 -0.2 C 0.11133 -0.20092 0.11263 -0.20139 0.11381 -0.20231 C 0.12175 -0.20879 0.12956 -0.21574 0.13763 -0.22222 C 0.13881 -0.22338 0.14011 -0.22384 0.14128 -0.22454 C 0.15339 -0.22986 0.16563 -0.23379 0.17761 -0.24004 C 0.18243 -0.24259 0.18659 -0.24791 0.19128 -0.25116 L 0.31758 -0.33773 C 0.37761 -0.37916 0.43503 -0.43541 0.49766 -0.46227 L 0.56511 -0.4912 C 0.58842 -0.51273 0.60925 -0.54745 0.63516 -0.55555 L 0.65638 -0.56227 C 0.65808 -0.56273 0.66146 -0.56435 0.66146 -0.56435 L 0.66146 -0.56435 " pathEditMode="relative" ptsTypes="AAAAAAAAAAAAAAAAAAAAAAAAAAAAAAAAAAAAAAAAAAAAAAAAAAAAAAAAAAAAA">
                                      <p:cBhvr>
                                        <p:cTn id="127" dur="6000" fill="hold"/>
                                        <p:tgtEl>
                                          <p:spTgt spid="2"/>
                                        </p:tgtEl>
                                        <p:attrNameLst>
                                          <p:attrName>ppt_x</p:attrName>
                                          <p:attrName>ppt_y</p:attrName>
                                        </p:attrNameLst>
                                      </p:cBhvr>
                                    </p:animMotion>
                                  </p:childTnLst>
                                </p:cTn>
                              </p:par>
                              <p:par>
                                <p:cTn id="128" presetID="0" presetClass="path" presetSubtype="0" accel="50000" decel="50000" fill="hold" grpId="2" nodeType="withEffect">
                                  <p:stCondLst>
                                    <p:cond delay="0"/>
                                  </p:stCondLst>
                                  <p:childTnLst>
                                    <p:animMotion origin="layout" path="M 0 0 L 0 0 C -0.00039 0.025 -0.00143 0.05023 -0.00117 0.07546 C -0.00091 0.11458 0.0013 0.19213 0.00508 0.23541 C 0.00612 0.24838 0.00833 0.26064 0.01002 0.27338 C 0.00755 0.30879 0.00807 0.3456 0.00247 0.37986 L -0.00742 0.44213 C -0.00951 0.47083 -0.00925 0.45578 -0.00625 0.4956 C -0.00586 0.5 -0.00573 0.50463 -0.00495 0.50879 C -0.00404 0.51365 -0.00248 0.51782 -0.00117 0.52222 C -0.00078 0.52824 -0.00065 0.53426 0 0.54004 C 0.00065 0.54537 0.00182 0.55023 0.00247 0.55555 C 0.00299 0.55926 0.00338 0.56296 0.00377 0.56666 C 0.00703 0.64676 0.0026 0.55995 0.00755 0.61782 C 0.0082 0.62592 0.00833 0.63402 0.00872 0.64236 C 0.00911 0.64745 0.01146 0.6625 0.01002 0.65787 C 0.00403 0.63865 0.00026 0.61759 -0.00495 0.59791 C -0.00847 0.58426 -0.0125 0.57106 -0.01628 0.55787 C -0.02084 0.47685 -0.0155 0.54328 -0.03242 0.43101 C -0.04401 0.35509 -0.03516 0.38889 -0.05117 0.31111 C -0.05925 0.27199 -0.05781 0.27685 -0.06498 0.25764 C -0.07123 0.20578 -0.06758 0.24467 -0.06992 0.17777 C -0.07018 0.17106 -0.07097 0.16435 -0.07123 0.15764 C -0.07214 0.13703 -0.07292 0.1162 -0.0737 0.09537 C -0.07617 0.11481 -0.07956 0.13379 -0.08125 0.15324 C -0.08294 0.17384 -0.08242 0.1949 -0.08373 0.21551 C -0.08529 0.24004 -0.08789 0.26435 -0.08998 0.28889 C -0.08959 0.37615 -0.08932 0.46365 -0.08867 0.55115 C -0.08815 0.62685 -0.08972 0.60463 -0.08503 0.65115 C -0.08334 0.65046 -0.07826 0.64907 -0.07995 0.64884 L -0.45378 0.63564 C -0.48125 0.63032 -0.50873 0.62245 -0.53633 0.62014 C -0.64935 0.60995 -0.68008 0.66666 -0.65 0.61342 L -0.65 0.61342 " pathEditMode="relative" ptsTypes="AAAAAAAAAAAAAAAAAAAAAAAAAAAAAAAAAA">
                                      <p:cBhvr>
                                        <p:cTn id="129" dur="6000" fill="hold"/>
                                        <p:tgtEl>
                                          <p:spTgt spid="76"/>
                                        </p:tgtEl>
                                        <p:attrNameLst>
                                          <p:attrName>ppt_x</p:attrName>
                                          <p:attrName>ppt_y</p:attrName>
                                        </p:attrNameLst>
                                      </p:cBhvr>
                                    </p:animMotion>
                                  </p:childTnLst>
                                </p:cTn>
                              </p:par>
                              <p:par>
                                <p:cTn id="130" presetID="0" presetClass="path" presetSubtype="0" accel="50000" decel="50000" fill="hold" grpId="1" nodeType="withEffect">
                                  <p:stCondLst>
                                    <p:cond delay="0"/>
                                  </p:stCondLst>
                                  <p:childTnLst>
                                    <p:animMotion origin="layout" path="M 0 0 L 0 0 C -0.00729 0.00139 -0.02383 0.00463 -0.03008 0.00463 C -0.04544 0.00463 -0.06081 0.00301 -0.0763 0.00231 C -0.08971 0.00023 -0.0957 0.00116 -0.10872 -0.0088 C -0.11211 -0.01134 -0.11445 -0.01667 -0.11758 -0.01991 C -0.12148 -0.02408 -0.12591 -0.02732 -0.13008 -0.03102 C -0.13359 -0.03912 -0.13711 -0.04514 -0.1388 -0.05556 C -0.13971 -0.06134 -0.13958 -0.06736 -0.13997 -0.07338 C -0.13919 -0.08357 -0.14049 -0.09537 -0.1375 -0.1044 C -0.13568 -0.10995 -0.13086 -0.10926 -0.12747 -0.11111 C -0.12422 -0.11296 -0.1207 -0.11343 -0.11758 -0.11551 C -0.0974 -0.12801 -0.1151 -0.12245 -0.09622 -0.12662 C -0.06992 -0.13935 -0.09401 -0.12801 -0.05508 -0.14445 C -0.02799 -0.15579 -0.05169 -0.14699 -0.02747 -0.15556 C -0.02461 -0.15926 -0.02174 -0.1632 -0.01875 -0.16667 C -0.0168 -0.16898 -0.01445 -0.1706 -0.0125 -0.17338 C -0.00716 -0.18079 -0.00352 -0.19236 0 -0.20208 C 0.00299 -0.21088 0.00586 -0.21991 0.00872 -0.22894 C 0.01159 -0.26458 0.01237 -0.2662 0.00742 -0.32222 C 0.00716 -0.32639 0.00391 -0.32778 0.00247 -0.33102 C 0.00104 -0.33449 0.00052 -0.33935 -0.0013 -0.34213 C -0.00417 -0.34699 -0.00807 -0.34931 -0.01133 -0.35324 C -0.01667 -0.36019 -0.02005 -0.36829 -0.0263 -0.37338 C -0.02904 -0.37546 -0.03216 -0.37639 -0.03503 -0.37778 C -0.0388 -0.38287 -0.0418 -0.39051 -0.04622 -0.39329 C -0.05143 -0.39653 -0.05716 -0.39421 -0.0625 -0.3956 C -0.06628 -0.39653 -0.07005 -0.39792 -0.07383 -0.4 C -0.10221 -0.4162 -0.0806 -0.40764 -0.09622 -0.41343 L -0.11133 -0.43565 C -0.11419 -0.44005 -0.11771 -0.44352 -0.12005 -0.44884 L -0.12383 -0.45787 C -0.12461 -0.46366 -0.1263 -0.46945 -0.1263 -0.47546 C -0.1263 -0.49051 -0.12552 -0.50556 -0.12383 -0.51991 C -0.12292 -0.52685 -0.11406 -0.54769 -0.11133 -0.55116 C -0.10299 -0.56134 -0.09479 -0.57338 -0.08503 -0.57778 C -0.05443 -0.59144 -0.09766 -0.57176 -0.0638 -0.58889 C -0.06172 -0.59005 -0.05964 -0.59028 -0.05755 -0.5912 C -0.05482 -0.59213 -0.05143 -0.59375 -0.04883 -0.5956 C -0.04375 -0.59908 -0.03867 -0.60232 -0.03372 -0.60671 C -0.02513 -0.61435 -0.03047 -0.60972 -0.01758 -0.61991 C -0.0556 -0.63449 -0.01797 -0.62176 -0.08633 -0.63333 C -0.09089 -0.63403 -0.09531 -0.63773 -0.1 -0.63773 C -0.1737 -0.63982 -0.24753 -0.63935 -0.32122 -0.64005 C -0.35625 -0.64375 -0.39128 -0.64908 -0.4263 -0.65116 C -0.46914 -0.6537 -0.51211 -0.65324 -0.55495 -0.65324 L -0.55495 -0.65324 " pathEditMode="relative" ptsTypes="AAAAAAAAAAAAAAAAAAAAAAAAAAAAAAAAAAAAAAAAAAAAAAA">
                                      <p:cBhvr>
                                        <p:cTn id="131" dur="6000" fill="hold"/>
                                        <p:tgtEl>
                                          <p:spTgt spid="78"/>
                                        </p:tgtEl>
                                        <p:attrNameLst>
                                          <p:attrName>ppt_x</p:attrName>
                                          <p:attrName>ppt_y</p:attrName>
                                        </p:attrNameLst>
                                      </p:cBhvr>
                                    </p:animMotion>
                                  </p:childTnLst>
                                </p:cTn>
                              </p:par>
                              <p:par>
                                <p:cTn id="132" presetID="0" presetClass="path" presetSubtype="0" accel="50000" decel="50000" fill="hold" grpId="2" nodeType="withEffect">
                                  <p:stCondLst>
                                    <p:cond delay="0"/>
                                  </p:stCondLst>
                                  <p:childTnLst>
                                    <p:animMotion origin="layout" path="M 0 0 L 0 0 C 0.00039 0.06968 -0.00092 0.13936 0.00117 0.20903 C 0.00156 0.22061 0.00638 0.23704 0.01119 0.24676 C 0.01315 0.2507 0.01562 0.25371 0.01744 0.25787 C 0.01862 0.26042 0.01888 0.26412 0.01992 0.26667 C 0.02031 0.26737 0.03099 0.28982 0.03372 0.29352 C 0.04414 0.30695 0.05403 0.32176 0.06627 0.32894 C 0.06823 0.3301 0.07044 0.33033 0.07252 0.33125 C 0.07421 0.33195 0.07578 0.33264 0.07747 0.33357 C 0.08671 0.33056 0.09648 0.33125 0.10494 0.32454 C 0.12174 0.31135 0.12461 0.29098 0.13125 0.26459 C 0.13437 0.25186 0.14257 0.21436 0.14622 0.20463 C 0.15065 0.19306 0.16575 0.16621 0.17382 0.15787 C 0.17838 0.15301 0.18372 0.15 0.1888 0.14676 C 0.20338 0.13727 0.20442 0.13797 0.21875 0.13334 C 0.23724 0.15186 0.24791 0.15556 0.25885 0.1845 C 0.26002 0.18774 0.25937 0.19213 0.26002 0.19561 C 0.26067 0.19885 0.26171 0.20162 0.26263 0.20463 C 0.26132 0.22014 0.26028 0.23565 0.25885 0.25116 C 0.25859 0.25348 0.25833 0.25602 0.25755 0.25787 C 0.25664 0.25996 0.25507 0.26088 0.25377 0.26227 C 0.25091 0.26528 0.24791 0.26806 0.24505 0.2713 C 0.23242 0.28519 0.24296 0.27639 0.2276 0.28681 C 0.21966 0.2845 0.21015 0.28866 0.20377 0.2801 C 0.19661 0.27061 0.19127 0.23797 0.19127 0.23797 C 0.18593 0.19399 0.18112 0.17894 0.1875 0.13334 C 0.18854 0.12616 0.19257 0.12153 0.19505 0.11551 C 0.19544 0.11042 0.1957 0.1051 0.19635 0.1 C 0.197 0.09329 0.19895 0.08681 0.19882 0.0801 C 0.19817 0.05695 0.19596 0.03403 0.19375 0.01112 C 0.19349 0.00787 0.19257 0.00487 0.19127 0.00232 C 0.18958 -0.00138 0.18724 -0.00393 0.18502 -0.00671 C 0.18255 -0.00972 0.18033 -0.01342 0.17747 -0.0155 C 0.17083 -0.02083 0.16119 -0.0243 0.15377 -0.0243 L 0.03502 -0.0243 L 0.03502 -0.0243 " pathEditMode="relative" ptsTypes="AAAAAAAAAAAAAAAAAAAAAAAAAAAAAAAAAAAAA">
                                      <p:cBhvr>
                                        <p:cTn id="133" dur="6000" fill="hold"/>
                                        <p:tgtEl>
                                          <p:spTgt spid="33"/>
                                        </p:tgtEl>
                                        <p:attrNameLst>
                                          <p:attrName>ppt_x</p:attrName>
                                          <p:attrName>ppt_y</p:attrName>
                                        </p:attrNameLst>
                                      </p:cBhvr>
                                    </p:animMotion>
                                  </p:childTnLst>
                                </p:cTn>
                              </p:par>
                              <p:par>
                                <p:cTn id="134" presetID="0" presetClass="path" presetSubtype="0" accel="50000" decel="50000" fill="hold" grpId="1" nodeType="withEffect">
                                  <p:stCondLst>
                                    <p:cond delay="0"/>
                                  </p:stCondLst>
                                  <p:childTnLst>
                                    <p:animMotion origin="layout" path="M 0 0 L 0 0 C 0.19726 0.00741 0.23698 0.01343 0.45859 -0.0044 C 0.46731 -0.00509 0.47513 -0.01435 0.48359 -0.01782 C 0.49388 -0.02176 0.50429 -0.02569 0.51484 -0.02662 C 0.5552 -0.03032 0.5957 -0.02963 0.63606 -0.03102 C 0.64153 -0.0125 0.65026 0.00394 0.65234 0.02454 C 0.65429 0.04352 0.65117 0.06389 0.64739 0.08218 C 0.64518 0.09259 0.63958 0.09977 0.63489 0.10671 C 0.62994 0.11389 0.62435 0.11945 0.61862 0.12454 C 0.60507 0.13611 0.58802 0.14329 0.57356 0.14884 C 0.56484 0.15232 0.55612 0.15486 0.54739 0.15787 L 0.43737 0.15116 C 0.43281 0.1507 0.42812 0.15093 0.42356 0.14884 C 0.41927 0.14699 0.41536 0.13866 0.41237 0.13333 C 0.41106 0.13565 0.40872 0.13681 0.40859 0.14005 C 0.40507 0.27755 0.40872 0.19306 0.41106 0.24884 C 0.41211 0.27199 0.41276 0.29491 0.41367 0.31783 C 0.41315 0.32523 0.41471 0.3338 0.41237 0.34005 C 0.41132 0.34283 0.39804 0.34607 0.39609 0.34676 C 0.39401 0.34815 0.39192 0.34954 0.38984 0.35116 C 0.38815 0.35255 0.38671 0.35533 0.38489 0.35556 C 0.37864 0.35671 0.37239 0.35556 0.36614 0.35556 L 0.36614 0.35556 " pathEditMode="relative" ptsTypes="AAAAAAAAAAAAAAAAAAAAAAAA">
                                      <p:cBhvr>
                                        <p:cTn id="135" dur="6000" fill="hold"/>
                                        <p:tgtEl>
                                          <p:spTgt spid="80"/>
                                        </p:tgtEl>
                                        <p:attrNameLst>
                                          <p:attrName>ppt_x</p:attrName>
                                          <p:attrName>ppt_y</p:attrName>
                                        </p:attrNameLst>
                                      </p:cBhvr>
                                    </p:animMotion>
                                  </p:childTnLst>
                                </p:cTn>
                              </p:par>
                              <p:par>
                                <p:cTn id="136" presetID="0" presetClass="path" presetSubtype="0" accel="50000" decel="50000" fill="hold" grpId="1" nodeType="withEffect">
                                  <p:stCondLst>
                                    <p:cond delay="0"/>
                                  </p:stCondLst>
                                  <p:childTnLst>
                                    <p:animMotion origin="layout" path="M 0 0 L 0 0 C -0.08529 -0.0007 -0.17669 0.0537 -0.25612 -0.00232 C -0.28607 -0.02338 -0.25052 -0.11644 -0.24609 -0.17338 C -0.24297 -0.21435 -0.2375 -0.25463 -0.23359 -0.2956 C -0.23164 -0.3169 -0.23034 -0.33843 -0.22865 -0.35995 C -0.22826 -0.37546 -0.22813 -0.3912 -0.22734 -0.40671 C -0.22695 -0.41644 -0.22214 -0.44028 -0.22109 -0.44445 C -0.21797 -0.45671 -0.21328 -0.46783 -0.2099 -0.47986 C -0.20664 -0.49144 -0.20378 -0.50347 -0.20117 -0.51551 C -0.19831 -0.5287 -0.19362 -0.55556 -0.19362 -0.55556 C -0.1832 -0.54884 -0.17266 -0.54283 -0.16237 -0.53542 C -0.12292 -0.50718 -0.09857 -0.48958 -0.06367 -0.45324 C -0.0431 -0.43195 -0.06797 -0.45324 -0.05117 -0.42894 C -0.01641 -0.37824 -0.01784 -0.37708 0.0138 -0.35556 C 0.01536 -0.3544 0.01719 -0.35394 0.01875 -0.35324 C 0.02591 -0.36505 0.03464 -0.37454 0.03997 -0.38889 C 0.04687 -0.40695 0.04935 -0.4294 0.05508 -0.44884 C 0.05651 -0.45394 0.05951 -0.45741 0.06133 -0.46227 C 0.06289 -0.46644 0.06328 -0.47176 0.06497 -0.47546 C 0.08034 -0.5088 0.1125 -0.57338 0.1125 -0.57338 C 0.10794 -0.59352 0.10833 -0.59931 0.0875 -0.60208 C 0.08372 -0.60278 0.08164 -0.59329 0.07878 -0.58889 C 0.08086 -0.58148 0.08203 -0.57292 0.08503 -0.56667 C 0.08711 -0.56227 0.08958 -0.55833 0.09128 -0.55324 C 0.1013 -0.52338 0.11003 -0.49213 0.12005 -0.46227 C 0.12096 -0.45949 0.12383 -0.45556 0.12383 -0.45556 L 0.12383 -0.45556 " pathEditMode="relative" ptsTypes="AAAAAAAAAAAAAAAAAAAAAAAAAAAA">
                                      <p:cBhvr>
                                        <p:cTn id="137" dur="6000" fill="hold"/>
                                        <p:tgtEl>
                                          <p:spTgt spid="79"/>
                                        </p:tgtEl>
                                        <p:attrNameLst>
                                          <p:attrName>ppt_x</p:attrName>
                                          <p:attrName>ppt_y</p:attrName>
                                        </p:attrNameLst>
                                      </p:cBhvr>
                                    </p:animMotion>
                                  </p:childTnLst>
                                </p:cTn>
                              </p:par>
                              <p:par>
                                <p:cTn id="138" presetID="0" presetClass="path" presetSubtype="0" accel="50000" decel="50000" fill="hold" grpId="1" nodeType="withEffect">
                                  <p:stCondLst>
                                    <p:cond delay="0"/>
                                  </p:stCondLst>
                                  <p:childTnLst>
                                    <p:animMotion origin="layout" path="M 0 0 L 0 0 C -0.00495 0.00672 -0.00977 0.01366 -0.01498 0.01991 C -0.03099 0.03982 -0.03724 0.04167 -0.05118 0.06875 C -0.05691 0.0801 -0.05782 0.08635 -0.06003 0.09769 C -0.05951 0.11111 -0.06146 0.12523 -0.05873 0.13773 C -0.05287 0.16436 -0.03868 0.17246 -0.02618 0.18449 C -0.01368 0.18218 -0.00092 0.18264 0.01132 0.17778 C 0.0276 0.17107 0.04101 0.16042 0.05247 0.14005 C 0.05677 0.13241 0.06041 0.12408 0.0638 0.11551 C 0.06744 0.10625 0.07122 0.09699 0.07382 0.08658 C 0.08073 0.05857 0.08125 0.04491 0.08372 0.01783 C 0.08424 0.0051 0.0858 -0.0074 0.08502 -0.02014 C 0.08372 -0.04189 0.0802 -0.06296 0.07747 -0.08449 C 0.07721 -0.0868 0.07708 -0.08935 0.0763 -0.0912 C 0.07448 -0.09537 0.07252 -0.09953 0.07005 -0.10231 C 0.06575 -0.10694 0.0608 -0.10949 0.05625 -0.11342 C 0.05377 -0.11551 0.0513 -0.11782 0.04882 -0.1199 C -0.01641 -0.10139 -0.04636 -0.13865 -0.07123 -0.06227 C -0.07435 -0.05254 -0.07618 -0.04143 -0.07878 -0.03125 C -0.07995 -0.02014 -0.08217 -0.00902 -0.08243 0.00209 C -0.08334 0.03357 -0.08073 0.09537 -0.07618 0.12662 C -0.07318 0.14792 -0.06875 0.16875 -0.06368 0.18889 C -0.0612 0.19861 -0.05691 0.20648 -0.05378 0.21551 C -0.04727 0.23426 -0.04024 0.26042 -0.03243 0.27778 C -0.03047 0.28218 -0.02722 0.28449 -0.025 0.28889 C -0.01511 0.30811 -0.02539 0.29838 -0.01368 0.30672 C 0.00117 0.3051 0.10481 0.29769 0.14752 0.28658 C 0.22109 0.2676 0.14427 0.2838 0.21002 0.26436 C 0.21536 0.26273 0.22083 0.26297 0.2263 0.26227 C 0.22916 0.26065 0.23216 0.25949 0.23502 0.25764 C 0.25052 0.24861 0.24375 0.24885 0.25 0.24885 L 0.2526 0.24885 " pathEditMode="relative" ptsTypes="AAAAAAAAAAAAAAAAAAAAAAAAAAAAAAAAA">
                                      <p:cBhvr>
                                        <p:cTn id="139" dur="6000" fill="hold"/>
                                        <p:tgtEl>
                                          <p:spTgt spid="34"/>
                                        </p:tgtEl>
                                        <p:attrNameLst>
                                          <p:attrName>ppt_x</p:attrName>
                                          <p:attrName>ppt_y</p:attrName>
                                        </p:attrNameLst>
                                      </p:cBhvr>
                                    </p:animMotion>
                                  </p:childTnLst>
                                </p:cTn>
                              </p:par>
                              <p:par>
                                <p:cTn id="140" presetID="0" presetClass="path" presetSubtype="0" accel="50000" decel="50000" fill="hold" grpId="1" nodeType="withEffect">
                                  <p:stCondLst>
                                    <p:cond delay="0"/>
                                  </p:stCondLst>
                                  <p:childTnLst>
                                    <p:animMotion origin="layout" path="M 0 0 L 0 0 C 0.06367 0.06412 0.07526 0.08333 0.13372 0.12222 C 0.23828 0.19143 0.20599 0.18356 0.25495 0.19328 C 0.27826 0.20301 0.30143 0.21365 0.325 0.22222 C 0.34115 0.22801 0.40482 0.24375 0.41615 0.24652 C 0.45755 0.24305 0.48372 0.25902 0.51497 0.2243 C 0.51927 0.21967 0.52253 0.2125 0.52617 0.20671 C 0.53034 0.18449 0.53646 0.16296 0.53867 0.14004 C 0.54115 0.11435 0.53672 0.0875 0.53997 0.06226 C 0.5431 0.03819 0.55117 0.01736 0.55742 -0.0044 C 0.56367 -0.0257 0.57747 -0.06667 0.57747 -0.06667 C 0.57878 -0.0757 0.57995 -0.08449 0.58125 -0.09329 C 0.58151 -0.09561 0.58268 -0.09769 0.58242 -0.1 C 0.58099 -0.12014 0.57852 -0.14005 0.57617 -0.15996 C 0.57565 -0.16528 0.57461 -0.17037 0.5737 -0.1757 C 0.57331 -0.17778 0.57253 -0.18218 0.57253 -0.18218 L 0.57253 -0.18218 " pathEditMode="relative" ptsTypes="AAAAAAAAAAAAAAAAAA">
                                      <p:cBhvr>
                                        <p:cTn id="141" dur="6000" fill="hold"/>
                                        <p:tgtEl>
                                          <p:spTgt spid="35"/>
                                        </p:tgtEl>
                                        <p:attrNameLst>
                                          <p:attrName>ppt_x</p:attrName>
                                          <p:attrName>ppt_y</p:attrName>
                                        </p:attrNameLst>
                                      </p:cBhvr>
                                    </p:animMotion>
                                  </p:childTnLst>
                                </p:cTn>
                              </p:par>
                              <p:par>
                                <p:cTn id="142" presetID="0" presetClass="path" presetSubtype="0" accel="50000" decel="50000" fill="hold" grpId="1" nodeType="withEffect">
                                  <p:stCondLst>
                                    <p:cond delay="0"/>
                                  </p:stCondLst>
                                  <p:childTnLst>
                                    <p:animMotion origin="layout" path="M 0 0 L 0 0 L 0.1599 0.0044 L 0.38867 0.01551 C 0.38438 0.10787 0.3888 0.00648 0.3862 0.2287 C 0.38529 0.31088 0.38398 0.39329 0.38242 0.47546 C 0.38242 0.47847 0.38151 0.48125 0.38125 0.48426 C 0.38034 0.49097 0.37969 0.49769 0.37865 0.5044 C 0.37813 0.5081 0.37708 0.51181 0.37617 0.51551 C 0.375 0.51389 0.37383 0.51204 0.3724 0.51088 C 0.37005 0.50903 0.36497 0.50648 0.36497 0.50648 C 0.35781 0.49699 0.36263 0.50162 0.35495 0.49769 C 0.34362 0.4919 0.33255 0.48519 0.32122 0.47986 C 0.31836 0.47847 0.31536 0.47801 0.3125 0.47755 L 0.25495 0.46875 C 0.25117 0.46736 0.24753 0.46528 0.24375 0.46435 C 0.20221 0.45255 0.23633 0.46435 0.21745 0.45764 C 0.20742 0.43982 0.21055 0.44838 0.24115 0.45324 C 0.27044 0.45764 0.29961 0.46204 0.32865 0.46875 C 0.34492 0.47245 0.3612 0.47685 0.37747 0.47986 C 0.39049 0.48241 0.39531 0.48218 0.40625 0.48218 L 0.40625 0.48218 " pathEditMode="relative" ptsTypes="AAAAAAAAAAAAAAAAAAAAAA">
                                      <p:cBhvr>
                                        <p:cTn id="143" dur="6000" fill="hold"/>
                                        <p:tgtEl>
                                          <p:spTgt spid="22"/>
                                        </p:tgtEl>
                                        <p:attrNameLst>
                                          <p:attrName>ppt_x</p:attrName>
                                          <p:attrName>ppt_y</p:attrName>
                                        </p:attrNameLst>
                                      </p:cBhvr>
                                    </p:animMotion>
                                  </p:childTnLst>
                                </p:cTn>
                              </p:par>
                              <p:par>
                                <p:cTn id="144" presetID="0" presetClass="path" presetSubtype="0" accel="50000" decel="50000" fill="hold" grpId="1" nodeType="withEffect">
                                  <p:stCondLst>
                                    <p:cond delay="0"/>
                                  </p:stCondLst>
                                  <p:childTnLst>
                                    <p:animMotion origin="layout" path="M 0 0 L 0 0 C 0.01081 -0.0037 0.02175 -0.00648 0.03255 -0.01111 C 0.03399 -0.0118 0.0349 -0.01435 0.0362 -0.01574 C 0.05117 -0.02847 0.06862 -0.03426 0.08125 -0.05347 C 0.0987 -0.07963 0.09362 -0.06736 0.1 -0.08449 C 0.10091 -0.09491 0.10313 -0.10509 0.10248 -0.11551 C 0.10182 -0.12801 0.09961 -0.14028 0.09623 -0.15116 C 0.09167 -0.16643 0.08334 -0.18703 0.07253 -0.1912 C 0.06641 -0.19352 0.06003 -0.19259 0.05378 -0.19328 C 0.04297 -0.1912 0.0319 -0.19074 0.02123 -0.1868 C 0.01836 -0.18565 0.01654 -0.1794 0.0138 -0.17778 C -0.00182 -0.16852 -0.0138 -0.17037 -0.02747 -0.15555 C -0.03463 -0.14791 -0.04166 -0.13935 -0.04752 -0.12893 C -0.05547 -0.11481 -0.06875 -0.08217 -0.06875 -0.08217 C -0.06914 -0.0794 -0.06927 -0.07616 -0.07005 -0.07338 C -0.08216 -0.03032 -0.0763 -0.05972 -0.08008 -0.04004 C -0.08099 -0.02037 -0.08294 0.00278 -0.08008 0.02222 C -0.07995 0.02315 -0.07239 0.05579 -0.06758 0.06667 C -0.06341 0.0757 -0.05937 0.08449 -0.05508 0.09329 C -0.05351 0.0963 -0.05169 0.09908 -0.05 0.10209 C -0.04622 0.10949 -0.04323 0.11829 -0.0388 0.12431 C -0.03151 0.13403 -0.02304 0.14074 -0.01497 0.14884 C -0.01341 0.15047 -0.01172 0.15185 -0.01002 0.15324 C -0.00377 0.15787 0.00248 0.16227 0.00873 0.16667 C 0.01003 0.16736 0.0112 0.16829 0.0125 0.16875 C 0.01953 0.17199 0.02669 0.17477 0.03373 0.17778 C 0.04623 0.17616 0.05899 0.17732 0.07123 0.17315 C 0.07474 0.17199 0.07696 0.16551 0.08008 0.16204 C 0.11706 0.1213 0.10469 0.13056 0.12748 0.11551 C 0.13086 0.10741 0.13451 0.09954 0.1375 0.09097 C 0.13867 0.08773 0.13932 0.0838 0.13998 0.07986 C 0.14818 0.03634 0.14284 0.05672 0.14883 0.03542 C 0.14961 0.02431 0.15 0.0132 0.1513 0.00209 C 0.15169 -0.00185 0.15313 -0.00509 0.15378 -0.00903 C 0.1556 -0.01852 0.15716 -0.02824 0.15886 -0.03773 C 0.15755 -0.05856 0.15664 -0.0794 0.15508 -0.1 C 0.15456 -0.10602 0.15365 -0.11203 0.15248 -0.11782 C 0.14571 -0.15393 0.14883 -0.13611 0.14375 -0.15555 C 0.13959 -0.17176 0.13568 -0.18842 0.13125 -0.2044 C 0.1306 -0.20694 0.12969 -0.20903 0.12878 -0.21111 C 0.12643 -0.2162 0.11784 -0.23611 0.1125 -0.24444 C 0.11003 -0.24838 0.10742 -0.25162 0.10508 -0.25555 C 0.10235 -0.25995 0.10143 -0.26435 0.09753 -0.26435 C 0.07005 -0.26597 0.04245 -0.26597 0.01498 -0.26666 C 0.00443 -0.26991 0.00703 -0.26852 -0.00625 -0.27546 C -0.02903 -0.2875 -0.01901 -0.28657 -0.03125 -0.28657 L -0.03125 -0.28657 " pathEditMode="relative" ptsTypes="AAAAAAAAAAAAAAAAAAAAAAAAAAAAAAAAAAAAAAAAAAAAAAAA">
                                      <p:cBhvr>
                                        <p:cTn id="145" dur="6000" fill="hold"/>
                                        <p:tgtEl>
                                          <p:spTgt spid="77"/>
                                        </p:tgtEl>
                                        <p:attrNameLst>
                                          <p:attrName>ppt_x</p:attrName>
                                          <p:attrName>ppt_y</p:attrName>
                                        </p:attrNameLst>
                                      </p:cBhvr>
                                    </p:animMotion>
                                  </p:childTnLst>
                                </p:cTn>
                              </p:par>
                              <p:par>
                                <p:cTn id="146" presetID="0" presetClass="path" presetSubtype="0" accel="50000" decel="50000" fill="hold" grpId="1" nodeType="withEffect">
                                  <p:stCondLst>
                                    <p:cond delay="0"/>
                                  </p:stCondLst>
                                  <p:childTnLst>
                                    <p:animMotion origin="layout" path="M 0 0 L 0 0 C -0.00469 0.00209 -0.00924 0.00394 -0.0138 0.00649 C -0.01601 0.00764 -0.01797 0.00973 -0.02005 0.01112 C -0.02331 0.01274 -0.02669 0.01389 -0.03008 0.01551 C -0.03294 0.0169 -0.03581 0.01852 -0.0388 0.01991 C -0.04961 0.02454 -0.06028 0.03149 -0.07135 0.03334 C -0.19791 0.0544 -0.4069 0.05255 -0.50755 0.05556 C -0.46289 0.10325 -0.52291 0.03658 -0.48633 0.08426 C -0.48333 0.0882 -0.47942 0.08959 -0.4763 0.09329 C -0.47187 0.09862 -0.46875 0.10741 -0.4638 0.11112 C -0.43346 0.13357 -0.40299 0.15579 -0.37135 0.17107 C -0.36211 0.17547 -0.35312 0.18149 -0.34388 0.1845 C -0.31185 0.19422 -0.27969 0.20139 -0.24752 0.2088 C -0.2345 0.21181 -0.1832 0.2132 -0.18255 0.21343 C -0.18424 0.21413 -0.18594 0.21436 -0.18763 0.21551 C -0.18893 0.21667 -0.18984 0.21922 -0.19127 0.21991 C -0.19791 0.22315 -0.21133 0.22663 -0.21133 0.22663 C -0.21341 0.22825 -0.21536 0.2301 -0.21758 0.23102 C -0.25312 0.24653 -0.24622 0.24445 -0.26888 0.24885 C -0.27005 0.25116 -0.27109 0.25394 -0.27252 0.25556 C -0.27487 0.25834 -0.28437 0.25996 -0.28502 0.25996 C -0.30547 0.26204 -0.32591 0.26297 -0.34635 0.26459 L -0.67252 0.26227 C -0.67396 0.26227 -0.67005 0.26042 -0.66888 0.25996 C -0.6664 0.25903 -0.6638 0.2588 -0.66133 0.25788 C -0.65456 0.25533 -0.65833 0.25556 -0.65508 0.25556 L -0.65508 0.25325 " pathEditMode="relative" ptsTypes="AAAAAAAAAAAAAAAAAAAAAAAAAAAA">
                                      <p:cBhvr>
                                        <p:cTn id="147" dur="6000" fill="hold"/>
                                        <p:tgtEl>
                                          <p:spTgt spid="36"/>
                                        </p:tgtEl>
                                        <p:attrNameLst>
                                          <p:attrName>ppt_x</p:attrName>
                                          <p:attrName>ppt_y</p:attrName>
                                        </p:attrNameLst>
                                      </p:cBhvr>
                                    </p:animMotion>
                                  </p:childTnLst>
                                </p:cTn>
                              </p:par>
                              <p:par>
                                <p:cTn id="148" presetID="0" presetClass="path" presetSubtype="0" accel="50000" decel="50000" fill="hold" grpId="1" nodeType="withEffect">
                                  <p:stCondLst>
                                    <p:cond delay="0"/>
                                  </p:stCondLst>
                                  <p:childTnLst>
                                    <p:animMotion origin="layout" path="M 0 0 L 0 0 C 0.04727 -0.12107 -0.00859 0.00625 0.11862 -0.15324 C 0.20352 -0.25973 0.19597 -0.25348 0.23998 -0.36204 C 0.24284 -0.37848 0.24584 -0.39468 0.2487 -0.41088 C 0.24922 -0.41389 0.25 -0.42292 0.24987 -0.41991 C 0.24909 -0.32732 0.24623 -0.23473 0.24623 -0.14213 C 0.24623 -0.13449 0.24753 -0.15787 0.24987 -0.16436 C 0.26016 -0.19236 0.27344 -0.21644 0.28373 -0.24445 C 0.2931 -0.26991 0.30052 -0.29746 0.30873 -0.32431 C 0.30977 -0.32778 0.3125 -0.33866 0.3112 -0.33542 C 0.30235 -0.31459 0.27904 -0.24723 0.2612 -0.21551 C 0.23008 -0.16019 0.19297 -0.11459 0.16745 -0.05116 C 0.13568 0.02801 0.1362 -0.0051 0.1362 0.03125 L 0.1362 0.03125 " pathEditMode="relative" ptsTypes="AAAAAAAAAAAAAAA">
                                      <p:cBhvr>
                                        <p:cTn id="149" dur="6000" fill="hold"/>
                                        <p:tgtEl>
                                          <p:spTgt spid="21"/>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3" grpId="2" animBg="1"/>
      <p:bldP spid="34" grpId="0" animBg="1"/>
      <p:bldP spid="34" grpId="1" animBg="1"/>
      <p:bldP spid="35" grpId="0" animBg="1"/>
      <p:bldP spid="35" grpId="1" animBg="1"/>
      <p:bldP spid="36" grpId="0" animBg="1"/>
      <p:bldP spid="36" grpId="1" animBg="1"/>
      <p:bldP spid="38" grpId="0" animBg="1"/>
      <p:bldP spid="38" grpId="1"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4064551" y="2461837"/>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3070126" y="492676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p:cNvSpPr/>
          <p:nvPr/>
        </p:nvSpPr>
        <p:spPr>
          <a:xfrm>
            <a:off x="5417438" y="367992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7765542" y="133278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4242997" y="396149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p:cNvSpPr/>
          <p:nvPr/>
        </p:nvSpPr>
        <p:spPr>
          <a:xfrm>
            <a:off x="7583720" y="324993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4435481" y="140101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p:cNvSpPr/>
          <p:nvPr/>
        </p:nvSpPr>
        <p:spPr>
          <a:xfrm rot="156335">
            <a:off x="5895501" y="114772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15</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5668001" y="36596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p:cNvSpPr/>
          <p:nvPr/>
        </p:nvSpPr>
        <p:spPr>
          <a:xfrm>
            <a:off x="2293798" y="129959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p:cNvSpPr/>
          <p:nvPr/>
        </p:nvSpPr>
        <p:spPr>
          <a:xfrm>
            <a:off x="5668001" y="232439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p:cNvSpPr/>
          <p:nvPr/>
        </p:nvSpPr>
        <p:spPr>
          <a:xfrm>
            <a:off x="9363709" y="28173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Ellipse 36"/>
          <p:cNvSpPr/>
          <p:nvPr/>
        </p:nvSpPr>
        <p:spPr>
          <a:xfrm>
            <a:off x="2624599" y="24573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8" name="Ellipse 37"/>
          <p:cNvSpPr/>
          <p:nvPr/>
        </p:nvSpPr>
        <p:spPr>
          <a:xfrm>
            <a:off x="3802853" y="59327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9" name="Ellipse 38"/>
          <p:cNvSpPr/>
          <p:nvPr/>
        </p:nvSpPr>
        <p:spPr>
          <a:xfrm>
            <a:off x="2238598" y="367992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0" name="Textfeld 39"/>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
        <p:nvSpPr>
          <p:cNvPr id="41" name="Rechteck 40"/>
          <p:cNvSpPr/>
          <p:nvPr/>
        </p:nvSpPr>
        <p:spPr>
          <a:xfrm>
            <a:off x="215153" y="225911"/>
            <a:ext cx="11796196" cy="543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ontrols>
      <mc:AlternateContent xmlns:mc="http://schemas.openxmlformats.org/markup-compatibility/2006">
        <mc:Choice xmlns:v="urn:schemas-microsoft-com:vml" Requires="v">
          <p:control spid="77830"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1669609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33"/>
                                        </p:tgtEl>
                                        <p:attrNameLst>
                                          <p:attrName>style.color</p:attrName>
                                        </p:attrNameLst>
                                      </p:cBhvr>
                                      <p:to>
                                        <a:srgbClr val="B4C6E7"/>
                                      </p:to>
                                    </p:animClr>
                                    <p:animClr clrSpc="rgb" dir="cw">
                                      <p:cBhvr>
                                        <p:cTn id="22" dur="500" autoRev="1" fill="remove"/>
                                        <p:tgtEl>
                                          <p:spTgt spid="33"/>
                                        </p:tgtEl>
                                        <p:attrNameLst>
                                          <p:attrName>fillcolor</p:attrName>
                                        </p:attrNameLst>
                                      </p:cBhvr>
                                      <p:to>
                                        <a:srgbClr val="B4C6E7"/>
                                      </p:to>
                                    </p:animClr>
                                    <p:set>
                                      <p:cBhvr>
                                        <p:cTn id="23" dur="500" autoRev="1" fill="remove"/>
                                        <p:tgtEl>
                                          <p:spTgt spid="33"/>
                                        </p:tgtEl>
                                        <p:attrNameLst>
                                          <p:attrName>fill.type</p:attrName>
                                        </p:attrNameLst>
                                      </p:cBhvr>
                                      <p:to>
                                        <p:strVal val="solid"/>
                                      </p:to>
                                    </p:set>
                                    <p:set>
                                      <p:cBhvr>
                                        <p:cTn id="24" dur="500" autoRev="1" fill="remove"/>
                                        <p:tgtEl>
                                          <p:spTgt spid="33"/>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00B050"/>
                                      </p:to>
                                    </p:animClr>
                                    <p:animClr clrSpc="rgb" dir="cw">
                                      <p:cBhvr>
                                        <p:cTn id="44" dur="1000" fill="hold"/>
                                        <p:tgtEl>
                                          <p:spTgt spid="76"/>
                                        </p:tgtEl>
                                        <p:attrNameLst>
                                          <p:attrName>fillcolor</p:attrName>
                                        </p:attrNameLst>
                                      </p:cBhvr>
                                      <p:to>
                                        <a:srgbClr val="00B05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FF0000"/>
                                      </p:to>
                                    </p:animClr>
                                    <p:animClr clrSpc="rgb" dir="cw">
                                      <p:cBhvr>
                                        <p:cTn id="60" dur="1000" fill="hold"/>
                                        <p:tgtEl>
                                          <p:spTgt spid="79"/>
                                        </p:tgtEl>
                                        <p:attrNameLst>
                                          <p:attrName>fillcolor</p:attrName>
                                        </p:attrNameLst>
                                      </p:cBhvr>
                                      <p:to>
                                        <a:srgbClr val="FF000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vol="77000">
                                        <p:cTn display="0" masterRel="sameClick">
                                          <p:stCondLst>
                                            <p:cond evt="begin" delay="0">
                                              <p:tn val="5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FF0000"/>
                                      </p:to>
                                    </p:animClr>
                                    <p:animClr clrSpc="rgb" dir="cw">
                                      <p:cBhvr>
                                        <p:cTn id="76" dur="1000" fill="hold"/>
                                        <p:tgtEl>
                                          <p:spTgt spid="21"/>
                                        </p:tgtEl>
                                        <p:attrNameLst>
                                          <p:attrName>fillcolor</p:attrName>
                                        </p:attrNameLst>
                                      </p:cBhvr>
                                      <p:to>
                                        <a:srgbClr val="FF000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vol="100000">
                                        <p:cTn display="0" masterRel="sameClick">
                                          <p:stCondLst>
                                            <p:cond evt="begin" delay="0">
                                              <p:tn val="7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FF0000"/>
                                      </p:to>
                                    </p:animClr>
                                    <p:animClr clrSpc="rgb" dir="cw">
                                      <p:cBhvr>
                                        <p:cTn id="84" dur="1000" fill="hold"/>
                                        <p:tgtEl>
                                          <p:spTgt spid="22"/>
                                        </p:tgtEl>
                                        <p:attrNameLst>
                                          <p:attrName>fillcolor</p:attrName>
                                        </p:attrNameLst>
                                      </p:cBhvr>
                                      <p:to>
                                        <a:srgbClr val="FF000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vol="77000">
                                        <p:cTn display="0" masterRel="sameClick">
                                          <p:stCondLst>
                                            <p:cond evt="begin" delay="0">
                                              <p:tn val="8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1000" fill="hold"/>
                                        <p:tgtEl>
                                          <p:spTgt spid="33"/>
                                        </p:tgtEl>
                                        <p:attrNameLst>
                                          <p:attrName>style.color</p:attrName>
                                        </p:attrNameLst>
                                      </p:cBhvr>
                                      <p:to>
                                        <a:srgbClr val="00B050"/>
                                      </p:to>
                                    </p:animClr>
                                    <p:animClr clrSpc="rgb" dir="cw">
                                      <p:cBhvr>
                                        <p:cTn id="92" dur="1000" fill="hold"/>
                                        <p:tgtEl>
                                          <p:spTgt spid="33"/>
                                        </p:tgtEl>
                                        <p:attrNameLst>
                                          <p:attrName>fillcolor</p:attrName>
                                        </p:attrNameLst>
                                      </p:cBhvr>
                                      <p:to>
                                        <a:srgbClr val="00B050"/>
                                      </p:to>
                                    </p:animClr>
                                    <p:set>
                                      <p:cBhvr>
                                        <p:cTn id="93" dur="1000" fill="hold"/>
                                        <p:tgtEl>
                                          <p:spTgt spid="33"/>
                                        </p:tgtEl>
                                        <p:attrNameLst>
                                          <p:attrName>fill.type</p:attrName>
                                        </p:attrNameLst>
                                      </p:cBhvr>
                                      <p:to>
                                        <p:strVal val="solid"/>
                                      </p:to>
                                    </p:set>
                                    <p:set>
                                      <p:cBhvr>
                                        <p:cTn id="94" dur="1000" fill="hold"/>
                                        <p:tgtEl>
                                          <p:spTgt spid="33"/>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95" restart="whenNotActive" fill="hold" evtFilter="cancelBubble" nodeType="interactiveSeq">
                <p:stCondLst>
                  <p:cond evt="onClick" delay="0">
                    <p:tgtEl>
                      <p:spTgt spid="34"/>
                    </p:tgtEl>
                  </p:cond>
                </p:stCondLst>
                <p:endSync evt="end" delay="0">
                  <p:rtn val="all"/>
                </p:endSync>
                <p:childTnLst>
                  <p:par>
                    <p:cTn id="96" fill="hold">
                      <p:stCondLst>
                        <p:cond delay="0"/>
                      </p:stCondLst>
                      <p:childTnLst>
                        <p:par>
                          <p:cTn id="97" fill="hold">
                            <p:stCondLst>
                              <p:cond delay="0"/>
                            </p:stCondLst>
                            <p:childTnLst>
                              <p:par>
                                <p:cTn id="98" presetID="19" presetClass="emph" presetSubtype="0" fill="hold" grpId="0" nodeType="clickEffect">
                                  <p:stCondLst>
                                    <p:cond delay="0"/>
                                  </p:stCondLst>
                                  <p:childTnLst>
                                    <p:animClr clrSpc="rgb" dir="cw">
                                      <p:cBhvr override="childStyle">
                                        <p:cTn id="99" dur="1000" fill="hold"/>
                                        <p:tgtEl>
                                          <p:spTgt spid="34"/>
                                        </p:tgtEl>
                                        <p:attrNameLst>
                                          <p:attrName>style.color</p:attrName>
                                        </p:attrNameLst>
                                      </p:cBhvr>
                                      <p:to>
                                        <a:srgbClr val="FF0000"/>
                                      </p:to>
                                    </p:animClr>
                                    <p:animClr clrSpc="rgb" dir="cw">
                                      <p:cBhvr>
                                        <p:cTn id="100" dur="1000" fill="hold"/>
                                        <p:tgtEl>
                                          <p:spTgt spid="34"/>
                                        </p:tgtEl>
                                        <p:attrNameLst>
                                          <p:attrName>fillcolor</p:attrName>
                                        </p:attrNameLst>
                                      </p:cBhvr>
                                      <p:to>
                                        <a:srgbClr val="FF0000"/>
                                      </p:to>
                                    </p:animClr>
                                    <p:set>
                                      <p:cBhvr>
                                        <p:cTn id="101" dur="1000" fill="hold"/>
                                        <p:tgtEl>
                                          <p:spTgt spid="34"/>
                                        </p:tgtEl>
                                        <p:attrNameLst>
                                          <p:attrName>fill.type</p:attrName>
                                        </p:attrNameLst>
                                      </p:cBhvr>
                                      <p:to>
                                        <p:strVal val="solid"/>
                                      </p:to>
                                    </p:set>
                                    <p:set>
                                      <p:cBhvr>
                                        <p:cTn id="102" dur="1000" fill="hold"/>
                                        <p:tgtEl>
                                          <p:spTgt spid="34"/>
                                        </p:tgtEl>
                                        <p:attrNameLst>
                                          <p:attrName>fill.on</p:attrName>
                                        </p:attrNameLst>
                                      </p:cBhvr>
                                      <p:to>
                                        <p:strVal val="true"/>
                                      </p:to>
                                    </p:set>
                                  </p:childTnLst>
                                  <p:subTnLst>
                                    <p:audio>
                                      <p:cMediaNode vol="77000">
                                        <p:cTn display="0" masterRel="sameClick">
                                          <p:stCondLst>
                                            <p:cond evt="begin" delay="0">
                                              <p:tn val="9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103" restart="whenNotActive" fill="hold" evtFilter="cancelBubble" nodeType="interactiveSeq">
                <p:stCondLst>
                  <p:cond evt="onClick" delay="0">
                    <p:tgtEl>
                      <p:spTgt spid="35"/>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1000" fill="hold"/>
                                        <p:tgtEl>
                                          <p:spTgt spid="35"/>
                                        </p:tgtEl>
                                        <p:attrNameLst>
                                          <p:attrName>style.color</p:attrName>
                                        </p:attrNameLst>
                                      </p:cBhvr>
                                      <p:to>
                                        <a:srgbClr val="FF0000"/>
                                      </p:to>
                                    </p:animClr>
                                    <p:animClr clrSpc="rgb" dir="cw">
                                      <p:cBhvr>
                                        <p:cTn id="108" dur="1000" fill="hold"/>
                                        <p:tgtEl>
                                          <p:spTgt spid="35"/>
                                        </p:tgtEl>
                                        <p:attrNameLst>
                                          <p:attrName>fillcolor</p:attrName>
                                        </p:attrNameLst>
                                      </p:cBhvr>
                                      <p:to>
                                        <a:srgbClr val="FF0000"/>
                                      </p:to>
                                    </p:animClr>
                                    <p:set>
                                      <p:cBhvr>
                                        <p:cTn id="109" dur="1000" fill="hold"/>
                                        <p:tgtEl>
                                          <p:spTgt spid="35"/>
                                        </p:tgtEl>
                                        <p:attrNameLst>
                                          <p:attrName>fill.type</p:attrName>
                                        </p:attrNameLst>
                                      </p:cBhvr>
                                      <p:to>
                                        <p:strVal val="solid"/>
                                      </p:to>
                                    </p:set>
                                    <p:set>
                                      <p:cBhvr>
                                        <p:cTn id="110" dur="1000" fill="hold"/>
                                        <p:tgtEl>
                                          <p:spTgt spid="35"/>
                                        </p:tgtEl>
                                        <p:attrNameLst>
                                          <p:attrName>fill.on</p:attrName>
                                        </p:attrNameLst>
                                      </p:cBhvr>
                                      <p:to>
                                        <p:strVal val="true"/>
                                      </p:to>
                                    </p:set>
                                  </p:childTnLst>
                                  <p:subTnLst>
                                    <p:audio>
                                      <p:cMediaNode vol="100000">
                                        <p:cTn display="0" masterRel="sameClick">
                                          <p:stCondLst>
                                            <p:cond evt="begin" delay="0">
                                              <p:tn val="10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11" restart="whenNotActive" fill="hold" evtFilter="cancelBubble" nodeType="interactiveSeq">
                <p:stCondLst>
                  <p:cond evt="onClick" delay="0">
                    <p:tgtEl>
                      <p:spTgt spid="36"/>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1000" fill="hold"/>
                                        <p:tgtEl>
                                          <p:spTgt spid="36"/>
                                        </p:tgtEl>
                                        <p:attrNameLst>
                                          <p:attrName>style.color</p:attrName>
                                        </p:attrNameLst>
                                      </p:cBhvr>
                                      <p:to>
                                        <a:srgbClr val="FF0000"/>
                                      </p:to>
                                    </p:animClr>
                                    <p:animClr clrSpc="rgb" dir="cw">
                                      <p:cBhvr>
                                        <p:cTn id="116" dur="1000" fill="hold"/>
                                        <p:tgtEl>
                                          <p:spTgt spid="36"/>
                                        </p:tgtEl>
                                        <p:attrNameLst>
                                          <p:attrName>fillcolor</p:attrName>
                                        </p:attrNameLst>
                                      </p:cBhvr>
                                      <p:to>
                                        <a:srgbClr val="FF0000"/>
                                      </p:to>
                                    </p:animClr>
                                    <p:set>
                                      <p:cBhvr>
                                        <p:cTn id="117" dur="1000" fill="hold"/>
                                        <p:tgtEl>
                                          <p:spTgt spid="36"/>
                                        </p:tgtEl>
                                        <p:attrNameLst>
                                          <p:attrName>fill.type</p:attrName>
                                        </p:attrNameLst>
                                      </p:cBhvr>
                                      <p:to>
                                        <p:strVal val="solid"/>
                                      </p:to>
                                    </p:set>
                                    <p:set>
                                      <p:cBhvr>
                                        <p:cTn id="118" dur="1000" fill="hold"/>
                                        <p:tgtEl>
                                          <p:spTgt spid="36"/>
                                        </p:tgtEl>
                                        <p:attrNameLst>
                                          <p:attrName>fill.on</p:attrName>
                                        </p:attrNameLst>
                                      </p:cBhvr>
                                      <p:to>
                                        <p:strVal val="true"/>
                                      </p:to>
                                    </p:set>
                                  </p:childTnLst>
                                  <p:subTnLst>
                                    <p:audio>
                                      <p:cMediaNode vol="100000">
                                        <p:cTn display="0" masterRel="sameClick">
                                          <p:stCondLst>
                                            <p:cond evt="begin" delay="0">
                                              <p:tn val="11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19" presetClass="emph" presetSubtype="0" fill="hold" grpId="0" nodeType="clickEffect">
                                  <p:stCondLst>
                                    <p:cond delay="0"/>
                                  </p:stCondLst>
                                  <p:childTnLst>
                                    <p:animClr clrSpc="rgb" dir="cw">
                                      <p:cBhvr override="childStyle">
                                        <p:cTn id="123" dur="1000" fill="hold"/>
                                        <p:tgtEl>
                                          <p:spTgt spid="37"/>
                                        </p:tgtEl>
                                        <p:attrNameLst>
                                          <p:attrName>style.color</p:attrName>
                                        </p:attrNameLst>
                                      </p:cBhvr>
                                      <p:to>
                                        <a:srgbClr val="FF0000"/>
                                      </p:to>
                                    </p:animClr>
                                    <p:animClr clrSpc="rgb" dir="cw">
                                      <p:cBhvr>
                                        <p:cTn id="124" dur="1000" fill="hold"/>
                                        <p:tgtEl>
                                          <p:spTgt spid="37"/>
                                        </p:tgtEl>
                                        <p:attrNameLst>
                                          <p:attrName>fillcolor</p:attrName>
                                        </p:attrNameLst>
                                      </p:cBhvr>
                                      <p:to>
                                        <a:srgbClr val="FF0000"/>
                                      </p:to>
                                    </p:animClr>
                                    <p:set>
                                      <p:cBhvr>
                                        <p:cTn id="125" dur="1000" fill="hold"/>
                                        <p:tgtEl>
                                          <p:spTgt spid="37"/>
                                        </p:tgtEl>
                                        <p:attrNameLst>
                                          <p:attrName>fill.type</p:attrName>
                                        </p:attrNameLst>
                                      </p:cBhvr>
                                      <p:to>
                                        <p:strVal val="solid"/>
                                      </p:to>
                                    </p:set>
                                    <p:set>
                                      <p:cBhvr>
                                        <p:cTn id="126" dur="1000" fill="hold"/>
                                        <p:tgtEl>
                                          <p:spTgt spid="37"/>
                                        </p:tgtEl>
                                        <p:attrNameLst>
                                          <p:attrName>fill.on</p:attrName>
                                        </p:attrNameLst>
                                      </p:cBhvr>
                                      <p:to>
                                        <p:strVal val="true"/>
                                      </p:to>
                                    </p:set>
                                  </p:childTnLst>
                                  <p:subTnLst>
                                    <p:audio>
                                      <p:cMediaNode vol="77000">
                                        <p:cTn display="0" masterRel="sameClick">
                                          <p:stCondLst>
                                            <p:cond evt="begin" delay="0">
                                              <p:tn val="12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7"/>
                  </p:tgtEl>
                </p:cond>
              </p:nextCondLst>
            </p:seq>
            <p:seq concurrent="1" nextAc="seek">
              <p:cTn id="127" restart="whenNotActive" fill="hold" evtFilter="cancelBubble" nodeType="interactiveSeq">
                <p:stCondLst>
                  <p:cond evt="onClick" delay="0">
                    <p:tgtEl>
                      <p:spTgt spid="38"/>
                    </p:tgtEl>
                  </p:cond>
                </p:stCondLst>
                <p:endSync evt="end" delay="0">
                  <p:rtn val="all"/>
                </p:endSync>
                <p:childTnLst>
                  <p:par>
                    <p:cTn id="128" fill="hold">
                      <p:stCondLst>
                        <p:cond delay="0"/>
                      </p:stCondLst>
                      <p:childTnLst>
                        <p:par>
                          <p:cTn id="129" fill="hold">
                            <p:stCondLst>
                              <p:cond delay="0"/>
                            </p:stCondLst>
                            <p:childTnLst>
                              <p:par>
                                <p:cTn id="130" presetID="19" presetClass="emph" presetSubtype="0" fill="hold" grpId="0" nodeType="clickEffect">
                                  <p:stCondLst>
                                    <p:cond delay="0"/>
                                  </p:stCondLst>
                                  <p:childTnLst>
                                    <p:animClr clrSpc="rgb" dir="cw">
                                      <p:cBhvr override="childStyle">
                                        <p:cTn id="131" dur="1000" fill="hold"/>
                                        <p:tgtEl>
                                          <p:spTgt spid="38"/>
                                        </p:tgtEl>
                                        <p:attrNameLst>
                                          <p:attrName>style.color</p:attrName>
                                        </p:attrNameLst>
                                      </p:cBhvr>
                                      <p:to>
                                        <a:srgbClr val="FF0000"/>
                                      </p:to>
                                    </p:animClr>
                                    <p:animClr clrSpc="rgb" dir="cw">
                                      <p:cBhvr>
                                        <p:cTn id="132" dur="1000" fill="hold"/>
                                        <p:tgtEl>
                                          <p:spTgt spid="38"/>
                                        </p:tgtEl>
                                        <p:attrNameLst>
                                          <p:attrName>fillcolor</p:attrName>
                                        </p:attrNameLst>
                                      </p:cBhvr>
                                      <p:to>
                                        <a:srgbClr val="FF0000"/>
                                      </p:to>
                                    </p:animClr>
                                    <p:set>
                                      <p:cBhvr>
                                        <p:cTn id="133" dur="1000" fill="hold"/>
                                        <p:tgtEl>
                                          <p:spTgt spid="38"/>
                                        </p:tgtEl>
                                        <p:attrNameLst>
                                          <p:attrName>fill.type</p:attrName>
                                        </p:attrNameLst>
                                      </p:cBhvr>
                                      <p:to>
                                        <p:strVal val="solid"/>
                                      </p:to>
                                    </p:set>
                                    <p:set>
                                      <p:cBhvr>
                                        <p:cTn id="134" dur="1000" fill="hold"/>
                                        <p:tgtEl>
                                          <p:spTgt spid="38"/>
                                        </p:tgtEl>
                                        <p:attrNameLst>
                                          <p:attrName>fill.on</p:attrName>
                                        </p:attrNameLst>
                                      </p:cBhvr>
                                      <p:to>
                                        <p:strVal val="true"/>
                                      </p:to>
                                    </p:set>
                                  </p:childTnLst>
                                  <p:subTnLst>
                                    <p:audio>
                                      <p:cMediaNode vol="77000">
                                        <p:cTn display="0" masterRel="sameClick">
                                          <p:stCondLst>
                                            <p:cond evt="begin" delay="0">
                                              <p:tn val="13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8"/>
                  </p:tgtEl>
                </p:cond>
              </p:nextCondLst>
            </p:seq>
            <p:seq concurrent="1" nextAc="seek">
              <p:cTn id="135" restart="whenNotActive" fill="hold" evtFilter="cancelBubble" nodeType="interactiveSeq">
                <p:stCondLst>
                  <p:cond evt="onClick" delay="0">
                    <p:tgtEl>
                      <p:spTgt spid="39"/>
                    </p:tgtEl>
                  </p:cond>
                </p:stCondLst>
                <p:endSync evt="end" delay="0">
                  <p:rtn val="all"/>
                </p:endSync>
                <p:childTnLst>
                  <p:par>
                    <p:cTn id="136" fill="hold">
                      <p:stCondLst>
                        <p:cond delay="0"/>
                      </p:stCondLst>
                      <p:childTnLst>
                        <p:par>
                          <p:cTn id="137" fill="hold">
                            <p:stCondLst>
                              <p:cond delay="0"/>
                            </p:stCondLst>
                            <p:childTnLst>
                              <p:par>
                                <p:cTn id="138" presetID="19" presetClass="emph" presetSubtype="0" fill="hold" grpId="0" nodeType="clickEffect">
                                  <p:stCondLst>
                                    <p:cond delay="0"/>
                                  </p:stCondLst>
                                  <p:childTnLst>
                                    <p:animClr clrSpc="rgb" dir="cw">
                                      <p:cBhvr override="childStyle">
                                        <p:cTn id="139" dur="1000" fill="hold"/>
                                        <p:tgtEl>
                                          <p:spTgt spid="39"/>
                                        </p:tgtEl>
                                        <p:attrNameLst>
                                          <p:attrName>style.color</p:attrName>
                                        </p:attrNameLst>
                                      </p:cBhvr>
                                      <p:to>
                                        <a:srgbClr val="FF0000"/>
                                      </p:to>
                                    </p:animClr>
                                    <p:animClr clrSpc="rgb" dir="cw">
                                      <p:cBhvr>
                                        <p:cTn id="140" dur="1000" fill="hold"/>
                                        <p:tgtEl>
                                          <p:spTgt spid="39"/>
                                        </p:tgtEl>
                                        <p:attrNameLst>
                                          <p:attrName>fillcolor</p:attrName>
                                        </p:attrNameLst>
                                      </p:cBhvr>
                                      <p:to>
                                        <a:srgbClr val="FF0000"/>
                                      </p:to>
                                    </p:animClr>
                                    <p:set>
                                      <p:cBhvr>
                                        <p:cTn id="141" dur="1000" fill="hold"/>
                                        <p:tgtEl>
                                          <p:spTgt spid="39"/>
                                        </p:tgtEl>
                                        <p:attrNameLst>
                                          <p:attrName>fill.type</p:attrName>
                                        </p:attrNameLst>
                                      </p:cBhvr>
                                      <p:to>
                                        <p:strVal val="solid"/>
                                      </p:to>
                                    </p:set>
                                    <p:set>
                                      <p:cBhvr>
                                        <p:cTn id="142" dur="1000" fill="hold"/>
                                        <p:tgtEl>
                                          <p:spTgt spid="39"/>
                                        </p:tgtEl>
                                        <p:attrNameLst>
                                          <p:attrName>fill.on</p:attrName>
                                        </p:attrNameLst>
                                      </p:cBhvr>
                                      <p:to>
                                        <p:strVal val="true"/>
                                      </p:to>
                                    </p:set>
                                  </p:childTnLst>
                                  <p:subTnLst>
                                    <p:audio>
                                      <p:cMediaNode vol="77000">
                                        <p:cTn display="0" masterRel="sameClick">
                                          <p:stCondLst>
                                            <p:cond evt="begin" delay="0">
                                              <p:tn val="13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9"/>
                  </p:tgtEl>
                </p:cond>
              </p:nextCondLst>
            </p:seq>
            <p:seq concurrent="1" nextAc="seek">
              <p:cTn id="143" restart="whenNotActive" fill="hold" evtFilter="cancelBubble" nodeType="interactiveSeq">
                <p:stCondLst>
                  <p:cond evt="onClick" delay="0">
                    <p:tgtEl>
                      <p:spTgt spid="28"/>
                    </p:tgtEl>
                  </p:cond>
                </p:stCondLst>
                <p:endSync evt="end" delay="0">
                  <p:rtn val="all"/>
                </p:endSync>
                <p:childTnLst>
                  <p:par>
                    <p:cTn id="144" fill="hold">
                      <p:stCondLst>
                        <p:cond delay="0"/>
                      </p:stCondLst>
                      <p:childTnLst>
                        <p:par>
                          <p:cTn id="145" fill="hold">
                            <p:stCondLst>
                              <p:cond delay="0"/>
                            </p:stCondLst>
                            <p:childTnLst>
                              <p:par>
                                <p:cTn id="146" presetID="1" presetClass="entr" presetSubtype="0" fill="hold" grpId="0" nodeType="withEffect">
                                  <p:stCondLst>
                                    <p:cond delay="2250"/>
                                  </p:stCondLst>
                                  <p:childTnLst>
                                    <p:set>
                                      <p:cBhvr>
                                        <p:cTn id="147" dur="1" fill="hold">
                                          <p:stCondLst>
                                            <p:cond delay="9"/>
                                          </p:stCondLst>
                                        </p:cTn>
                                        <p:tgtEl>
                                          <p:spTgt spid="41"/>
                                        </p:tgtEl>
                                        <p:attrNameLst>
                                          <p:attrName>style.visibility</p:attrName>
                                        </p:attrNameLst>
                                      </p:cBhvr>
                                      <p:to>
                                        <p:strVal val="visible"/>
                                      </p:to>
                                    </p:set>
                                  </p:childTnLst>
                                </p:cTn>
                              </p:par>
                              <p:par>
                                <p:cTn id="148" presetID="1" presetClass="exit" presetSubtype="0" fill="hold" grpId="1" nodeType="withEffect">
                                  <p:stCondLst>
                                    <p:cond delay="2500"/>
                                  </p:stCondLst>
                                  <p:childTnLst>
                                    <p:set>
                                      <p:cBhvr>
                                        <p:cTn id="149" dur="1" fill="hold">
                                          <p:stCondLst>
                                            <p:cond delay="0"/>
                                          </p:stCondLst>
                                        </p:cTn>
                                        <p:tgtEl>
                                          <p:spTgt spid="41"/>
                                        </p:tgtEl>
                                        <p:attrNameLst>
                                          <p:attrName>style.visibility</p:attrName>
                                        </p:attrNameLst>
                                      </p:cBhvr>
                                      <p:to>
                                        <p:strVal val="hidden"/>
                                      </p:to>
                                    </p:set>
                                  </p:childTnLst>
                                </p:cTn>
                              </p:par>
                              <p:par>
                                <p:cTn id="150" presetID="0" presetClass="path" presetSubtype="0" accel="50000" decel="50000" fill="hold" grpId="2" nodeType="withEffect">
                                  <p:stCondLst>
                                    <p:cond delay="0"/>
                                  </p:stCondLst>
                                  <p:childTnLst>
                                    <p:animMotion origin="layout" path="M -2.08333E-6 4.07407E-6 L -2.08333E-6 4.07407E-6 L 0.27865 -0.00463 C 0.28477 -0.00486 0.29024 -0.01111 0.29623 -0.01343 C 0.31406 -0.0206 0.33177 -0.02917 0.34987 -0.03333 C 0.36315 -0.03657 0.37656 -0.03519 0.38998 -0.03565 L 0.55117 -0.04005 C 0.55729 -0.0419 0.56094 -0.04167 0.56615 -0.04907 C 0.57201 -0.05718 0.58242 -0.0757 0.58242 -0.0757 C 0.58698 -0.0912 0.59193 -0.10648 0.59623 -0.12222 C 0.59688 -0.125 0.59714 -0.12824 0.5974 -0.13125 C 0.59922 -0.15648 0.60078 -0.18148 0.60248 -0.20671 C 0.60117 -0.25857 0.60091 -0.31065 0.5987 -0.36227 C 0.59844 -0.36875 0.59518 -0.37384 0.59492 -0.38009 C 0.59193 -0.44445 0.59245 -0.50324 0.59245 -0.56667 L 0.59245 -0.56667 " pathEditMode="relative" ptsTypes="AAAAAAAAAAAAAAAA">
                                      <p:cBhvr>
                                        <p:cTn id="151" dur="5000" fill="hold"/>
                                        <p:tgtEl>
                                          <p:spTgt spid="76"/>
                                        </p:tgtEl>
                                        <p:attrNameLst>
                                          <p:attrName>ppt_x</p:attrName>
                                          <p:attrName>ppt_y</p:attrName>
                                        </p:attrNameLst>
                                      </p:cBhvr>
                                    </p:animMotion>
                                  </p:childTnLst>
                                </p:cTn>
                              </p:par>
                              <p:par>
                                <p:cTn id="152" presetID="0" presetClass="path" presetSubtype="0" accel="50000" decel="50000" fill="hold" grpId="1" nodeType="withEffect">
                                  <p:stCondLst>
                                    <p:cond delay="0"/>
                                  </p:stCondLst>
                                  <p:childTnLst>
                                    <p:animMotion origin="layout" path="M 0 0 L 0 0 C -0.00052 -0.01782 0.00052 -0.03588 -0.00131 -0.05347 C -0.00248 -0.06389 -0.0069 -0.07222 -0.00886 -0.08241 C -0.01107 -0.09467 -0.01211 -0.10764 -0.01381 -0.12014 C -0.01511 -0.14537 -0.0168 -0.1706 -0.01758 -0.19583 C -0.0194 -0.25787 -0.01628 -0.32083 -0.02136 -0.38241 C -0.02188 -0.38912 -0.02878 -0.38102 -0.03256 -0.38032 C -0.03711 -0.3794 -0.0418 -0.37917 -0.04636 -0.37801 C -0.08204 -0.36944 -0.08659 -0.36805 -0.11263 -0.36018 L -0.40261 -0.3625 C -0.4056 -0.3625 -0.40847 -0.36435 -0.41133 -0.36481 C -0.42722 -0.36713 -0.4267 -0.3669 -0.43633 -0.3669 L -0.43633 -0.3669 " pathEditMode="relative" ptsTypes="AAAAAAAAAAAAAA">
                                      <p:cBhvr>
                                        <p:cTn id="153" dur="5000" fill="hold"/>
                                        <p:tgtEl>
                                          <p:spTgt spid="36"/>
                                        </p:tgtEl>
                                        <p:attrNameLst>
                                          <p:attrName>ppt_x</p:attrName>
                                          <p:attrName>ppt_y</p:attrName>
                                        </p:attrNameLst>
                                      </p:cBhvr>
                                    </p:animMotion>
                                  </p:childTnLst>
                                </p:cTn>
                              </p:par>
                              <p:par>
                                <p:cTn id="154" presetID="0" presetClass="path" presetSubtype="0" accel="50000" decel="50000" fill="hold" grpId="1" nodeType="withEffect">
                                  <p:stCondLst>
                                    <p:cond delay="0"/>
                                  </p:stCondLst>
                                  <p:childTnLst>
                                    <p:animMotion origin="layout" path="M 0 0 L 0 0 C -0.00091 0.09468 -0.00143 0.18959 -0.00247 0.28426 C -0.00299 0.3294 -0.0138 0.3551 0.02253 0.36227 C 0.07799 0.37292 0.13411 0.37107 0.18997 0.37547 L 0.2987 0.37338 C 0.30169 0.37338 0.2918 0.3713 0.28997 0.37547 C 0.28034 0.39862 0.27422 0.42593 0.26628 0.45116 C 0.26497 0.47987 0.27552 0.52014 0.2625 0.53774 C 0.24128 0.56644 0.21042 0.56019 0.18372 0.56227 C 0.12005 0.5669 -0.00755 0.55764 -0.00755 0.55764 L -0.00872 0.55764 " pathEditMode="relative" ptsTypes="AAAAAAAAAAAA">
                                      <p:cBhvr>
                                        <p:cTn id="155" dur="5000" fill="hold"/>
                                        <p:tgtEl>
                                          <p:spTgt spid="78"/>
                                        </p:tgtEl>
                                        <p:attrNameLst>
                                          <p:attrName>ppt_x</p:attrName>
                                          <p:attrName>ppt_y</p:attrName>
                                        </p:attrNameLst>
                                      </p:cBhvr>
                                    </p:animMotion>
                                  </p:childTnLst>
                                </p:cTn>
                              </p:par>
                              <p:par>
                                <p:cTn id="156" presetID="0" presetClass="path" presetSubtype="0" accel="50000" decel="50000" fill="hold" grpId="2" nodeType="withEffect">
                                  <p:stCondLst>
                                    <p:cond delay="0"/>
                                  </p:stCondLst>
                                  <p:childTnLst>
                                    <p:animMotion origin="layout" path="M 0 0 L 0 0 C -0.00886 0.02014 -0.01628 0.04213 -0.0263 0.06018 C -0.06172 0.12315 -0.09935 0.18218 -0.13633 0.24236 C -0.13893 0.24653 -0.14219 0.24954 -0.14505 0.25347 C -0.14766 0.25694 -0.15013 0.26088 -0.15261 0.26458 C -0.18867 0.20532 -0.2336 0.13796 -0.2638 0.06667 C -0.27188 0.04792 -0.28347 0.00579 -0.29128 -0.02199 C -0.30378 -0.0037 -0.31602 0.01574 -0.32878 0.03333 C -0.33099 0.03657 -0.33386 0.03773 -0.33633 0.04005 L -0.41133 0.11782 C -0.41172 0.12014 -0.41198 0.12245 -0.41263 0.12454 C -0.44987 0.25694 -0.43125 0.03796 -0.38633 0.48449 C -0.38503 0.52824 -0.38503 0.5125 -0.38503 0.53125 L -0.38503 0.53125 " pathEditMode="relative" ptsTypes="AAAAAAAAAAAAAAA">
                                      <p:cBhvr>
                                        <p:cTn id="157" dur="5000" fill="hold"/>
                                        <p:tgtEl>
                                          <p:spTgt spid="33"/>
                                        </p:tgtEl>
                                        <p:attrNameLst>
                                          <p:attrName>ppt_x</p:attrName>
                                          <p:attrName>ppt_y</p:attrName>
                                        </p:attrNameLst>
                                      </p:cBhvr>
                                    </p:animMotion>
                                  </p:childTnLst>
                                </p:cTn>
                              </p:par>
                              <p:par>
                                <p:cTn id="158" presetID="0" presetClass="path" presetSubtype="0" accel="50000" decel="50000" fill="hold" grpId="1" nodeType="withEffect">
                                  <p:stCondLst>
                                    <p:cond delay="0"/>
                                  </p:stCondLst>
                                  <p:childTnLst>
                                    <p:animMotion origin="layout" path="M 0 0 L 0 0 C -0.12396 0.11227 -0.01068 0.0044 -0.0888 0.08866 C -0.09024 0.09028 -0.09219 0.08981 -0.09375 0.09097 C -0.10508 0.0993 -0.12748 0.11759 -0.12748 0.11759 C -0.12669 0.1243 -0.12826 0.13403 -0.125 0.1375 C -0.04623 0.22384 -0.04792 0.20555 0.04245 0.2287 C 0.04752 0.22986 0.05247 0.23171 0.05742 0.2331 L -0.08008 0.28194 L -0.13373 0.31319 C -0.12956 0.31528 -0.12513 0.3162 -0.12123 0.31968 C -0.11302 0.32731 -0.10664 0.34282 -0.09753 0.3463 C -0.03776 0.36968 0.02318 0.38241 0.08372 0.39977 C 0.10664 0.40625 0.15247 0.41759 0.15247 0.41759 L 0.15377 0.41759 " pathEditMode="relative" ptsTypes="AAAAAAAAAAAAAAA">
                                      <p:cBhvr>
                                        <p:cTn id="159" dur="5000" fill="hold"/>
                                        <p:tgtEl>
                                          <p:spTgt spid="34"/>
                                        </p:tgtEl>
                                        <p:attrNameLst>
                                          <p:attrName>ppt_x</p:attrName>
                                          <p:attrName>ppt_y</p:attrName>
                                        </p:attrNameLst>
                                      </p:cBhvr>
                                    </p:animMotion>
                                  </p:childTnLst>
                                </p:cTn>
                              </p:par>
                              <p:par>
                                <p:cTn id="160" presetID="0" presetClass="path" presetSubtype="0" accel="50000" decel="50000" fill="hold" grpId="1" nodeType="withEffect">
                                  <p:stCondLst>
                                    <p:cond delay="0"/>
                                  </p:stCondLst>
                                  <p:childTnLst>
                                    <p:animMotion origin="layout" path="M 0 0 L 0 0 C 0.17917 -0.00463 0.15195 0.01621 0.30872 -0.05347 C 0.31341 -0.05555 0.3237 -0.07083 0.32878 -0.07778 C 0.33242 -0.02291 0.33594 0.03195 0.33997 0.08658 C 0.34466 0.15023 0.36107 0.21435 0.35495 0.27755 C 0.35313 0.29722 0.33451 0.26111 0.3237 0.25556 C 0.31315 0.25 0.30221 0.24514 0.29128 0.24445 C 0.22461 0.23982 0.15781 0.24144 0.09115 0.23982 C 0.09583 0.22732 0.09987 0.21412 0.10495 0.20209 C 0.10703 0.19699 0.10911 0.19051 0.1125 0.18889 C 0.24518 0.11922 0.21589 0.12523 0.28125 0.11551 C 0.29128 0.1088 0.30195 0.10486 0.3112 0.09537 C 0.31484 0.0919 0.31576 0.08287 0.31875 0.07778 C 0.32669 0.06366 0.3349 0.05 0.34375 0.03773 C 0.41628 -0.06481 0.48945 -0.16551 0.5625 -0.26666 C 0.56484 -0.26991 0.57005 -0.27546 0.57005 -0.27546 L 0.57005 -0.27546 " pathEditMode="relative" ptsTypes="AAAAAAAAAAAAAAAAAA">
                                      <p:cBhvr>
                                        <p:cTn id="161" dur="5000" fill="hold"/>
                                        <p:tgtEl>
                                          <p:spTgt spid="37"/>
                                        </p:tgtEl>
                                        <p:attrNameLst>
                                          <p:attrName>ppt_x</p:attrName>
                                          <p:attrName>ppt_y</p:attrName>
                                        </p:attrNameLst>
                                      </p:cBhvr>
                                    </p:animMotion>
                                  </p:childTnLst>
                                </p:cTn>
                              </p:par>
                              <p:par>
                                <p:cTn id="162" presetID="0" presetClass="path" presetSubtype="0" accel="50000" decel="50000" fill="hold" grpId="1" nodeType="withEffect">
                                  <p:stCondLst>
                                    <p:cond delay="0"/>
                                  </p:stCondLst>
                                  <p:childTnLst>
                                    <p:animMotion origin="layout" path="M 0 0 L 0 0 C 0.01445 0.0581 0.02005 0.08449 0.05872 0.14444 C 0.07344 0.16736 0.09453 0.17268 0.1125 0.1868 C 0.13958 0.1831 0.26328 0.20602 0.2862 0.10231 C 0.29857 0.04629 0.28789 -0.01783 0.28867 -0.07778 C 0.28789 -0.08148 0.28737 -0.08542 0.2862 -0.08889 C 0.28476 -0.09352 0.28229 -0.09722 0.28125 -0.10208 C 0.27148 -0.14838 0.25377 -0.24213 0.25377 -0.24213 C 0.25781 -0.25486 0.25677 -0.25833 0.26367 -0.26227 C 0.44427 -0.36366 0.37135 -0.31528 0.43502 -0.35764 C 0.43333 -0.31852 0.43502 -0.27824 0.42995 -0.24005 C 0.39557 0.02129 0.40443 -0.01111 0.3737 0.09792 C 0.42239 0.10741 0.33372 0.09213 0.47877 0.06458 C 0.51354 0.05787 0.54883 0.06296 0.58372 0.06227 L 0.5888 0.05995 L 0.5901 0.05787 " pathEditMode="relative" ptsTypes="AAAAAAAAAAAAAAAAA">
                                      <p:cBhvr>
                                        <p:cTn id="163" dur="5000" fill="hold"/>
                                        <p:tgtEl>
                                          <p:spTgt spid="2"/>
                                        </p:tgtEl>
                                        <p:attrNameLst>
                                          <p:attrName>ppt_x</p:attrName>
                                          <p:attrName>ppt_y</p:attrName>
                                        </p:attrNameLst>
                                      </p:cBhvr>
                                    </p:animMotion>
                                  </p:childTnLst>
                                </p:cTn>
                              </p:par>
                              <p:par>
                                <p:cTn id="164" presetID="0" presetClass="path" presetSubtype="0" accel="50000" decel="50000" fill="hold" grpId="1" nodeType="withEffect">
                                  <p:stCondLst>
                                    <p:cond delay="0"/>
                                  </p:stCondLst>
                                  <p:childTnLst>
                                    <p:animMotion origin="layout" path="M 0 0 L 0 0 C -0.38229 0.00324 -0.2026 -0.11134 -0.28008 0.01782 C -0.28385 0.02384 -0.28763 0.02963 -0.2914 0.03565 C -0.29258 0.04213 -0.2931 0.04953 -0.29518 0.05555 C -0.29817 0.06412 -0.30429 0.07153 -0.30885 0.07778 C -0.30924 0.08009 -0.31041 0.08217 -0.31015 0.08449 C -0.30989 0.08703 -0.30872 0.08912 -0.30768 0.0912 C -0.30039 0.10393 -0.30117 0.09977 -0.2901 0.10231 L -0.27018 0.10671 C -0.26719 0.10602 -0.26432 0.10532 -0.26133 0.1044 C -0.25963 0.10393 -0.25781 0.10393 -0.25638 0.10231 C -0.25469 0.1 -0.2539 0.09629 -0.2526 0.09328 C -0.25091 0.08426 -0.24961 0.08078 -0.2526 0.06898 C -0.25312 0.06666 -0.25508 0.06736 -0.25638 0.06666 C -0.26432 0.06805 -0.27226 0.06921 -0.28008 0.07106 C -0.28138 0.07153 -0.28268 0.07222 -0.28385 0.07338 C -0.28607 0.07523 -0.28802 0.07778 -0.2901 0.08009 C -0.29271 0.08287 -0.29518 0.08588 -0.29765 0.08889 L -0.30508 0.09768 L -0.30885 0.10231 C -0.31107 0.1081 -0.31588 0.12453 -0.32135 0.12453 L -0.32265 0.12453 L -0.32383 0.12222 " pathEditMode="relative" ptsTypes="AAAAAAAAAAAAAAAAAAAAAAAA">
                                      <p:cBhvr>
                                        <p:cTn id="165" dur="5000" fill="hold"/>
                                        <p:tgtEl>
                                          <p:spTgt spid="79"/>
                                        </p:tgtEl>
                                        <p:attrNameLst>
                                          <p:attrName>ppt_x</p:attrName>
                                          <p:attrName>ppt_y</p:attrName>
                                        </p:attrNameLst>
                                      </p:cBhvr>
                                    </p:animMotion>
                                  </p:childTnLst>
                                </p:cTn>
                              </p:par>
                              <p:par>
                                <p:cTn id="166" presetID="0" presetClass="path" presetSubtype="0" accel="50000" decel="50000" fill="hold" grpId="1" nodeType="withEffect">
                                  <p:stCondLst>
                                    <p:cond delay="0"/>
                                  </p:stCondLst>
                                  <p:childTnLst>
                                    <p:animMotion origin="layout" path="M 0 0 L 0 0 C 0.00156 -0.01991 0.00456 -0.03982 0.00495 -0.05996 C 0.00534 -0.0794 0.01315 -0.1206 0.00247 -0.11783 C -0.01771 -0.11227 -0.02839 -0.07037 -0.04375 -0.04676 C -0.04584 -0.0088 -0.05 0.0287 -0.05 0.06666 C -0.05 0.07569 -0.04688 0.08403 -0.04375 0.0912 C -0.03047 0.12268 -0.0155 0.15185 -0.0013 0.1824 C 0.05156 0.17477 0.10807 0.1949 0.15742 0.15995 C 0.1694 0.15162 0.15286 0.00787 0.15117 -0.00672 C 0.14297 -0.07639 0.13073 -0.17176 0.10742 -0.22894 C 0.09049 -0.2706 0.06653 -0.30209 0.04375 -0.33334 C 0.03893 -0.33982 0.0319 -0.33704 0.02617 -0.34005 C 0.0056 -0.35116 -0.0155 -0.35972 -0.03503 -0.3757 C -0.05287 -0.39028 -0.06836 -0.41273 -0.08503 -0.43125 C -0.1056 -0.47917 -0.10013 -0.46042 -0.10625 -0.48218 L -0.10625 -0.48218 " pathEditMode="relative" ptsTypes="AAAAAAAAAAAAAAAAA">
                                      <p:cBhvr>
                                        <p:cTn id="167" dur="5000" fill="hold"/>
                                        <p:tgtEl>
                                          <p:spTgt spid="39"/>
                                        </p:tgtEl>
                                        <p:attrNameLst>
                                          <p:attrName>ppt_x</p:attrName>
                                          <p:attrName>ppt_y</p:attrName>
                                        </p:attrNameLst>
                                      </p:cBhvr>
                                    </p:animMotion>
                                  </p:childTnLst>
                                </p:cTn>
                              </p:par>
                              <p:par>
                                <p:cTn id="168" presetID="0" presetClass="path" presetSubtype="0" accel="50000" decel="50000" fill="hold" grpId="1" nodeType="withEffect">
                                  <p:stCondLst>
                                    <p:cond delay="0"/>
                                  </p:stCondLst>
                                  <p:childTnLst>
                                    <p:animMotion origin="layout" path="M 0 0 L 0 0 C 0.00338 -0.02037 0.00364 -0.01852 0.00507 -0.03565 C 0.00638 -0.05278 0.00494 -0.07106 0.00872 -0.08681 C 0.01888 -0.12824 0.02825 -0.17292 0.04622 -0.20463 C 0.06614 -0.23958 0.10078 -0.2419 0.11875 -0.28009 L 0.125 -0.29352 C 0.12539 -0.29583 0.12578 -0.29815 0.1263 -0.30023 C 0.12695 -0.30324 0.12929 -0.30602 0.12877 -0.30903 C 0.12812 -0.31227 0.12539 -0.31204 0.12369 -0.31343 L 0.0125 -0.31134 L -0.22865 -0.29792 C -0.28034 -0.2963 -0.33204 -0.29792 -0.3836 -0.29792 L -0.3836 -0.29792 " pathEditMode="relative" ptsTypes="AAAAAAAAAAAAAA">
                                      <p:cBhvr>
                                        <p:cTn id="169" dur="5000" fill="hold"/>
                                        <p:tgtEl>
                                          <p:spTgt spid="77"/>
                                        </p:tgtEl>
                                        <p:attrNameLst>
                                          <p:attrName>ppt_x</p:attrName>
                                          <p:attrName>ppt_y</p:attrName>
                                        </p:attrNameLst>
                                      </p:cBhvr>
                                    </p:animMotion>
                                  </p:childTnLst>
                                </p:cTn>
                              </p:par>
                              <p:par>
                                <p:cTn id="170" presetID="0" presetClass="path" presetSubtype="0" accel="50000" decel="50000" fill="hold" grpId="1" nodeType="withEffect">
                                  <p:stCondLst>
                                    <p:cond delay="0"/>
                                  </p:stCondLst>
                                  <p:childTnLst>
                                    <p:animMotion origin="layout" path="M 0 0 L 0 0 C 0.01953 0.05278 0.03438 0.1118 0.05872 0.15787 C 0.0987 0.23379 0.14349 0.30208 0.19115 0.36227 C 0.19661 0.36921 0.18971 0.3375 0.19245 0.32685 C 0.20703 0.26944 0.22435 0.21435 0.24245 0.16018 C 0.25234 0.13032 0.26497 0.1037 0.27617 0.07569 C 0.24531 0.02824 0.21523 -0.0206 0.18372 -0.06667 C 0.18047 -0.0713 0.17604 -0.07222 0.1724 -0.07547 C 0.1694 -0.07824 0.16094 -0.08079 0.16367 -0.08426 C 0.16732 -0.08935 0.17292 -0.08287 0.17747 -0.08218 C 0.20495 -0.08287 0.23242 -0.08264 0.2599 -0.08426 C 0.29115 -0.08634 0.35365 -0.09329 0.35365 -0.09329 L 0.35625 -0.09537 " pathEditMode="relative" ptsTypes="AAAAAAAAAAAAAA">
                                      <p:cBhvr>
                                        <p:cTn id="171" dur="5000" fill="hold"/>
                                        <p:tgtEl>
                                          <p:spTgt spid="35"/>
                                        </p:tgtEl>
                                        <p:attrNameLst>
                                          <p:attrName>ppt_x</p:attrName>
                                          <p:attrName>ppt_y</p:attrName>
                                        </p:attrNameLst>
                                      </p:cBhvr>
                                    </p:animMotion>
                                  </p:childTnLst>
                                </p:cTn>
                              </p:par>
                              <p:par>
                                <p:cTn id="172" presetID="0" presetClass="path" presetSubtype="0" accel="50000" decel="50000" fill="hold" grpId="1" nodeType="withEffect">
                                  <p:stCondLst>
                                    <p:cond delay="0"/>
                                  </p:stCondLst>
                                  <p:childTnLst>
                                    <p:animMotion origin="layout" path="M 0 0 L 0 0 C 0.00039 0.00949 0.00078 0.01921 0.00117 0.0287 C 0.00156 0.03704 0.00221 0.04514 0.00247 0.05324 C 0.0043 0.10509 0.00742 0.2088 0.00742 0.2088 C 0.00781 0.26806 0.00781 0.32732 0.00872 0.38657 C 0.00911 0.4169 0.00417 0.45 0.0112 0.47755 C 0.01393 0.48843 0.02448 0.47616 0.03125 0.47546 C 0.04141 0.47199 0.04831 0.46921 0.05872 0.46875 L 0.33372 0.45995 C 0.34036 0.45741 0.33789 0.45764 0.34128 0.45764 L 0.34128 0.45764 " pathEditMode="relative" ptsTypes="AAAAAAAAAAAA">
                                      <p:cBhvr>
                                        <p:cTn id="173" dur="5000" fill="hold"/>
                                        <p:tgtEl>
                                          <p:spTgt spid="22"/>
                                        </p:tgtEl>
                                        <p:attrNameLst>
                                          <p:attrName>ppt_x</p:attrName>
                                          <p:attrName>ppt_y</p:attrName>
                                        </p:attrNameLst>
                                      </p:cBhvr>
                                    </p:animMotion>
                                  </p:childTnLst>
                                </p:cTn>
                              </p:par>
                              <p:par>
                                <p:cTn id="174" presetID="0" presetClass="path" presetSubtype="0" accel="50000" decel="50000" fill="hold" grpId="1" nodeType="withEffect">
                                  <p:stCondLst>
                                    <p:cond delay="0"/>
                                  </p:stCondLst>
                                  <p:childTnLst>
                                    <p:animMotion origin="layout" path="M 0 0 L 0 0 C -0.00052 0.0213 -0.00026 0.04306 -0.0013 0.06435 C -0.00156 0.06829 -0.00287 0.07176 -0.00378 0.07546 C -0.01667 0.12616 -0.00794 0.09537 -0.01511 0.11551 C -0.01641 0.11921 -0.01771 0.12269 -0.01875 0.12662 C -0.02057 0.13241 -0.02097 0.14005 -0.02383 0.14445 C -0.02917 0.15255 -0.03633 0.15625 -0.04258 0.16227 C -0.04922 0.16065 -0.05716 0.16482 -0.0625 0.15764 C -0.06966 0.14838 -0.07253 0.13171 -0.0763 0.11759 C -0.08255 0.09468 -0.08906 0.07199 -0.09505 0.04884 C -0.09584 0.04607 -0.09584 0.04283 -0.09636 0.03982 C -0.09219 -0.02268 -0.09883 0.02431 -0.08008 -0.03125 C -0.07526 -0.04537 -0.07175 -0.06088 -0.06758 -0.07569 C -0.06667 -0.0787 -0.06602 -0.08171 -0.06511 -0.08449 C -0.06133 -0.0956 -0.0569 -0.10625 -0.05378 -0.11782 C -0.05104 -0.12847 -0.04961 -0.14005 -0.04753 -0.15116 C -0.04479 -0.16597 -0.04662 -0.15555 -0.04258 -0.18241 C -0.04336 -0.19861 -0.04362 -0.21505 -0.04505 -0.23125 C -0.04531 -0.2338 -0.04649 -0.23611 -0.04753 -0.23796 C -0.05026 -0.24282 -0.05313 -0.24745 -0.05625 -0.25116 C -0.05781 -0.25278 -0.05964 -0.25324 -0.06133 -0.25347 C -0.06797 -0.25463 -0.07461 -0.25486 -0.08125 -0.25555 C -0.10586 -0.25278 -0.1306 -0.25231 -0.15508 -0.24676 C -0.15768 -0.2463 -0.15912 -0.24074 -0.16133 -0.23796 C -0.16667 -0.23102 -0.17253 -0.22523 -0.17761 -0.21782 C -0.17956 -0.21481 -0.1806 -0.20995 -0.18255 -0.20671 C -0.19584 -0.18472 -0.19193 -0.18796 -0.2013 -0.18241 C -0.20508 -0.17639 -0.20938 -0.17153 -0.2125 -0.16458 C -0.22656 -0.13333 -0.21732 -0.14768 -0.22383 -0.12893 C -0.22826 -0.1162 -0.23294 -0.1037 -0.2375 -0.0912 C -0.23841 -0.08889 -0.23932 -0.0868 -0.24011 -0.08449 C -0.24857 -0.05671 -0.24492 -0.06319 -0.25755 -0.04236 C -0.2599 -0.03842 -0.26224 -0.03403 -0.26511 -0.03125 C -0.26771 -0.0287 -0.27084 -0.02824 -0.27383 -0.02685 C -0.28294 -0.02824 -0.29297 -0.0243 -0.3013 -0.03125 C -0.31094 -0.03912 -0.31576 -0.05972 -0.325 -0.06898 L -0.33633 -0.08009 C -0.34388 -0.09537 -0.35651 -0.12037 -0.36133 -0.13565 C -0.36341 -0.14236 -0.3655 -0.14884 -0.36758 -0.15555 C -0.36823 -0.1581 -0.37175 -0.17199 -0.37383 -0.17569 C -0.37487 -0.17755 -0.3763 -0.1787 -0.37761 -0.18009 C -0.37917 -0.18171 -0.38073 -0.18449 -0.38255 -0.18449 C -0.39961 -0.18588 -0.41667 -0.18449 -0.43373 -0.18449 L -0.43373 -0.18449 " pathEditMode="relative" ptsTypes="AAAAAAAAAAAAAAAAAAAAAAAAAAAAAAAAAAAAAAAAAAAAA">
                                      <p:cBhvr>
                                        <p:cTn id="175" dur="5000" fill="hold"/>
                                        <p:tgtEl>
                                          <p:spTgt spid="80"/>
                                        </p:tgtEl>
                                        <p:attrNameLst>
                                          <p:attrName>ppt_x</p:attrName>
                                          <p:attrName>ppt_y</p:attrName>
                                        </p:attrNameLst>
                                      </p:cBhvr>
                                    </p:animMotion>
                                  </p:childTnLst>
                                </p:cTn>
                              </p:par>
                              <p:par>
                                <p:cTn id="176" presetID="0" presetClass="path" presetSubtype="0" accel="50000" decel="50000" fill="hold" grpId="1" nodeType="withEffect">
                                  <p:stCondLst>
                                    <p:cond delay="0"/>
                                  </p:stCondLst>
                                  <p:childTnLst>
                                    <p:animMotion origin="layout" path="M 0 0 L 0 0 C 0.04531 -0.01111 0.09036 -0.0294 0.13619 -0.03334 C 0.60573 -0.07361 0.43737 0.05995 0.58619 -0.06204 C 0.58776 0.23541 0.58489 0.10995 0.59492 0.40463 C 0.59713 0.46944 0.59205 0.45 0.59869 0.47361 L 0.59869 0.47361 " pathEditMode="relative" ptsTypes="AAAAAAA">
                                      <p:cBhvr>
                                        <p:cTn id="177" dur="5000" fill="hold"/>
                                        <p:tgtEl>
                                          <p:spTgt spid="38"/>
                                        </p:tgtEl>
                                        <p:attrNameLst>
                                          <p:attrName>ppt_x</p:attrName>
                                          <p:attrName>ppt_y</p:attrName>
                                        </p:attrNameLst>
                                      </p:cBhvr>
                                    </p:animMotion>
                                  </p:childTnLst>
                                </p:cTn>
                              </p:par>
                              <p:par>
                                <p:cTn id="178" presetID="0" presetClass="path" presetSubtype="0" accel="50000" decel="50000" fill="hold" grpId="1" nodeType="withEffect">
                                  <p:stCondLst>
                                    <p:cond delay="0"/>
                                  </p:stCondLst>
                                  <p:childTnLst>
                                    <p:animMotion origin="layout" path="M 0 0 L 0 0 C 0.03542 -0.03171 0.04818 -0.0456 0.09623 -0.06458 C 0.13373 -0.0794 0.17175 -0.09074 0.20873 -0.10903 C 0.23646 -0.12269 0.26289 -0.14306 0.28998 -0.15996 C 0.29909 -0.11783 0.3112 -0.07732 0.31745 -0.03333 C 0.36081 0.26991 0.31602 0.05393 0.33373 0.13773 C 0.11914 0.25532 0.16081 0.13912 0.1 0.35532 C 0.09336 0.3787 0.0875 0.40278 0.08125 0.42639 C 0.06719 0.55903 0.08516 0.45139 -0.0638 0.31759 C -0.08971 0.29421 -0.1177 0.27917 -0.14505 0.26204 C -0.15182 0.25764 -0.15911 0.25532 -0.16627 0.25324 C -0.23177 0.23264 -0.2289 0.23379 -0.27122 0.2243 L -0.2888 0.21551 C -0.28997 0.21481 -0.29244 0.21319 -0.29244 0.21319 L -0.28997 0.21088 " pathEditMode="relative" ptsTypes="AAAAAAAAAAAAAAAA">
                                      <p:cBhvr>
                                        <p:cTn id="179" dur="5000" fill="hold"/>
                                        <p:tgtEl>
                                          <p:spTgt spid="21"/>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3" grpId="2"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1" grpId="0" animBg="1"/>
      <p:bldP spid="41" grpId="1"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1062384" y="290454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3070126" y="492676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p:cNvSpPr/>
          <p:nvPr/>
        </p:nvSpPr>
        <p:spPr>
          <a:xfrm>
            <a:off x="10003608" y="473484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10723608" y="177647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10517705" y="367992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p:cNvSpPr/>
          <p:nvPr/>
        </p:nvSpPr>
        <p:spPr>
          <a:xfrm>
            <a:off x="7486800" y="28173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890854" y="440629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p:cNvSpPr/>
          <p:nvPr/>
        </p:nvSpPr>
        <p:spPr>
          <a:xfrm rot="156335">
            <a:off x="7863824" y="73480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15</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854222" y="1402792"/>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p:cNvSpPr/>
          <p:nvPr/>
        </p:nvSpPr>
        <p:spPr>
          <a:xfrm>
            <a:off x="2293798" y="129959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p:cNvSpPr/>
          <p:nvPr/>
        </p:nvSpPr>
        <p:spPr>
          <a:xfrm>
            <a:off x="9191449" y="12597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p:cNvSpPr/>
          <p:nvPr/>
        </p:nvSpPr>
        <p:spPr>
          <a:xfrm>
            <a:off x="9363709" y="28173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Ellipse 36"/>
          <p:cNvSpPr/>
          <p:nvPr/>
        </p:nvSpPr>
        <p:spPr>
          <a:xfrm>
            <a:off x="2624599" y="245730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8" name="Ellipse 37"/>
          <p:cNvSpPr/>
          <p:nvPr/>
        </p:nvSpPr>
        <p:spPr>
          <a:xfrm>
            <a:off x="8581088" y="420676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9" name="Ellipse 38"/>
          <p:cNvSpPr/>
          <p:nvPr/>
        </p:nvSpPr>
        <p:spPr>
          <a:xfrm>
            <a:off x="2238598" y="3679926"/>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0" name="Textfeld 39"/>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
        <p:nvSpPr>
          <p:cNvPr id="41" name="Rechteck 40"/>
          <p:cNvSpPr/>
          <p:nvPr/>
        </p:nvSpPr>
        <p:spPr>
          <a:xfrm>
            <a:off x="215153" y="225911"/>
            <a:ext cx="11796196" cy="543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ontrols>
      <mc:AlternateContent xmlns:mc="http://schemas.openxmlformats.org/markup-compatibility/2006">
        <mc:Choice xmlns:v="urn:schemas-microsoft-com:vml" Requires="v">
          <p:control spid="88069"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1826683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33"/>
                                        </p:tgtEl>
                                        <p:attrNameLst>
                                          <p:attrName>style.color</p:attrName>
                                        </p:attrNameLst>
                                      </p:cBhvr>
                                      <p:to>
                                        <a:srgbClr val="B4C6E7"/>
                                      </p:to>
                                    </p:animClr>
                                    <p:animClr clrSpc="rgb" dir="cw">
                                      <p:cBhvr>
                                        <p:cTn id="22" dur="500" autoRev="1" fill="remove"/>
                                        <p:tgtEl>
                                          <p:spTgt spid="33"/>
                                        </p:tgtEl>
                                        <p:attrNameLst>
                                          <p:attrName>fillcolor</p:attrName>
                                        </p:attrNameLst>
                                      </p:cBhvr>
                                      <p:to>
                                        <a:srgbClr val="B4C6E7"/>
                                      </p:to>
                                    </p:animClr>
                                    <p:set>
                                      <p:cBhvr>
                                        <p:cTn id="23" dur="500" autoRev="1" fill="remove"/>
                                        <p:tgtEl>
                                          <p:spTgt spid="33"/>
                                        </p:tgtEl>
                                        <p:attrNameLst>
                                          <p:attrName>fill.type</p:attrName>
                                        </p:attrNameLst>
                                      </p:cBhvr>
                                      <p:to>
                                        <p:strVal val="solid"/>
                                      </p:to>
                                    </p:set>
                                    <p:set>
                                      <p:cBhvr>
                                        <p:cTn id="24" dur="500" autoRev="1" fill="remove"/>
                                        <p:tgtEl>
                                          <p:spTgt spid="33"/>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00B050"/>
                                      </p:to>
                                    </p:animClr>
                                    <p:animClr clrSpc="rgb" dir="cw">
                                      <p:cBhvr>
                                        <p:cTn id="44" dur="1000" fill="hold"/>
                                        <p:tgtEl>
                                          <p:spTgt spid="76"/>
                                        </p:tgtEl>
                                        <p:attrNameLst>
                                          <p:attrName>fillcolor</p:attrName>
                                        </p:attrNameLst>
                                      </p:cBhvr>
                                      <p:to>
                                        <a:srgbClr val="00B05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FF0000"/>
                                      </p:to>
                                    </p:animClr>
                                    <p:animClr clrSpc="rgb" dir="cw">
                                      <p:cBhvr>
                                        <p:cTn id="60" dur="1000" fill="hold"/>
                                        <p:tgtEl>
                                          <p:spTgt spid="79"/>
                                        </p:tgtEl>
                                        <p:attrNameLst>
                                          <p:attrName>fillcolor</p:attrName>
                                        </p:attrNameLst>
                                      </p:cBhvr>
                                      <p:to>
                                        <a:srgbClr val="FF000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vol="77000">
                                        <p:cTn display="0" masterRel="sameClick">
                                          <p:stCondLst>
                                            <p:cond evt="begin" delay="0">
                                              <p:tn val="5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FF0000"/>
                                      </p:to>
                                    </p:animClr>
                                    <p:animClr clrSpc="rgb" dir="cw">
                                      <p:cBhvr>
                                        <p:cTn id="76" dur="1000" fill="hold"/>
                                        <p:tgtEl>
                                          <p:spTgt spid="21"/>
                                        </p:tgtEl>
                                        <p:attrNameLst>
                                          <p:attrName>fillcolor</p:attrName>
                                        </p:attrNameLst>
                                      </p:cBhvr>
                                      <p:to>
                                        <a:srgbClr val="FF000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vol="100000">
                                        <p:cTn display="0" masterRel="sameClick">
                                          <p:stCondLst>
                                            <p:cond evt="begin" delay="0">
                                              <p:tn val="7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FF0000"/>
                                      </p:to>
                                    </p:animClr>
                                    <p:animClr clrSpc="rgb" dir="cw">
                                      <p:cBhvr>
                                        <p:cTn id="84" dur="1000" fill="hold"/>
                                        <p:tgtEl>
                                          <p:spTgt spid="22"/>
                                        </p:tgtEl>
                                        <p:attrNameLst>
                                          <p:attrName>fillcolor</p:attrName>
                                        </p:attrNameLst>
                                      </p:cBhvr>
                                      <p:to>
                                        <a:srgbClr val="FF000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vol="77000">
                                        <p:cTn display="0" masterRel="sameClick">
                                          <p:stCondLst>
                                            <p:cond evt="begin" delay="0">
                                              <p:tn val="8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1000" fill="hold"/>
                                        <p:tgtEl>
                                          <p:spTgt spid="33"/>
                                        </p:tgtEl>
                                        <p:attrNameLst>
                                          <p:attrName>style.color</p:attrName>
                                        </p:attrNameLst>
                                      </p:cBhvr>
                                      <p:to>
                                        <a:srgbClr val="00B050"/>
                                      </p:to>
                                    </p:animClr>
                                    <p:animClr clrSpc="rgb" dir="cw">
                                      <p:cBhvr>
                                        <p:cTn id="92" dur="1000" fill="hold"/>
                                        <p:tgtEl>
                                          <p:spTgt spid="33"/>
                                        </p:tgtEl>
                                        <p:attrNameLst>
                                          <p:attrName>fillcolor</p:attrName>
                                        </p:attrNameLst>
                                      </p:cBhvr>
                                      <p:to>
                                        <a:srgbClr val="00B050"/>
                                      </p:to>
                                    </p:animClr>
                                    <p:set>
                                      <p:cBhvr>
                                        <p:cTn id="93" dur="1000" fill="hold"/>
                                        <p:tgtEl>
                                          <p:spTgt spid="33"/>
                                        </p:tgtEl>
                                        <p:attrNameLst>
                                          <p:attrName>fill.type</p:attrName>
                                        </p:attrNameLst>
                                      </p:cBhvr>
                                      <p:to>
                                        <p:strVal val="solid"/>
                                      </p:to>
                                    </p:set>
                                    <p:set>
                                      <p:cBhvr>
                                        <p:cTn id="94" dur="1000" fill="hold"/>
                                        <p:tgtEl>
                                          <p:spTgt spid="33"/>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95" restart="whenNotActive" fill="hold" evtFilter="cancelBubble" nodeType="interactiveSeq">
                <p:stCondLst>
                  <p:cond evt="onClick" delay="0">
                    <p:tgtEl>
                      <p:spTgt spid="34"/>
                    </p:tgtEl>
                  </p:cond>
                </p:stCondLst>
                <p:endSync evt="end" delay="0">
                  <p:rtn val="all"/>
                </p:endSync>
                <p:childTnLst>
                  <p:par>
                    <p:cTn id="96" fill="hold">
                      <p:stCondLst>
                        <p:cond delay="0"/>
                      </p:stCondLst>
                      <p:childTnLst>
                        <p:par>
                          <p:cTn id="97" fill="hold">
                            <p:stCondLst>
                              <p:cond delay="0"/>
                            </p:stCondLst>
                            <p:childTnLst>
                              <p:par>
                                <p:cTn id="98" presetID="19" presetClass="emph" presetSubtype="0" fill="hold" grpId="0" nodeType="clickEffect">
                                  <p:stCondLst>
                                    <p:cond delay="0"/>
                                  </p:stCondLst>
                                  <p:childTnLst>
                                    <p:animClr clrSpc="rgb" dir="cw">
                                      <p:cBhvr override="childStyle">
                                        <p:cTn id="99" dur="1000" fill="hold"/>
                                        <p:tgtEl>
                                          <p:spTgt spid="34"/>
                                        </p:tgtEl>
                                        <p:attrNameLst>
                                          <p:attrName>style.color</p:attrName>
                                        </p:attrNameLst>
                                      </p:cBhvr>
                                      <p:to>
                                        <a:srgbClr val="FF0000"/>
                                      </p:to>
                                    </p:animClr>
                                    <p:animClr clrSpc="rgb" dir="cw">
                                      <p:cBhvr>
                                        <p:cTn id="100" dur="1000" fill="hold"/>
                                        <p:tgtEl>
                                          <p:spTgt spid="34"/>
                                        </p:tgtEl>
                                        <p:attrNameLst>
                                          <p:attrName>fillcolor</p:attrName>
                                        </p:attrNameLst>
                                      </p:cBhvr>
                                      <p:to>
                                        <a:srgbClr val="FF0000"/>
                                      </p:to>
                                    </p:animClr>
                                    <p:set>
                                      <p:cBhvr>
                                        <p:cTn id="101" dur="1000" fill="hold"/>
                                        <p:tgtEl>
                                          <p:spTgt spid="34"/>
                                        </p:tgtEl>
                                        <p:attrNameLst>
                                          <p:attrName>fill.type</p:attrName>
                                        </p:attrNameLst>
                                      </p:cBhvr>
                                      <p:to>
                                        <p:strVal val="solid"/>
                                      </p:to>
                                    </p:set>
                                    <p:set>
                                      <p:cBhvr>
                                        <p:cTn id="102" dur="1000" fill="hold"/>
                                        <p:tgtEl>
                                          <p:spTgt spid="34"/>
                                        </p:tgtEl>
                                        <p:attrNameLst>
                                          <p:attrName>fill.on</p:attrName>
                                        </p:attrNameLst>
                                      </p:cBhvr>
                                      <p:to>
                                        <p:strVal val="true"/>
                                      </p:to>
                                    </p:set>
                                  </p:childTnLst>
                                  <p:subTnLst>
                                    <p:audio>
                                      <p:cMediaNode vol="77000">
                                        <p:cTn display="0" masterRel="sameClick">
                                          <p:stCondLst>
                                            <p:cond evt="begin" delay="0">
                                              <p:tn val="9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103" restart="whenNotActive" fill="hold" evtFilter="cancelBubble" nodeType="interactiveSeq">
                <p:stCondLst>
                  <p:cond evt="onClick" delay="0">
                    <p:tgtEl>
                      <p:spTgt spid="35"/>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1000" fill="hold"/>
                                        <p:tgtEl>
                                          <p:spTgt spid="35"/>
                                        </p:tgtEl>
                                        <p:attrNameLst>
                                          <p:attrName>style.color</p:attrName>
                                        </p:attrNameLst>
                                      </p:cBhvr>
                                      <p:to>
                                        <a:srgbClr val="FF0000"/>
                                      </p:to>
                                    </p:animClr>
                                    <p:animClr clrSpc="rgb" dir="cw">
                                      <p:cBhvr>
                                        <p:cTn id="108" dur="1000" fill="hold"/>
                                        <p:tgtEl>
                                          <p:spTgt spid="35"/>
                                        </p:tgtEl>
                                        <p:attrNameLst>
                                          <p:attrName>fillcolor</p:attrName>
                                        </p:attrNameLst>
                                      </p:cBhvr>
                                      <p:to>
                                        <a:srgbClr val="FF0000"/>
                                      </p:to>
                                    </p:animClr>
                                    <p:set>
                                      <p:cBhvr>
                                        <p:cTn id="109" dur="1000" fill="hold"/>
                                        <p:tgtEl>
                                          <p:spTgt spid="35"/>
                                        </p:tgtEl>
                                        <p:attrNameLst>
                                          <p:attrName>fill.type</p:attrName>
                                        </p:attrNameLst>
                                      </p:cBhvr>
                                      <p:to>
                                        <p:strVal val="solid"/>
                                      </p:to>
                                    </p:set>
                                    <p:set>
                                      <p:cBhvr>
                                        <p:cTn id="110" dur="1000" fill="hold"/>
                                        <p:tgtEl>
                                          <p:spTgt spid="35"/>
                                        </p:tgtEl>
                                        <p:attrNameLst>
                                          <p:attrName>fill.on</p:attrName>
                                        </p:attrNameLst>
                                      </p:cBhvr>
                                      <p:to>
                                        <p:strVal val="true"/>
                                      </p:to>
                                    </p:set>
                                  </p:childTnLst>
                                  <p:subTnLst>
                                    <p:audio>
                                      <p:cMediaNode vol="100000">
                                        <p:cTn display="0" masterRel="sameClick">
                                          <p:stCondLst>
                                            <p:cond evt="begin" delay="0">
                                              <p:tn val="10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11" restart="whenNotActive" fill="hold" evtFilter="cancelBubble" nodeType="interactiveSeq">
                <p:stCondLst>
                  <p:cond evt="onClick" delay="0">
                    <p:tgtEl>
                      <p:spTgt spid="36"/>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1000" fill="hold"/>
                                        <p:tgtEl>
                                          <p:spTgt spid="36"/>
                                        </p:tgtEl>
                                        <p:attrNameLst>
                                          <p:attrName>style.color</p:attrName>
                                        </p:attrNameLst>
                                      </p:cBhvr>
                                      <p:to>
                                        <a:srgbClr val="FF0000"/>
                                      </p:to>
                                    </p:animClr>
                                    <p:animClr clrSpc="rgb" dir="cw">
                                      <p:cBhvr>
                                        <p:cTn id="116" dur="1000" fill="hold"/>
                                        <p:tgtEl>
                                          <p:spTgt spid="36"/>
                                        </p:tgtEl>
                                        <p:attrNameLst>
                                          <p:attrName>fillcolor</p:attrName>
                                        </p:attrNameLst>
                                      </p:cBhvr>
                                      <p:to>
                                        <a:srgbClr val="FF0000"/>
                                      </p:to>
                                    </p:animClr>
                                    <p:set>
                                      <p:cBhvr>
                                        <p:cTn id="117" dur="1000" fill="hold"/>
                                        <p:tgtEl>
                                          <p:spTgt spid="36"/>
                                        </p:tgtEl>
                                        <p:attrNameLst>
                                          <p:attrName>fill.type</p:attrName>
                                        </p:attrNameLst>
                                      </p:cBhvr>
                                      <p:to>
                                        <p:strVal val="solid"/>
                                      </p:to>
                                    </p:set>
                                    <p:set>
                                      <p:cBhvr>
                                        <p:cTn id="118" dur="1000" fill="hold"/>
                                        <p:tgtEl>
                                          <p:spTgt spid="36"/>
                                        </p:tgtEl>
                                        <p:attrNameLst>
                                          <p:attrName>fill.on</p:attrName>
                                        </p:attrNameLst>
                                      </p:cBhvr>
                                      <p:to>
                                        <p:strVal val="true"/>
                                      </p:to>
                                    </p:set>
                                  </p:childTnLst>
                                  <p:subTnLst>
                                    <p:audio>
                                      <p:cMediaNode vol="100000">
                                        <p:cTn display="0" masterRel="sameClick">
                                          <p:stCondLst>
                                            <p:cond evt="begin" delay="0">
                                              <p:tn val="11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19" presetClass="emph" presetSubtype="0" fill="hold" grpId="0" nodeType="clickEffect">
                                  <p:stCondLst>
                                    <p:cond delay="0"/>
                                  </p:stCondLst>
                                  <p:childTnLst>
                                    <p:animClr clrSpc="rgb" dir="cw">
                                      <p:cBhvr override="childStyle">
                                        <p:cTn id="123" dur="1000" fill="hold"/>
                                        <p:tgtEl>
                                          <p:spTgt spid="37"/>
                                        </p:tgtEl>
                                        <p:attrNameLst>
                                          <p:attrName>style.color</p:attrName>
                                        </p:attrNameLst>
                                      </p:cBhvr>
                                      <p:to>
                                        <a:srgbClr val="FF0000"/>
                                      </p:to>
                                    </p:animClr>
                                    <p:animClr clrSpc="rgb" dir="cw">
                                      <p:cBhvr>
                                        <p:cTn id="124" dur="1000" fill="hold"/>
                                        <p:tgtEl>
                                          <p:spTgt spid="37"/>
                                        </p:tgtEl>
                                        <p:attrNameLst>
                                          <p:attrName>fillcolor</p:attrName>
                                        </p:attrNameLst>
                                      </p:cBhvr>
                                      <p:to>
                                        <a:srgbClr val="FF0000"/>
                                      </p:to>
                                    </p:animClr>
                                    <p:set>
                                      <p:cBhvr>
                                        <p:cTn id="125" dur="1000" fill="hold"/>
                                        <p:tgtEl>
                                          <p:spTgt spid="37"/>
                                        </p:tgtEl>
                                        <p:attrNameLst>
                                          <p:attrName>fill.type</p:attrName>
                                        </p:attrNameLst>
                                      </p:cBhvr>
                                      <p:to>
                                        <p:strVal val="solid"/>
                                      </p:to>
                                    </p:set>
                                    <p:set>
                                      <p:cBhvr>
                                        <p:cTn id="126" dur="1000" fill="hold"/>
                                        <p:tgtEl>
                                          <p:spTgt spid="37"/>
                                        </p:tgtEl>
                                        <p:attrNameLst>
                                          <p:attrName>fill.on</p:attrName>
                                        </p:attrNameLst>
                                      </p:cBhvr>
                                      <p:to>
                                        <p:strVal val="true"/>
                                      </p:to>
                                    </p:set>
                                  </p:childTnLst>
                                  <p:subTnLst>
                                    <p:audio>
                                      <p:cMediaNode vol="77000">
                                        <p:cTn display="0" masterRel="sameClick">
                                          <p:stCondLst>
                                            <p:cond evt="begin" delay="0">
                                              <p:tn val="12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7"/>
                  </p:tgtEl>
                </p:cond>
              </p:nextCondLst>
            </p:seq>
            <p:seq concurrent="1" nextAc="seek">
              <p:cTn id="127" restart="whenNotActive" fill="hold" evtFilter="cancelBubble" nodeType="interactiveSeq">
                <p:stCondLst>
                  <p:cond evt="onClick" delay="0">
                    <p:tgtEl>
                      <p:spTgt spid="38"/>
                    </p:tgtEl>
                  </p:cond>
                </p:stCondLst>
                <p:endSync evt="end" delay="0">
                  <p:rtn val="all"/>
                </p:endSync>
                <p:childTnLst>
                  <p:par>
                    <p:cTn id="128" fill="hold">
                      <p:stCondLst>
                        <p:cond delay="0"/>
                      </p:stCondLst>
                      <p:childTnLst>
                        <p:par>
                          <p:cTn id="129" fill="hold">
                            <p:stCondLst>
                              <p:cond delay="0"/>
                            </p:stCondLst>
                            <p:childTnLst>
                              <p:par>
                                <p:cTn id="130" presetID="19" presetClass="emph" presetSubtype="0" fill="hold" grpId="0" nodeType="clickEffect">
                                  <p:stCondLst>
                                    <p:cond delay="0"/>
                                  </p:stCondLst>
                                  <p:childTnLst>
                                    <p:animClr clrSpc="rgb" dir="cw">
                                      <p:cBhvr override="childStyle">
                                        <p:cTn id="131" dur="1000" fill="hold"/>
                                        <p:tgtEl>
                                          <p:spTgt spid="38"/>
                                        </p:tgtEl>
                                        <p:attrNameLst>
                                          <p:attrName>style.color</p:attrName>
                                        </p:attrNameLst>
                                      </p:cBhvr>
                                      <p:to>
                                        <a:srgbClr val="FF0000"/>
                                      </p:to>
                                    </p:animClr>
                                    <p:animClr clrSpc="rgb" dir="cw">
                                      <p:cBhvr>
                                        <p:cTn id="132" dur="1000" fill="hold"/>
                                        <p:tgtEl>
                                          <p:spTgt spid="38"/>
                                        </p:tgtEl>
                                        <p:attrNameLst>
                                          <p:attrName>fillcolor</p:attrName>
                                        </p:attrNameLst>
                                      </p:cBhvr>
                                      <p:to>
                                        <a:srgbClr val="FF0000"/>
                                      </p:to>
                                    </p:animClr>
                                    <p:set>
                                      <p:cBhvr>
                                        <p:cTn id="133" dur="1000" fill="hold"/>
                                        <p:tgtEl>
                                          <p:spTgt spid="38"/>
                                        </p:tgtEl>
                                        <p:attrNameLst>
                                          <p:attrName>fill.type</p:attrName>
                                        </p:attrNameLst>
                                      </p:cBhvr>
                                      <p:to>
                                        <p:strVal val="solid"/>
                                      </p:to>
                                    </p:set>
                                    <p:set>
                                      <p:cBhvr>
                                        <p:cTn id="134" dur="1000" fill="hold"/>
                                        <p:tgtEl>
                                          <p:spTgt spid="38"/>
                                        </p:tgtEl>
                                        <p:attrNameLst>
                                          <p:attrName>fill.on</p:attrName>
                                        </p:attrNameLst>
                                      </p:cBhvr>
                                      <p:to>
                                        <p:strVal val="true"/>
                                      </p:to>
                                    </p:set>
                                  </p:childTnLst>
                                  <p:subTnLst>
                                    <p:audio>
                                      <p:cMediaNode vol="77000">
                                        <p:cTn display="0" masterRel="sameClick">
                                          <p:stCondLst>
                                            <p:cond evt="begin" delay="0">
                                              <p:tn val="13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8"/>
                  </p:tgtEl>
                </p:cond>
              </p:nextCondLst>
            </p:seq>
            <p:seq concurrent="1" nextAc="seek">
              <p:cTn id="135" restart="whenNotActive" fill="hold" evtFilter="cancelBubble" nodeType="interactiveSeq">
                <p:stCondLst>
                  <p:cond evt="onClick" delay="0">
                    <p:tgtEl>
                      <p:spTgt spid="39"/>
                    </p:tgtEl>
                  </p:cond>
                </p:stCondLst>
                <p:endSync evt="end" delay="0">
                  <p:rtn val="all"/>
                </p:endSync>
                <p:childTnLst>
                  <p:par>
                    <p:cTn id="136" fill="hold">
                      <p:stCondLst>
                        <p:cond delay="0"/>
                      </p:stCondLst>
                      <p:childTnLst>
                        <p:par>
                          <p:cTn id="137" fill="hold">
                            <p:stCondLst>
                              <p:cond delay="0"/>
                            </p:stCondLst>
                            <p:childTnLst>
                              <p:par>
                                <p:cTn id="138" presetID="19" presetClass="emph" presetSubtype="0" fill="hold" grpId="0" nodeType="clickEffect">
                                  <p:stCondLst>
                                    <p:cond delay="0"/>
                                  </p:stCondLst>
                                  <p:childTnLst>
                                    <p:animClr clrSpc="rgb" dir="cw">
                                      <p:cBhvr override="childStyle">
                                        <p:cTn id="139" dur="1000" fill="hold"/>
                                        <p:tgtEl>
                                          <p:spTgt spid="39"/>
                                        </p:tgtEl>
                                        <p:attrNameLst>
                                          <p:attrName>style.color</p:attrName>
                                        </p:attrNameLst>
                                      </p:cBhvr>
                                      <p:to>
                                        <a:srgbClr val="FF0000"/>
                                      </p:to>
                                    </p:animClr>
                                    <p:animClr clrSpc="rgb" dir="cw">
                                      <p:cBhvr>
                                        <p:cTn id="140" dur="1000" fill="hold"/>
                                        <p:tgtEl>
                                          <p:spTgt spid="39"/>
                                        </p:tgtEl>
                                        <p:attrNameLst>
                                          <p:attrName>fillcolor</p:attrName>
                                        </p:attrNameLst>
                                      </p:cBhvr>
                                      <p:to>
                                        <a:srgbClr val="FF0000"/>
                                      </p:to>
                                    </p:animClr>
                                    <p:set>
                                      <p:cBhvr>
                                        <p:cTn id="141" dur="1000" fill="hold"/>
                                        <p:tgtEl>
                                          <p:spTgt spid="39"/>
                                        </p:tgtEl>
                                        <p:attrNameLst>
                                          <p:attrName>fill.type</p:attrName>
                                        </p:attrNameLst>
                                      </p:cBhvr>
                                      <p:to>
                                        <p:strVal val="solid"/>
                                      </p:to>
                                    </p:set>
                                    <p:set>
                                      <p:cBhvr>
                                        <p:cTn id="142" dur="1000" fill="hold"/>
                                        <p:tgtEl>
                                          <p:spTgt spid="39"/>
                                        </p:tgtEl>
                                        <p:attrNameLst>
                                          <p:attrName>fill.on</p:attrName>
                                        </p:attrNameLst>
                                      </p:cBhvr>
                                      <p:to>
                                        <p:strVal val="true"/>
                                      </p:to>
                                    </p:set>
                                  </p:childTnLst>
                                  <p:subTnLst>
                                    <p:audio>
                                      <p:cMediaNode vol="77000">
                                        <p:cTn display="0" masterRel="sameClick">
                                          <p:stCondLst>
                                            <p:cond evt="begin" delay="0">
                                              <p:tn val="13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9"/>
                  </p:tgtEl>
                </p:cond>
              </p:nextCondLst>
            </p:seq>
            <p:seq concurrent="1" nextAc="seek">
              <p:cTn id="143" restart="whenNotActive" fill="hold" evtFilter="cancelBubble" nodeType="interactiveSeq">
                <p:stCondLst>
                  <p:cond evt="onClick" delay="0">
                    <p:tgtEl>
                      <p:spTgt spid="28"/>
                    </p:tgtEl>
                  </p:cond>
                </p:stCondLst>
                <p:endSync evt="end" delay="0">
                  <p:rtn val="all"/>
                </p:endSync>
                <p:childTnLst>
                  <p:par>
                    <p:cTn id="144" fill="hold">
                      <p:stCondLst>
                        <p:cond delay="0"/>
                      </p:stCondLst>
                      <p:childTnLst>
                        <p:par>
                          <p:cTn id="145" fill="hold">
                            <p:stCondLst>
                              <p:cond delay="0"/>
                            </p:stCondLst>
                            <p:childTnLst>
                              <p:par>
                                <p:cTn id="146" presetID="1" presetClass="entr" presetSubtype="0" fill="hold" grpId="0" nodeType="withEffect">
                                  <p:stCondLst>
                                    <p:cond delay="3500"/>
                                  </p:stCondLst>
                                  <p:childTnLst>
                                    <p:set>
                                      <p:cBhvr>
                                        <p:cTn id="147" dur="1" fill="hold">
                                          <p:stCondLst>
                                            <p:cond delay="9"/>
                                          </p:stCondLst>
                                        </p:cTn>
                                        <p:tgtEl>
                                          <p:spTgt spid="41"/>
                                        </p:tgtEl>
                                        <p:attrNameLst>
                                          <p:attrName>style.visibility</p:attrName>
                                        </p:attrNameLst>
                                      </p:cBhvr>
                                      <p:to>
                                        <p:strVal val="visible"/>
                                      </p:to>
                                    </p:set>
                                  </p:childTnLst>
                                </p:cTn>
                              </p:par>
                              <p:par>
                                <p:cTn id="148" presetID="1" presetClass="exit" presetSubtype="0" fill="hold" grpId="1" nodeType="withEffect">
                                  <p:stCondLst>
                                    <p:cond delay="4000"/>
                                  </p:stCondLst>
                                  <p:childTnLst>
                                    <p:set>
                                      <p:cBhvr>
                                        <p:cTn id="149" dur="1" fill="hold">
                                          <p:stCondLst>
                                            <p:cond delay="0"/>
                                          </p:stCondLst>
                                        </p:cTn>
                                        <p:tgtEl>
                                          <p:spTgt spid="41"/>
                                        </p:tgtEl>
                                        <p:attrNameLst>
                                          <p:attrName>style.visibility</p:attrName>
                                        </p:attrNameLst>
                                      </p:cBhvr>
                                      <p:to>
                                        <p:strVal val="hidden"/>
                                      </p:to>
                                    </p:set>
                                  </p:childTnLst>
                                </p:cTn>
                              </p:par>
                              <p:par>
                                <p:cTn id="150" presetID="0" presetClass="path" presetSubtype="0" accel="50000" decel="50000" fill="hold" grpId="1" nodeType="withEffect">
                                  <p:stCondLst>
                                    <p:cond delay="0"/>
                                  </p:stCondLst>
                                  <p:childTnLst>
                                    <p:animMotion origin="layout" path="M 0 0 L 0 0 L -0.27865 -0.00672 C -0.42266 -0.01273 -0.39036 -0.00672 -0.46732 -0.02454 L 0.19635 -0.03334 L 0.19635 -0.03334 " pathEditMode="relative" ptsTypes="AAAAAA">
                                      <p:cBhvr>
                                        <p:cTn id="151" dur="5000" fill="hold"/>
                                        <p:tgtEl>
                                          <p:spTgt spid="22"/>
                                        </p:tgtEl>
                                        <p:attrNameLst>
                                          <p:attrName>ppt_x</p:attrName>
                                          <p:attrName>ppt_y</p:attrName>
                                        </p:attrNameLst>
                                      </p:cBhvr>
                                    </p:animMotion>
                                  </p:childTnLst>
                                </p:cTn>
                              </p:par>
                              <p:par>
                                <p:cTn id="152" presetID="0" presetClass="path" presetSubtype="0" accel="50000" decel="50000" fill="hold" grpId="1" nodeType="withEffect">
                                  <p:stCondLst>
                                    <p:cond delay="0"/>
                                  </p:stCondLst>
                                  <p:childTnLst>
                                    <p:animMotion origin="layout" path="M 0 0 L 0 0 C -0.01172 0.00208 -0.02344 0.0037 -0.03503 0.00648 C -0.03893 0.00741 -0.04258 0.00926 -0.04635 0.01088 C -0.07344 0.02407 -0.10026 0.03889 -0.1276 0.05092 C -0.15755 0.06435 -0.18737 0.0787 -0.21758 0.09097 C -0.22409 0.09352 -0.23086 0.09537 -0.2375 0.09537 L -0.50885 0.09768 C -0.51628 0.11736 -0.51849 0.11481 -0.49635 0.11551 C -0.43346 0.11736 -0.37044 0.1169 -0.30755 0.11759 L -0.1401 0.11991 L -0.11003 0.12662 C -0.10716 0.12731 -0.1043 0.12847 -0.1013 0.1287 L -0.00508 0.1331 C -0.00807 0.13449 -0.01328 0.13704 -0.01628 0.13773 C -0.02135 0.13866 -0.0263 0.13866 -0.03125 0.13981 C -0.04974 0.14444 -0.06797 0.15069 -0.08633 0.15532 L -0.3401 0.21991 C -0.35742 0.22407 -0.37513 0.22407 -0.39258 0.2287 C -0.47109 0.25 -0.54948 0.27245 -0.6276 0.29768 C -0.63906 0.30139 -0.65 0.31018 -0.66133 0.31528 C -0.67865 0.32338 -0.69635 0.33009 -0.7138 0.3375 C -0.73802 0.3662 -0.72578 0.35 -0.64258 0.3375 C -0.63763 0.3368 -0.63359 0.32963 -0.62878 0.3287 C -0.61055 0.32523 -0.59219 0.32569 -0.57383 0.3243 C -0.57174 0.32268 -0.56966 0.32129 -0.56758 0.31991 C -0.56628 0.31898 -0.56484 0.31898 -0.5638 0.31759 C -0.56302 0.31667 -0.56302 0.31458 -0.5625 0.31319 L -0.5625 0.31319 " pathEditMode="relative" ptsTypes="AAAAAAAAAAAAAAAAAAAAAAAAAAAAA">
                                      <p:cBhvr>
                                        <p:cTn id="153" dur="5000" fill="hold"/>
                                        <p:tgtEl>
                                          <p:spTgt spid="35"/>
                                        </p:tgtEl>
                                        <p:attrNameLst>
                                          <p:attrName>ppt_x</p:attrName>
                                          <p:attrName>ppt_y</p:attrName>
                                        </p:attrNameLst>
                                      </p:cBhvr>
                                    </p:animMotion>
                                  </p:childTnLst>
                                </p:cTn>
                              </p:par>
                              <p:par>
                                <p:cTn id="154" presetID="0" presetClass="path" presetSubtype="0" accel="50000" decel="50000" fill="hold" grpId="1" nodeType="withEffect">
                                  <p:stCondLst>
                                    <p:cond delay="0"/>
                                  </p:stCondLst>
                                  <p:childTnLst>
                                    <p:animMotion origin="layout" path="M 0 0 L 0 0 C -0.00716 0.0037 -0.01432 0.00694 -0.02136 0.01111 C -0.02383 0.0125 -0.02617 0.01481 -0.02878 0.01551 C -0.05821 0.02407 -0.06211 0.02384 -0.08633 0.02662 C -0.10547 0.03171 -0.12461 0.03773 -0.14375 0.04213 C -0.18672 0.05185 -0.3125 0.06134 -0.32005 0.06226 L -0.53503 0.04004 C -0.54375 0.03889 -0.55261 0.03819 -0.56133 0.03541 C -0.59727 0.02407 -0.63281 0.00926 -0.66875 -0.00232 C -0.68737 -0.00834 -0.70326 -0.01042 -0.72123 -0.01343 C -0.72331 -0.01412 -0.72696 -0.01204 -0.72748 -0.01551 C -0.72943 -0.02963 -0.72422 -0.03102 -0.72005 -0.03334 C -0.70482 -0.0551 -0.71563 -0.0419 -0.67995 -0.05996 C -0.66276 -0.06875 -0.66459 -0.06482 -0.6388 -0.06667 C -0.62044 -0.06528 -0.60209 -0.06459 -0.58373 -0.06227 C -0.57787 -0.06158 -0.57214 -0.0588 -0.56628 -0.05787 C -0.54336 -0.05371 -0.52057 -0.04861 -0.49753 -0.04676 C -0.4638 -0.04399 -0.43008 -0.04514 -0.39623 -0.04445 C -0.34584 -0.04746 -0.29544 -0.04792 -0.24505 -0.05348 C -0.22696 -0.05533 -0.20925 -0.06343 -0.19128 -0.06667 L -0.11758 -0.0801 C -0.1013 -0.08727 -0.07852 -0.09769 -0.06511 -0.09769 L -0.02005 -0.09769 L -0.02005 -0.09769 " pathEditMode="relative" ptsTypes="AAAAAAAAAAAAAAAAAAAAAAAAA">
                                      <p:cBhvr>
                                        <p:cTn id="155" dur="5000" fill="hold"/>
                                        <p:tgtEl>
                                          <p:spTgt spid="78"/>
                                        </p:tgtEl>
                                        <p:attrNameLst>
                                          <p:attrName>ppt_x</p:attrName>
                                          <p:attrName>ppt_y</p:attrName>
                                        </p:attrNameLst>
                                      </p:cBhvr>
                                    </p:animMotion>
                                  </p:childTnLst>
                                </p:cTn>
                              </p:par>
                              <p:par>
                                <p:cTn id="156" presetID="0" presetClass="path" presetSubtype="0" accel="50000" decel="50000" fill="hold" grpId="1" nodeType="withEffect">
                                  <p:stCondLst>
                                    <p:cond delay="0"/>
                                  </p:stCondLst>
                                  <p:childTnLst>
                                    <p:animMotion origin="layout" path="M 0 0 L 0 0 C -0.16329 0.0132 -0.32709 0.01297 -0.48998 0.03982 C -0.52787 0.04607 -0.41433 0.05996 -0.37618 0.06204 C -0.22461 0.06968 -0.07292 0.06644 0.07877 0.06875 L 0.1026 0.06412 L 0.1026 0.06412 " pathEditMode="relative" ptsTypes="AAAAAAA">
                                      <p:cBhvr>
                                        <p:cTn id="157" dur="5000" fill="hold"/>
                                        <p:tgtEl>
                                          <p:spTgt spid="80"/>
                                        </p:tgtEl>
                                        <p:attrNameLst>
                                          <p:attrName>ppt_x</p:attrName>
                                          <p:attrName>ppt_y</p:attrName>
                                        </p:attrNameLst>
                                      </p:cBhvr>
                                    </p:animMotion>
                                  </p:childTnLst>
                                </p:cTn>
                              </p:par>
                              <p:par>
                                <p:cTn id="158" presetID="0" presetClass="path" presetSubtype="0" accel="50000" decel="50000" fill="hold" grpId="1" nodeType="withEffect">
                                  <p:stCondLst>
                                    <p:cond delay="0"/>
                                  </p:stCondLst>
                                  <p:childTnLst>
                                    <p:animMotion origin="layout" path="M 0 0 L 0 0 C -0.00404 -0.00162 -0.00834 -0.00254 -0.01237 -0.00463 C -0.0142 -0.00555 -0.01563 -0.00879 -0.01745 -0.00903 C -0.03907 -0.0118 -0.06081 -0.01203 -0.08243 -0.01342 C -0.14427 -0.02754 -0.14649 -0.0287 -0.21237 -0.04028 C -0.22748 -0.04282 -0.24245 -0.04375 -0.25743 -0.04676 C -0.2862 -0.05301 -0.33438 -0.06713 -0.36615 -0.07569 C -0.37513 -0.07824 -0.40287 -0.08449 -0.40365 -0.08472 L -0.51498 -0.09583 C -0.53073 -0.10278 -0.503 -0.0912 -0.54245 -0.10023 C -0.54467 -0.10069 -0.54649 -0.10416 -0.5487 -0.10463 C -0.55886 -0.10694 -0.58959 -0.10995 -0.60248 -0.11134 C -0.60495 -0.11203 -0.60743 -0.11273 -0.6099 -0.11365 C -0.6112 -0.11412 -0.61237 -0.11528 -0.61368 -0.11574 C -0.61862 -0.11828 -0.62357 -0.12106 -0.62865 -0.12245 C -0.63568 -0.12477 -0.64987 -0.12685 -0.64987 -0.12685 L -0.64987 -0.12685 " pathEditMode="relative" ptsTypes="AAAAAAAAAAAAAAAAAA">
                                      <p:cBhvr>
                                        <p:cTn id="159" dur="5000" fill="hold"/>
                                        <p:tgtEl>
                                          <p:spTgt spid="36"/>
                                        </p:tgtEl>
                                        <p:attrNameLst>
                                          <p:attrName>ppt_x</p:attrName>
                                          <p:attrName>ppt_y</p:attrName>
                                        </p:attrNameLst>
                                      </p:cBhvr>
                                    </p:animMotion>
                                  </p:childTnLst>
                                </p:cTn>
                              </p:par>
                              <p:par>
                                <p:cTn id="160" presetID="0" presetClass="path" presetSubtype="0" accel="50000" decel="50000" fill="hold" grpId="1" nodeType="withEffect">
                                  <p:stCondLst>
                                    <p:cond delay="0"/>
                                  </p:stCondLst>
                                  <p:childTnLst>
                                    <p:animMotion origin="layout" path="M 0 0 L 0 0 C -0.08333 0.01991 -0.16628 0.04722 -0.25 0.05972 C -0.41888 0.08542 -0.53021 0.07709 -0.69258 0.07315 C -0.62552 0.04514 -0.69388 0.07199 -0.5388 0.03982 C -0.52578 0.03704 -0.48698 0.02917 -0.5 0.02871 L -0.68125 0.03542 C -0.70547 0.04283 -0.73047 0.04422 -0.75378 0.05764 C -0.8319 0.10209 -0.71003 0.1213 -0.70755 0.12199 C -0.66237 0.13218 -0.61667 0.13241 -0.57122 0.1375 C -0.53802 0.14746 -0.55143 0.1463 -0.53125 0.1463 L -0.53125 0.1463 " pathEditMode="relative" ptsTypes="AAAAAAAAAAAA">
                                      <p:cBhvr>
                                        <p:cTn id="161" dur="5000" fill="hold"/>
                                        <p:tgtEl>
                                          <p:spTgt spid="79"/>
                                        </p:tgtEl>
                                        <p:attrNameLst>
                                          <p:attrName>ppt_x</p:attrName>
                                          <p:attrName>ppt_y</p:attrName>
                                        </p:attrNameLst>
                                      </p:cBhvr>
                                    </p:animMotion>
                                  </p:childTnLst>
                                </p:cTn>
                              </p:par>
                              <p:par>
                                <p:cTn id="162" presetID="0" presetClass="path" presetSubtype="0" accel="50000" decel="50000" fill="hold" grpId="1" nodeType="withEffect">
                                  <p:stCondLst>
                                    <p:cond delay="0"/>
                                  </p:stCondLst>
                                  <p:childTnLst>
                                    <p:animMotion origin="layout" path="M 0 0 L 0 0 L -0.27383 -0.01783 C -0.5388 -0.04074 -0.23594 -0.03009 -0.48998 -0.03542 C -0.52162 -0.03912 -0.55326 -0.04468 -0.58503 -0.04653 L -0.6349 -0.04445 C -0.60378 -0.03357 -0.57162 -0.03542 -0.53998 -0.03102 C -0.54544 -0.02593 -0.55026 -0.01852 -0.55625 -0.01551 C -0.60821 0.01157 -0.59948 0.01111 -0.6237 0.01111 L -0.6237 0.01111 " pathEditMode="relative" ptsTypes="AAAAAAAAAA">
                                      <p:cBhvr>
                                        <p:cTn id="163" dur="5000" fill="hold"/>
                                        <p:tgtEl>
                                          <p:spTgt spid="38"/>
                                        </p:tgtEl>
                                        <p:attrNameLst>
                                          <p:attrName>ppt_x</p:attrName>
                                          <p:attrName>ppt_y</p:attrName>
                                        </p:attrNameLst>
                                      </p:cBhvr>
                                    </p:animMotion>
                                  </p:childTnLst>
                                </p:cTn>
                              </p:par>
                              <p:par>
                                <p:cTn id="164" presetID="0" presetClass="path" presetSubtype="0" accel="50000" decel="50000" fill="hold" grpId="1" nodeType="withEffect">
                                  <p:stCondLst>
                                    <p:cond delay="0"/>
                                  </p:stCondLst>
                                  <p:childTnLst>
                                    <p:animMotion origin="layout" path="M 0 0 L 0 0 C -0.00378 0.00208 -0.00742 0.00486 -0.01133 0.00648 C -0.01419 0.00787 -0.01719 0.00718 -0.02005 0.0088 C -0.02279 0.01019 -0.02487 0.01412 -0.0276 0.01551 C -0.03242 0.01782 -0.0375 0.01898 -0.04258 0.01991 C -0.06211 0.02338 -0.08177 0.02546 -0.1013 0.0287 C -0.1043 0.02917 -0.10716 0.03102 -0.11003 0.03102 L -0.33385 0.03333 C -0.35885 0.03171 -0.38385 0.03171 -0.40885 0.0287 C -0.41432 0.02824 -0.39805 0.02732 -0.39258 0.02662 L -0.3526 0.01991 C -0.34635 0.01759 -0.3401 0.01482 -0.33385 0.0132 C -0.31263 0.00741 -0.27005 -0.00231 -0.27005 -0.00231 C -0.22578 -0.02731 -0.26732 -0.00602 -0.20755 -0.02685 C -0.20534 -0.02755 -0.20352 -0.03079 -0.2013 -0.03125 C -0.10781 -0.0493 -0.08021 -0.04352 0.03242 -0.04676 C 0.04388 -0.05486 0.03398 -0.04907 0.05117 -0.05347 C 0.05286 -0.05393 0.05456 -0.05509 0.05625 -0.05555 C 0.05872 -0.05648 0.0612 -0.05718 0.06367 -0.05787 C 0.06133 -0.06204 0.05938 -0.06643 0.05625 -0.06898 C 0.05378 -0.07083 0.05117 -0.07153 0.0487 -0.07338 C 0.04401 -0.07685 0.03958 -0.08102 0.0349 -0.08449 C 0.03372 -0.08542 0.03242 -0.08565 0.03125 -0.0868 C 0.02904 -0.08866 0.02708 -0.09143 0.025 -0.09329 C 0.0224 -0.0956 0.01732 -0.09699 0.01497 -0.09792 C 0.01406 -0.10069 0.01107 -0.1044 0.0125 -0.10671 C 0.01406 -0.10949 0.02865 -0.11273 0.03125 -0.11343 C 0.07266 -0.14606 0.00859 -0.09653 0.1237 -0.16667 C 0.12513 -0.16759 0.12513 -0.17153 0.12617 -0.17338 C 0.12773 -0.17616 0.13281 -0.18194 0.13503 -0.18449 C 0.13203 -0.18518 0.12904 -0.18518 0.12617 -0.18657 C 0.12474 -0.1875 0.12383 -0.18981 0.1224 -0.19097 C 0.11914 -0.19421 0.11563 -0.19653 0.1125 -0.2 C 0.08125 -0.23264 0.10573 -0.21042 0.0875 -0.22662 C 0.08659 -0.22893 0.08594 -0.23125 0.0849 -0.23333 C 0.08385 -0.23565 0.08125 -0.23981 0.08125 -0.23981 L 0.08125 -0.23981 " pathEditMode="relative" ptsTypes="AAAAAAAAAAAAAAAAAAAAAAAAAAAAAAAAAAAAAA">
                                      <p:cBhvr>
                                        <p:cTn id="165" dur="5000" fill="hold"/>
                                        <p:tgtEl>
                                          <p:spTgt spid="77"/>
                                        </p:tgtEl>
                                        <p:attrNameLst>
                                          <p:attrName>ppt_x</p:attrName>
                                          <p:attrName>ppt_y</p:attrName>
                                        </p:attrNameLst>
                                      </p:cBhvr>
                                    </p:animMotion>
                                  </p:childTnLst>
                                </p:cTn>
                              </p:par>
                              <p:par>
                                <p:cTn id="166" presetID="0" presetClass="path" presetSubtype="0" accel="50000" decel="50000" fill="hold" grpId="2" nodeType="withEffect">
                                  <p:stCondLst>
                                    <p:cond delay="0"/>
                                  </p:stCondLst>
                                  <p:childTnLst>
                                    <p:animMotion origin="layout" path="M 0 0 L 0 0 C 0.00078 -0.05787 0.00026 -0.11574 0.00247 -0.17338 C 0.00273 -0.18287 0.00599 -0.19121 0.00742 -0.2 C 0.0138 -0.23866 0.02044 -0.27685 0.02617 -0.31574 C 0.0276 -0.325 0.02799 -0.33496 0.02864 -0.34445 C 0.03047 -0.37037 0.03203 -0.3963 0.03372 -0.42222 C 0.03411 -0.4875 0.03398 -0.55278 0.03489 -0.61783 C 0.03502 -0.62685 0.03568 -0.6 0.0362 -0.59121 C 0.03776 -0.56459 0.03932 -0.53797 0.04114 -0.51111 C 0.04179 -0.50232 0.04232 -0.49329 0.04375 -0.48449 C 0.05065 -0.44121 0.0612 -0.39977 0.06614 -0.35556 C 0.07578 -0.2706 0.07396 -0.27685 0.08867 -0.18889 C 0.09414 -0.15625 0.09765 -0.12176 0.10625 -0.09121 C 0.10703 -0.0882 0.10794 -0.08542 0.10872 -0.08241 C 0.1151 -0.05672 0.10755 -0.08426 0.11367 -0.06227 C 0.11627 -0.0713 0.11914 -0.07963 0.12122 -0.08889 C 0.1306 -0.13172 0.1112 -0.06736 0.12747 -0.11783 C 0.13125 -0.15278 0.13554 -0.18727 0.13867 -0.22222 C 0.15351 -0.38565 0.14088 -0.30695 0.15247 -0.3757 C 0.15482 -0.52222 0.15377 -0.42894 0.15377 -0.65556 L 0.15377 -0.65556 " pathEditMode="relative" ptsTypes="AAAAAAAAAAAAAAAAAAAAAA">
                                      <p:cBhvr>
                                        <p:cTn id="167" dur="5000" fill="hold"/>
                                        <p:tgtEl>
                                          <p:spTgt spid="76"/>
                                        </p:tgtEl>
                                        <p:attrNameLst>
                                          <p:attrName>ppt_x</p:attrName>
                                          <p:attrName>ppt_y</p:attrName>
                                        </p:attrNameLst>
                                      </p:cBhvr>
                                    </p:animMotion>
                                  </p:childTnLst>
                                </p:cTn>
                              </p:par>
                              <p:par>
                                <p:cTn id="168" presetID="0" presetClass="path" presetSubtype="0" accel="50000" decel="50000" fill="hold" grpId="1" nodeType="withEffect">
                                  <p:stCondLst>
                                    <p:cond delay="0"/>
                                  </p:stCondLst>
                                  <p:childTnLst>
                                    <p:animMotion origin="layout" path="M 0 0 L 0 0 C -0.00377 -0.00741 -0.00755 -0.01505 -0.01132 -0.02223 C -0.0125 -0.02454 -0.01367 -0.02685 -0.0151 -0.02894 C -0.01705 -0.03218 -0.01966 -0.03403 -0.02135 -0.03797 C -0.02513 -0.04676 -0.02812 -0.05695 -0.03138 -0.06667 C -0.04075 -0.09537 -0.04726 -0.11389 -0.05377 -0.14236 C -0.07474 -0.23334 -0.06276 -0.18959 -0.07382 -0.22894 C -0.07591 -0.24815 -0.07812 -0.26736 -0.08007 -0.28681 C -0.08059 -0.2919 -0.08073 -0.29723 -0.08138 -0.30232 C -0.08463 -0.33264 -0.08502 -0.34005 -0.0901 -0.36459 C -0.09466 -0.38658 -0.09296 -0.38102 -0.09752 -0.39329 C -0.09961 -0.40533 -0.10182 -0.41713 -0.10377 -0.42894 C -0.10429 -0.43195 -0.10455 -0.43496 -0.10507 -0.43773 C -0.10664 -0.44537 -0.10846 -0.45255 -0.11002 -0.45996 C -0.11054 -0.46227 -0.11106 -0.46435 -0.11132 -0.46667 C -0.11419 -0.49005 -0.11106 -0.47176 -0.1138 -0.48658 C -0.11979 -0.46551 -0.1125 -0.49398 -0.11757 -0.45787 C -0.11836 -0.45232 -0.12005 -0.44746 -0.12135 -0.44236 C -0.12174 -0.42593 -0.12226 -0.40973 -0.12252 -0.39329 C -0.12317 -0.35857 -0.12278 -0.32361 -0.12382 -0.28889 C -0.12669 -0.19514 -0.12591 -0.25324 -0.12877 -0.21343 C -0.13203 -0.16991 -0.13033 -0.17986 -0.13502 -0.13565 C -0.13658 -0.12153 -0.13828 -0.10741 -0.1401 -0.09352 C -0.14036 -0.09121 -0.14101 -0.08912 -0.14127 -0.08681 C -0.14309 -0.07199 -0.14466 -0.05718 -0.14635 -0.04236 C -0.14674 -0.02014 -0.14661 0.00208 -0.14752 0.0243 C -0.14778 0.02801 -0.1483 0.0169 -0.14882 0.01319 C -0.15039 0.00208 -0.15234 -0.0088 -0.15377 -0.02014 C -0.16627 -0.1125 -0.15872 -0.07084 -0.16627 -0.11111 C -0.16588 -0.16667 -0.16562 -0.22223 -0.1651 -0.27778 C -0.16484 -0.30903 -0.16341 -0.34005 -0.1638 -0.37107 C -0.16419 -0.39931 -0.16653 -0.42732 -0.16757 -0.45556 C -0.1677 -0.45926 -0.16757 -0.46297 -0.16757 -0.46667 L -0.16757 -0.46667 " pathEditMode="relative" ptsTypes="AAAAAAAAAAAAAAAAAAAAAAAAAAAAAAAAAAA">
                                      <p:cBhvr>
                                        <p:cTn id="169" dur="5000" fill="hold"/>
                                        <p:tgtEl>
                                          <p:spTgt spid="39"/>
                                        </p:tgtEl>
                                        <p:attrNameLst>
                                          <p:attrName>ppt_x</p:attrName>
                                          <p:attrName>ppt_y</p:attrName>
                                        </p:attrNameLst>
                                      </p:cBhvr>
                                    </p:animMotion>
                                  </p:childTnLst>
                                </p:cTn>
                              </p:par>
                              <p:par>
                                <p:cTn id="170" presetID="0" presetClass="path" presetSubtype="0" accel="50000" decel="50000" fill="hold" grpId="1" nodeType="withEffect">
                                  <p:stCondLst>
                                    <p:cond delay="0"/>
                                  </p:stCondLst>
                                  <p:childTnLst>
                                    <p:animMotion origin="layout" path="M 0 0 L 0 0 C 0.00742 0.00139 0.0151 0.00139 0.0224 0.0044 C 0.02565 0.00579 0.02839 0.00995 0.03125 0.01342 C 0.03971 0.02338 0.04844 0.03449 0.05495 0.04884 C 0.05703 0.05347 0.05833 0.05926 0.0599 0.06458 C 0.0612 0.05116 0.05977 0.05046 0.06615 0.04213 C 0.08477 0.01875 0.10352 -0.00417 0.1224 -0.02662 C 0.12721 -0.03241 0.13229 -0.0375 0.1375 -0.04213 C 0.16068 -0.06343 0.18398 -0.08426 0.20742 -0.1044 C 0.21237 -0.10857 0.21732 -0.11227 0.2224 -0.11551 L 0.2862 -0.15787 C 0.29115 -0.16111 0.29635 -0.1632 0.30117 -0.16667 C 0.32096 -0.18102 0.34063 -0.19514 0.3599 -0.21111 C 0.37357 -0.22246 0.38737 -0.23403 0.4 -0.24884 C 0.40247 -0.25185 0.40521 -0.2544 0.40742 -0.25787 C 0.41484 -0.26921 0.42148 -0.28171 0.42865 -0.29352 C 0.43073 -0.29653 0.43268 -0.29977 0.4349 -0.30232 C 0.44609 -0.31528 0.45833 -0.32546 0.46875 -0.34005 C 0.47214 -0.34491 0.51901 -0.41134 0.525 -0.41783 C 0.53307 -0.42685 0.57148 -0.46783 0.57617 -0.4757 C 0.58164 -0.48449 0.58672 -0.49421 0.59245 -0.50232 C 0.60169 -0.51574 0.61276 -0.52523 0.62122 -0.54005 C 0.62409 -0.54537 0.62682 -0.55093 0.62995 -0.55579 C 0.63438 -0.56273 0.64036 -0.5669 0.64375 -0.5757 C 0.64648 -0.58334 0.64518 -0.58056 0.64753 -0.58449 L 0.64753 -0.58449 " pathEditMode="relative" ptsTypes="AAAAAAAAAAAAAAAAAAAAAAAAAAA">
                                      <p:cBhvr>
                                        <p:cTn id="171" dur="5000" fill="hold"/>
                                        <p:tgtEl>
                                          <p:spTgt spid="21"/>
                                        </p:tgtEl>
                                        <p:attrNameLst>
                                          <p:attrName>ppt_x</p:attrName>
                                          <p:attrName>ppt_y</p:attrName>
                                        </p:attrNameLst>
                                      </p:cBhvr>
                                    </p:animMotion>
                                  </p:childTnLst>
                                </p:cTn>
                              </p:par>
                              <p:par>
                                <p:cTn id="172" presetID="0" presetClass="path" presetSubtype="0" accel="50000" decel="50000" fill="hold" grpId="1" nodeType="withEffect">
                                  <p:stCondLst>
                                    <p:cond delay="0"/>
                                  </p:stCondLst>
                                  <p:childTnLst>
                                    <p:animMotion origin="layout" path="M 0 0 L 0 0 C 0.00326 -0.01064 0.02097 -0.06527 0.0224 -0.07569 C 0.02592 -0.1 0.02409 -0.09305 0.03243 -0.12014 C 0.04232 -0.15208 0.05287 -0.18356 0.0625 -0.21574 C 0.06407 -0.22129 0.06511 -0.22754 0.06615 -0.23356 C 0.07006 -0.25416 0.07409 -0.27476 0.07748 -0.29583 C 0.08034 -0.31435 0.08347 -0.33264 0.0862 -0.35139 C 0.09167 -0.38796 0.07878 -0.31759 0.09115 -0.39143 C 0.09206 -0.39676 0.09375 -0.40162 0.09493 -0.40694 C 0.09545 -0.40902 0.09584 -0.41134 0.09623 -0.41365 C 0.09987 -0.40046 0.1017 -0.39583 0.10365 -0.38032 C 0.10443 -0.37453 0.10378 -0.36805 0.10495 -0.3625 C 0.11133 -0.33148 0.11967 -0.30208 0.12618 -0.27129 C 0.128 -0.26273 0.12774 -0.25301 0.12995 -0.24467 C 0.14115 -0.20231 0.15404 -0.16157 0.16628 -0.12014 C 0.17279 -0.09791 0.17735 -0.07314 0.1862 -0.05347 L 0.20118 -0.02014 C 0.20248 -0.01412 0.203 -0.00764 0.20495 -0.00231 C 0.20573 -0.00046 0.20873 0.00232 0.20873 0 C 0.20912 -0.0743 0.20717 -0.14838 0.20625 -0.22245 C 0.20404 -0.40115 0.21185 -0.34282 0.20248 -0.40902 L 0.20118 -0.43125 L 0.20118 -0.43125 " pathEditMode="relative" ptsTypes="AAAAAAAAAAAAAAAAAAAAAAAA">
                                      <p:cBhvr>
                                        <p:cTn id="173" dur="5000" fill="hold"/>
                                        <p:tgtEl>
                                          <p:spTgt spid="2"/>
                                        </p:tgtEl>
                                        <p:attrNameLst>
                                          <p:attrName>ppt_x</p:attrName>
                                          <p:attrName>ppt_y</p:attrName>
                                        </p:attrNameLst>
                                      </p:cBhvr>
                                    </p:animMotion>
                                  </p:childTnLst>
                                </p:cTn>
                              </p:par>
                              <p:par>
                                <p:cTn id="174" presetID="0" presetClass="path" presetSubtype="0" accel="50000" decel="50000" fill="hold" grpId="2" nodeType="withEffect">
                                  <p:stCondLst>
                                    <p:cond delay="0"/>
                                  </p:stCondLst>
                                  <p:childTnLst>
                                    <p:animMotion origin="layout" path="M 0 0 L 0 0 C 0.00157 0.00578 0.00287 0.01227 0.00495 0.01759 C 0.00664 0.02199 0.00925 0.02477 0.0112 0.0287 C 0.01302 0.03217 0.01433 0.03634 0.01615 0.03981 C 0.01901 0.04537 0.02253 0.04953 0.025 0.05532 C 0.03204 0.07268 0.03829 0.09097 0.04493 0.10879 C 0.04662 0.11319 0.04805 0.11782 0.05 0.12199 C 0.05704 0.13773 0.06368 0.1537 0.07123 0.16875 C 0.07709 0.18055 0.0836 0.1912 0.08998 0.20208 C 0.09688 0.21412 0.1056 0.22338 0.1112 0.2375 C 0.11498 0.24722 0.11823 0.2574 0.1224 0.26643 C 0.13282 0.28842 0.14011 0.2956 0.15118 0.31528 C 0.15534 0.32268 0.15925 0.33078 0.16368 0.3375 C 0.16797 0.34421 0.17292 0.34907 0.17748 0.35532 C 0.17878 0.35717 0.17982 0.35995 0.18125 0.36203 C 0.22539 0.42847 0.1806 0.36134 0.1974 0.38426 C 0.2017 0.39004 0.20547 0.39699 0.2099 0.40208 C 0.21472 0.4074 0.21993 0.41088 0.225 0.41528 C 0.23347 0.43264 0.23464 0.43727 0.24623 0.45092 C 0.24805 0.45301 0.25039 0.45393 0.25248 0.45532 C 0.25365 0.45764 0.25521 0.45949 0.25625 0.46203 C 0.26016 0.47199 0.26185 0.48565 0.26745 0.49305 C 0.26914 0.49537 0.27084 0.49722 0.2724 0.49977 C 0.275 0.50393 0.27709 0.50926 0.27995 0.51319 C 0.28204 0.51597 0.28607 0.52153 0.28868 0.5243 C 0.29037 0.52592 0.29206 0.52685 0.29375 0.5287 C 0.29623 0.53148 0.29844 0.53518 0.30118 0.5375 C 0.30352 0.53958 0.31394 0.54166 0.31498 0.5419 C 0.31615 0.54352 0.31719 0.54653 0.31875 0.54653 C 0.32019 0.54653 0.3211 0.54305 0.3224 0.5419 C 0.32396 0.54074 0.32579 0.54051 0.32748 0.53981 C 0.32865 0.53819 0.32982 0.53657 0.33125 0.53541 C 0.33321 0.53356 0.3375 0.53078 0.3375 0.53078 L 0.3375 0.53078 " pathEditMode="relative" ptsTypes="AAAAAAAAAAAAAAAAAAAAAAAAAAAAAAAAAAA">
                                      <p:cBhvr>
                                        <p:cTn id="175" dur="5000" fill="hold"/>
                                        <p:tgtEl>
                                          <p:spTgt spid="33"/>
                                        </p:tgtEl>
                                        <p:attrNameLst>
                                          <p:attrName>ppt_x</p:attrName>
                                          <p:attrName>ppt_y</p:attrName>
                                        </p:attrNameLst>
                                      </p:cBhvr>
                                    </p:animMotion>
                                  </p:childTnLst>
                                </p:cTn>
                              </p:par>
                              <p:par>
                                <p:cTn id="176" presetID="0" presetClass="path" presetSubtype="0" accel="50000" decel="50000" fill="hold" grpId="1" nodeType="withEffect">
                                  <p:stCondLst>
                                    <p:cond delay="0"/>
                                  </p:stCondLst>
                                  <p:childTnLst>
                                    <p:animMotion origin="layout" path="M 0 0 L 0 0 C 0.00066 0.01412 0.00013 0.02546 0.00365 0.03796 C 0.00586 0.0456 0.00899 0.05232 0.0112 0.06019 C 0.01276 0.06574 0.01342 0.07222 0.01498 0.07801 C 0.02214 0.10417 0.03151 0.12847 0.0375 0.15579 C 0.03959 0.16528 0.04167 0.175 0.04375 0.18449 C 0.04414 0.18681 0.04441 0.18912 0.04493 0.1912 C 0.0461 0.19653 0.0474 0.20162 0.0487 0.20694 C 0.04909 0.20394 0.04961 0.20093 0.05 0.19792 C 0.05508 0.15208 0.0586 0.10556 0.06498 0.06019 C 0.06823 0.03704 0.07605 0.01667 0.07865 -0.00648 C 0.07917 -0.01018 0.07904 -0.01435 0.07995 -0.01759 C 0.08412 -0.03287 0.08855 -0.04792 0.09375 -0.06204 C 0.09532 -0.06667 0.09805 -0.06944 0.1 -0.07315 C 0.1017 -0.07685 0.10326 -0.08056 0.10495 -0.08426 C 0.12292 -0.04606 0.11211 -0.07014 0.14245 0.01343 C 0.14506 0.0206 0.14688 0.02894 0.15 0.03565 C 0.16368 0.06528 0.17969 0.09213 0.19128 0.12454 C 0.19414 0.13264 0.19727 0.14074 0.2 0.14907 C 0.20066 0.15116 0.20131 0.15579 0.20131 0.15579 L 0.20131 0.15579 " pathEditMode="relative" ptsTypes="AAAAAAAAAAAAAAAAAAAAAA">
                                      <p:cBhvr>
                                        <p:cTn id="177" dur="5000" fill="hold"/>
                                        <p:tgtEl>
                                          <p:spTgt spid="37"/>
                                        </p:tgtEl>
                                        <p:attrNameLst>
                                          <p:attrName>ppt_x</p:attrName>
                                          <p:attrName>ppt_y</p:attrName>
                                        </p:attrNameLst>
                                      </p:cBhvr>
                                    </p:animMotion>
                                  </p:childTnLst>
                                </p:cTn>
                              </p:par>
                              <p:par>
                                <p:cTn id="178" presetID="0" presetClass="path" presetSubtype="0" accel="50000" decel="50000" fill="hold" grpId="1" nodeType="withEffect">
                                  <p:stCondLst>
                                    <p:cond delay="0"/>
                                  </p:stCondLst>
                                  <p:childTnLst>
                                    <p:animMotion origin="layout" path="M 0 0 L 0 0 C -0.00039 -0.01481 -0.00013 -0.02962 -0.0013 -0.04444 C -0.00143 -0.04699 -0.00312 -0.04861 -0.00377 -0.05092 C -0.00547 -0.05694 -0.00547 -0.06481 -0.00625 -0.07106 C -0.00651 -0.07337 -0.00703 -0.07546 -0.00755 -0.07754 C -0.00833 -0.08796 -0.00937 -0.09837 -0.01002 -0.10879 C -0.01054 -0.11828 -0.01081 -0.128 -0.0112 -0.13773 C -0.01159 -0.14444 -0.01211 -0.15092 -0.0125 -0.15763 C -0.01211 -0.16643 -0.01419 -0.17708 -0.0112 -0.18425 C -0.00963 -0.18819 -0.00833 -0.17615 -0.00625 -0.17314 C -0.00325 -0.16875 0.00052 -0.16597 0.00378 -0.16203 C 0.02162 -0.14097 0.01198 -0.14583 0.04375 -0.11759 C 0.05794 -0.10509 0.07227 -0.09328 0.0862 -0.07986 C 0.08854 -0.07754 0.0905 -0.07407 0.09245 -0.07106 C 0.09844 -0.06157 0.10417 -0.05185 0.11003 -0.04212 C 0.11849 -0.0118 0.11289 -0.03009 0.1388 0.02454 C 0.14727 0.0426 0.15625 0.05996 0.16498 0.07778 C 0.16758 0.08311 0.16979 0.08866 0.17253 0.09352 C 0.17709 0.10163 0.1819 0.10926 0.1862 0.11783 C 0.18906 0.12338 0.19141 0.1294 0.19375 0.13565 C 0.19766 0.1463 0.19453 0.14375 0.2 0.15348 C 0.20104 0.15533 0.20248 0.15649 0.20378 0.15788 C 0.20417 0.16019 0.2056 0.16667 0.20495 0.16459 C 0.20404 0.16088 0.20326 0.15718 0.20248 0.15348 C 0.20209 0.15116 0.20182 0.14885 0.2013 0.14676 C 0.19922 0.13936 0.19571 0.13473 0.19245 0.12894 C 0.18932 0.11227 0.19362 0.13288 0.1888 0.11575 C 0.18815 0.11366 0.18815 0.11112 0.1875 0.10903 C 0.18594 0.10371 0.18412 0.09862 0.18255 0.09352 C 0.18164 0.08704 0.18034 0.07663 0.17878 0.0713 C 0.17696 0.06505 0.17461 0.05926 0.17253 0.05348 C 0.17214 0.04977 0.17201 0.04584 0.17123 0.04237 C 0.16732 0.02477 0.16745 0.03658 0.16745 0.02894 L 0.16745 0.02894 " pathEditMode="relative" ptsTypes="AAAAAAAAAAAAAAAAAAAAAAAAAAAAAAAAAAA">
                                      <p:cBhvr>
                                        <p:cTn id="179" dur="5000" fill="hold"/>
                                        <p:tgtEl>
                                          <p:spTgt spid="34"/>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3" grpId="2"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1" grpId="0" animBg="1"/>
      <p:bldP spid="41" grpId="1"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Ellipse 1"/>
          <p:cNvSpPr/>
          <p:nvPr/>
        </p:nvSpPr>
        <p:spPr>
          <a:xfrm>
            <a:off x="3983640" y="1306668"/>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6" name="Ellipse 75"/>
          <p:cNvSpPr/>
          <p:nvPr/>
        </p:nvSpPr>
        <p:spPr>
          <a:xfrm>
            <a:off x="5376000" y="51980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7" name="Ellipse 76"/>
          <p:cNvSpPr/>
          <p:nvPr/>
        </p:nvSpPr>
        <p:spPr>
          <a:xfrm>
            <a:off x="6836874" y="392940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8" name="Ellipse 77"/>
          <p:cNvSpPr/>
          <p:nvPr/>
        </p:nvSpPr>
        <p:spPr>
          <a:xfrm>
            <a:off x="6836874" y="22198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79" name="Ellipse 78"/>
          <p:cNvSpPr/>
          <p:nvPr/>
        </p:nvSpPr>
        <p:spPr>
          <a:xfrm>
            <a:off x="6866829" y="3071509"/>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80" name="Ellipse 79"/>
          <p:cNvSpPr/>
          <p:nvPr/>
        </p:nvSpPr>
        <p:spPr>
          <a:xfrm>
            <a:off x="3989099" y="5397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Rechteck 4"/>
          <p:cNvSpPr/>
          <p:nvPr/>
        </p:nvSpPr>
        <p:spPr>
          <a:xfrm>
            <a:off x="134645" y="124287"/>
            <a:ext cx="11922711" cy="563116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548228" y="5828466"/>
            <a:ext cx="5040000" cy="954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hlinkClick r:id="rId6" action="ppaction://hlinksldjump"/>
          </p:cNvPr>
          <p:cNvSpPr txBox="1"/>
          <p:nvPr/>
        </p:nvSpPr>
        <p:spPr>
          <a:xfrm>
            <a:off x="3886106" y="6510121"/>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Ziel</a:t>
            </a:r>
          </a:p>
        </p:txBody>
      </p:sp>
      <p:pic>
        <p:nvPicPr>
          <p:cNvPr id="2050" name="Picture 2" descr="https://flaticons.net/icon.php?slug_category=application&amp;slug_icon=media-play-02"/>
          <p:cNvPicPr>
            <a:picLocks noChangeAspect="1" noChangeArrowheads="1"/>
          </p:cNvPicPr>
          <p:nvPr/>
        </p:nvPicPr>
        <p:blipFill>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0704" y="587974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laticons.net/icon.php?slug_category=application&amp;slug_icon=point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18552"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hlinkClick r:id="rId6" action="ppaction://hlinksldjump"/>
          </p:cNvPr>
          <p:cNvSpPr txBox="1"/>
          <p:nvPr/>
        </p:nvSpPr>
        <p:spPr>
          <a:xfrm>
            <a:off x="5558259" y="6508399"/>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Start</a:t>
            </a:r>
          </a:p>
        </p:txBody>
      </p:sp>
      <p:pic>
        <p:nvPicPr>
          <p:cNvPr id="1028" name="Picture 4" descr="https://flaticons.net/icon.php?slug_category=mobile-application&amp;slug_icon=swap-righ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62856" y="587974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hlinkClick r:id="rId6" action="ppaction://hlinksldjump"/>
          </p:cNvPr>
          <p:cNvSpPr txBox="1"/>
          <p:nvPr/>
        </p:nvSpPr>
        <p:spPr>
          <a:xfrm>
            <a:off x="7226829" y="6505445"/>
            <a:ext cx="1076891" cy="259374"/>
          </a:xfrm>
          <a:prstGeom prst="rect">
            <a:avLst/>
          </a:prstGeom>
          <a:noFill/>
        </p:spPr>
        <p:txBody>
          <a:bodyPr wrap="square" rtlCol="0">
            <a:spAutoFit/>
          </a:bodyPr>
          <a:lstStyle/>
          <a:p>
            <a:pPr algn="ctr"/>
            <a:r>
              <a:rPr lang="de-DE" sz="105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Weiter</a:t>
            </a:r>
          </a:p>
        </p:txBody>
      </p:sp>
      <p:sp>
        <p:nvSpPr>
          <p:cNvPr id="4" name="Rechteck 3">
            <a:hlinkClick r:id="" action="ppaction://hlinkshowjump?jump=nextslide"/>
          </p:cNvPr>
          <p:cNvSpPr/>
          <p:nvPr/>
        </p:nvSpPr>
        <p:spPr>
          <a:xfrm>
            <a:off x="7323825" y="584511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608901" y="5856727"/>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944896" y="5854461"/>
            <a:ext cx="900000" cy="900000"/>
          </a:xfrm>
          <a:prstGeom prst="rect">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6859737" y="58651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2" name="Ellipse 21"/>
          <p:cNvSpPr/>
          <p:nvPr/>
        </p:nvSpPr>
        <p:spPr>
          <a:xfrm rot="156335">
            <a:off x="5391993" y="210921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Rechteck 22"/>
          <p:cNvSpPr/>
          <p:nvPr/>
        </p:nvSpPr>
        <p:spPr>
          <a:xfrm>
            <a:off x="134645"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118957" y="5828048"/>
            <a:ext cx="2177525" cy="400110"/>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Ziele</a:t>
            </a:r>
            <a:r>
              <a:rPr lang="de-DE" sz="2000" dirty="0">
                <a:solidFill>
                  <a:schemeClr val="bg1">
                    <a:lumMod val="50000"/>
                  </a:schemeClr>
                </a:solidFill>
                <a:latin typeface="Segoe UI Black" panose="020B0A02040204020203" pitchFamily="34" charset="0"/>
                <a:ea typeface="Segoe UI Black" panose="020B0A02040204020203" pitchFamily="34" charset="0"/>
              </a:rPr>
              <a:t>: </a:t>
            </a:r>
          </a:p>
        </p:txBody>
      </p:sp>
      <p:sp>
        <p:nvSpPr>
          <p:cNvPr id="27" name="Textfeld 26"/>
          <p:cNvSpPr txBox="1"/>
          <p:nvPr/>
        </p:nvSpPr>
        <p:spPr>
          <a:xfrm>
            <a:off x="600785" y="6098780"/>
            <a:ext cx="2363199" cy="646331"/>
          </a:xfrm>
          <a:prstGeom prst="rect">
            <a:avLst/>
          </a:prstGeom>
          <a:noFill/>
        </p:spPr>
        <p:txBody>
          <a:bodyPr wrap="square" rtlCol="0">
            <a:spAutoFit/>
          </a:bodyPr>
          <a:lstStyle/>
          <a:p>
            <a:pPr algn="ctr"/>
            <a:r>
              <a:rPr lang="de-DE" sz="3600" dirty="0">
                <a:solidFill>
                  <a:schemeClr val="bg1">
                    <a:lumMod val="50000"/>
                  </a:schemeClr>
                </a:solidFill>
                <a:latin typeface="Segoe UI Black" panose="020B0A02040204020203" pitchFamily="34" charset="0"/>
                <a:ea typeface="Segoe UI Black" panose="020B0A02040204020203" pitchFamily="34" charset="0"/>
              </a:rPr>
              <a:t>4 von 15</a:t>
            </a:r>
          </a:p>
        </p:txBody>
      </p:sp>
      <p:sp>
        <p:nvSpPr>
          <p:cNvPr id="30" name="Rechteck 29"/>
          <p:cNvSpPr/>
          <p:nvPr/>
        </p:nvSpPr>
        <p:spPr>
          <a:xfrm>
            <a:off x="8715868" y="5854461"/>
            <a:ext cx="3295481" cy="91035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1062384" y="5397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4" name="Ellipse 33"/>
          <p:cNvSpPr/>
          <p:nvPr/>
        </p:nvSpPr>
        <p:spPr>
          <a:xfrm>
            <a:off x="2495337" y="539770"/>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5" name="Ellipse 34"/>
          <p:cNvSpPr/>
          <p:nvPr/>
        </p:nvSpPr>
        <p:spPr>
          <a:xfrm>
            <a:off x="6840529" y="1405561"/>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Ellipse 35"/>
          <p:cNvSpPr/>
          <p:nvPr/>
        </p:nvSpPr>
        <p:spPr>
          <a:xfrm>
            <a:off x="5403956" y="2978625"/>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7" name="Ellipse 36"/>
          <p:cNvSpPr/>
          <p:nvPr/>
        </p:nvSpPr>
        <p:spPr>
          <a:xfrm>
            <a:off x="3935355" y="2075064"/>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8" name="Ellipse 37"/>
          <p:cNvSpPr/>
          <p:nvPr/>
        </p:nvSpPr>
        <p:spPr>
          <a:xfrm>
            <a:off x="2495337" y="128618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9" name="Ellipse 38"/>
          <p:cNvSpPr/>
          <p:nvPr/>
        </p:nvSpPr>
        <p:spPr>
          <a:xfrm>
            <a:off x="5376000" y="1306513"/>
            <a:ext cx="720000" cy="720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0" name="Textfeld 39"/>
          <p:cNvSpPr txBox="1"/>
          <p:nvPr/>
        </p:nvSpPr>
        <p:spPr>
          <a:xfrm>
            <a:off x="8700180" y="5828048"/>
            <a:ext cx="2193213" cy="877163"/>
          </a:xfrm>
          <a:prstGeom prst="rect">
            <a:avLst/>
          </a:prstGeom>
          <a:noFill/>
        </p:spPr>
        <p:txBody>
          <a:bodyPr wrap="square" rtlCol="0">
            <a:spAutoFit/>
          </a:bodyPr>
          <a:lstStyle/>
          <a:p>
            <a:r>
              <a:rPr lang="de-DE" sz="20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Anzahl benötigter Klicks:</a:t>
            </a:r>
          </a:p>
          <a:p>
            <a:r>
              <a:rPr lang="de-DE" sz="1100" dirty="0">
                <a:solidFill>
                  <a:schemeClr val="bg1">
                    <a:lumMod val="50000"/>
                  </a:schemeClr>
                </a:solidFill>
                <a:latin typeface="Segoe UI" panose="020B0502040204020203" pitchFamily="34" charset="0"/>
                <a:ea typeface="Segoe UI Black" panose="020B0A02040204020203" pitchFamily="34" charset="0"/>
                <a:cs typeface="Segoe UI" panose="020B0502040204020203" pitchFamily="34" charset="0"/>
              </a:rPr>
              <a:t>(Eintragen per Tastatur) </a:t>
            </a:r>
          </a:p>
        </p:txBody>
      </p:sp>
      <p:sp>
        <p:nvSpPr>
          <p:cNvPr id="41" name="Rechteck 40"/>
          <p:cNvSpPr/>
          <p:nvPr/>
        </p:nvSpPr>
        <p:spPr>
          <a:xfrm>
            <a:off x="215153" y="225911"/>
            <a:ext cx="11796196" cy="543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ontrols>
      <mc:AlternateContent xmlns:mc="http://schemas.openxmlformats.org/markup-compatibility/2006">
        <mc:Choice xmlns:v="urn:schemas-microsoft-com:vml" Requires="v">
          <p:control spid="79878" r:id="rId2" imgW="739080" imgH="830520"/>
        </mc:Choice>
        <mc:Fallback>
          <p:control r:id="rId2" imgW="739080" imgH="830520">
            <p:pic>
              <p:nvPicPr>
                <p:cNvPr id="32" name="TextBox1"/>
                <p:cNvPicPr>
                  <a:picLocks/>
                </p:cNvPicPr>
                <p:nvPr/>
              </p:nvPicPr>
              <p:blipFill>
                <a:blip r:embed="rId11"/>
                <a:stretch>
                  <a:fillRect/>
                </a:stretch>
              </p:blipFill>
              <p:spPr>
                <a:xfrm>
                  <a:off x="10893393" y="5881633"/>
                  <a:ext cx="741684" cy="826956"/>
                </a:xfrm>
                <a:prstGeom prst="rect">
                  <a:avLst/>
                </a:prstGeom>
              </p:spPr>
            </p:pic>
          </p:control>
        </mc:Fallback>
      </mc:AlternateContent>
    </p:controls>
    <p:extLst>
      <p:ext uri="{BB962C8B-B14F-4D97-AF65-F5344CB8AC3E}">
        <p14:creationId xmlns:p14="http://schemas.microsoft.com/office/powerpoint/2010/main" val="8402302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78"/>
                                        </p:tgtEl>
                                        <p:attrNameLst>
                                          <p:attrName>style.color</p:attrName>
                                        </p:attrNameLst>
                                      </p:cBhvr>
                                      <p:to>
                                        <a:srgbClr val="B4C6E7"/>
                                      </p:to>
                                    </p:animClr>
                                    <p:animClr clrSpc="rgb" dir="cw">
                                      <p:cBhvr>
                                        <p:cTn id="7" dur="500" autoRev="1" fill="remove"/>
                                        <p:tgtEl>
                                          <p:spTgt spid="78"/>
                                        </p:tgtEl>
                                        <p:attrNameLst>
                                          <p:attrName>fillcolor</p:attrName>
                                        </p:attrNameLst>
                                      </p:cBhvr>
                                      <p:to>
                                        <a:srgbClr val="B4C6E7"/>
                                      </p:to>
                                    </p:animClr>
                                    <p:set>
                                      <p:cBhvr>
                                        <p:cTn id="8" dur="500" autoRev="1" fill="remove"/>
                                        <p:tgtEl>
                                          <p:spTgt spid="78"/>
                                        </p:tgtEl>
                                        <p:attrNameLst>
                                          <p:attrName>fill.type</p:attrName>
                                        </p:attrNameLst>
                                      </p:cBhvr>
                                      <p:to>
                                        <p:strVal val="solid"/>
                                      </p:to>
                                    </p:set>
                                    <p:set>
                                      <p:cBhvr>
                                        <p:cTn id="9" dur="500" autoRev="1" fill="remove"/>
                                        <p:tgtEl>
                                          <p:spTgt spid="78"/>
                                        </p:tgtEl>
                                        <p:attrNameLst>
                                          <p:attrName>fill.on</p:attrName>
                                        </p:attrNameLst>
                                      </p:cBhvr>
                                      <p:to>
                                        <p:strVal val="true"/>
                                      </p:to>
                                    </p:set>
                                  </p:childTnLst>
                                </p:cTn>
                              </p:par>
                              <p:par>
                                <p:cTn id="10" presetID="27" presetClass="emph" presetSubtype="0" repeatCount="3000" fill="remove" grpId="0" nodeType="withEffect">
                                  <p:stCondLst>
                                    <p:cond delay="0"/>
                                  </p:stCondLst>
                                  <p:childTnLst>
                                    <p:animClr clrSpc="rgb" dir="cw">
                                      <p:cBhvr override="childStyle">
                                        <p:cTn id="11" dur="500" autoRev="1" fill="remove"/>
                                        <p:tgtEl>
                                          <p:spTgt spid="2"/>
                                        </p:tgtEl>
                                        <p:attrNameLst>
                                          <p:attrName>style.color</p:attrName>
                                        </p:attrNameLst>
                                      </p:cBhvr>
                                      <p:to>
                                        <a:srgbClr val="B4C6E7"/>
                                      </p:to>
                                    </p:animClr>
                                    <p:animClr clrSpc="rgb" dir="cw">
                                      <p:cBhvr>
                                        <p:cTn id="12" dur="500" autoRev="1" fill="remove"/>
                                        <p:tgtEl>
                                          <p:spTgt spid="2"/>
                                        </p:tgtEl>
                                        <p:attrNameLst>
                                          <p:attrName>fillcolor</p:attrName>
                                        </p:attrNameLst>
                                      </p:cBhvr>
                                      <p:to>
                                        <a:srgbClr val="B4C6E7"/>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par>
                                <p:cTn id="15" presetID="27" presetClass="emph" presetSubtype="0" repeatCount="3000" fill="remove" grpId="1" nodeType="withEffect">
                                  <p:stCondLst>
                                    <p:cond delay="0"/>
                                  </p:stCondLst>
                                  <p:childTnLst>
                                    <p:animClr clrSpc="rgb" dir="cw">
                                      <p:cBhvr override="childStyle">
                                        <p:cTn id="16" dur="500" autoRev="1" fill="remove"/>
                                        <p:tgtEl>
                                          <p:spTgt spid="76"/>
                                        </p:tgtEl>
                                        <p:attrNameLst>
                                          <p:attrName>style.color</p:attrName>
                                        </p:attrNameLst>
                                      </p:cBhvr>
                                      <p:to>
                                        <a:srgbClr val="B4C6E7"/>
                                      </p:to>
                                    </p:animClr>
                                    <p:animClr clrSpc="rgb" dir="cw">
                                      <p:cBhvr>
                                        <p:cTn id="17" dur="500" autoRev="1" fill="remove"/>
                                        <p:tgtEl>
                                          <p:spTgt spid="76"/>
                                        </p:tgtEl>
                                        <p:attrNameLst>
                                          <p:attrName>fillcolor</p:attrName>
                                        </p:attrNameLst>
                                      </p:cBhvr>
                                      <p:to>
                                        <a:srgbClr val="B4C6E7"/>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par>
                                <p:cTn id="20" presetID="27" presetClass="emph" presetSubtype="0" repeatCount="3000" fill="remove" grpId="1" nodeType="withEffect">
                                  <p:stCondLst>
                                    <p:cond delay="0"/>
                                  </p:stCondLst>
                                  <p:childTnLst>
                                    <p:animClr clrSpc="rgb" dir="cw">
                                      <p:cBhvr override="childStyle">
                                        <p:cTn id="21" dur="500" autoRev="1" fill="remove"/>
                                        <p:tgtEl>
                                          <p:spTgt spid="33"/>
                                        </p:tgtEl>
                                        <p:attrNameLst>
                                          <p:attrName>style.color</p:attrName>
                                        </p:attrNameLst>
                                      </p:cBhvr>
                                      <p:to>
                                        <a:srgbClr val="B4C6E7"/>
                                      </p:to>
                                    </p:animClr>
                                    <p:animClr clrSpc="rgb" dir="cw">
                                      <p:cBhvr>
                                        <p:cTn id="22" dur="500" autoRev="1" fill="remove"/>
                                        <p:tgtEl>
                                          <p:spTgt spid="33"/>
                                        </p:tgtEl>
                                        <p:attrNameLst>
                                          <p:attrName>fillcolor</p:attrName>
                                        </p:attrNameLst>
                                      </p:cBhvr>
                                      <p:to>
                                        <a:srgbClr val="B4C6E7"/>
                                      </p:to>
                                    </p:animClr>
                                    <p:set>
                                      <p:cBhvr>
                                        <p:cTn id="23" dur="500" autoRev="1" fill="remove"/>
                                        <p:tgtEl>
                                          <p:spTgt spid="33"/>
                                        </p:tgtEl>
                                        <p:attrNameLst>
                                          <p:attrName>fill.type</p:attrName>
                                        </p:attrNameLst>
                                      </p:cBhvr>
                                      <p:to>
                                        <p:strVal val="solid"/>
                                      </p:to>
                                    </p:set>
                                    <p:set>
                                      <p:cBhvr>
                                        <p:cTn id="24" dur="500" autoRev="1" fill="remove"/>
                                        <p:tgtEl>
                                          <p:spTgt spid="33"/>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78"/>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78"/>
                                        </p:tgtEl>
                                        <p:attrNameLst>
                                          <p:attrName>fillcolor</p:attrName>
                                        </p:attrNameLst>
                                      </p:cBhvr>
                                      <p:to>
                                        <a:srgbClr val="00B050"/>
                                      </p:to>
                                    </p:animClr>
                                    <p:set>
                                      <p:cBhvr>
                                        <p:cTn id="30" dur="1000" fill="hold"/>
                                        <p:tgtEl>
                                          <p:spTgt spid="78"/>
                                        </p:tgtEl>
                                        <p:attrNameLst>
                                          <p:attrName>fill.type</p:attrName>
                                        </p:attrNameLst>
                                      </p:cBhvr>
                                      <p:to>
                                        <p:strVal val="solid"/>
                                      </p:to>
                                    </p:set>
                                    <p:set>
                                      <p:cBhvr>
                                        <p:cTn id="31" dur="1000" fill="hold"/>
                                        <p:tgtEl>
                                          <p:spTgt spid="7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2"/>
                                        </p:tgtEl>
                                        <p:attrNameLst>
                                          <p:attrName>fillcolor</p:attrName>
                                        </p:attrNameLst>
                                      </p:cBhvr>
                                      <p:to>
                                        <a:srgbClr val="00B050"/>
                                      </p:to>
                                    </p:animClr>
                                    <p:set>
                                      <p:cBhvr>
                                        <p:cTn id="37" dur="1000" fill="hold"/>
                                        <p:tgtEl>
                                          <p:spTgt spid="2"/>
                                        </p:tgtEl>
                                        <p:attrNameLst>
                                          <p:attrName>fill.type</p:attrName>
                                        </p:attrNameLst>
                                      </p:cBhvr>
                                      <p:to>
                                        <p:strVal val="solid"/>
                                      </p:to>
                                    </p:set>
                                    <p:set>
                                      <p:cBhvr>
                                        <p:cTn id="38" dur="1000" fill="hold"/>
                                        <p:tgtEl>
                                          <p:spTgt spid="2"/>
                                        </p:tgtEl>
                                        <p:attrNameLst>
                                          <p:attrName>fill.on</p:attrName>
                                        </p:attrNameLst>
                                      </p:cBhvr>
                                      <p:to>
                                        <p:strVal val="true"/>
                                      </p:to>
                                    </p:set>
                                  </p:childTnLst>
                                  <p:subTnLst>
                                    <p:audio>
                                      <p:cMediaNode vol="41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withEffect">
                                  <p:stCondLst>
                                    <p:cond delay="0"/>
                                  </p:stCondLst>
                                  <p:childTnLst>
                                    <p:animClr clrSpc="rgb" dir="cw">
                                      <p:cBhvr override="childStyle">
                                        <p:cTn id="43" dur="1000" fill="hold"/>
                                        <p:tgtEl>
                                          <p:spTgt spid="76"/>
                                        </p:tgtEl>
                                        <p:attrNameLst>
                                          <p:attrName>style.color</p:attrName>
                                        </p:attrNameLst>
                                      </p:cBhvr>
                                      <p:to>
                                        <a:srgbClr val="00B050"/>
                                      </p:to>
                                    </p:animClr>
                                    <p:animClr clrSpc="rgb" dir="cw">
                                      <p:cBhvr>
                                        <p:cTn id="44" dur="1000" fill="hold"/>
                                        <p:tgtEl>
                                          <p:spTgt spid="76"/>
                                        </p:tgtEl>
                                        <p:attrNameLst>
                                          <p:attrName>fillcolor</p:attrName>
                                        </p:attrNameLst>
                                      </p:cBhvr>
                                      <p:to>
                                        <a:srgbClr val="00B050"/>
                                      </p:to>
                                    </p:animClr>
                                    <p:set>
                                      <p:cBhvr>
                                        <p:cTn id="45" dur="1000" fill="hold"/>
                                        <p:tgtEl>
                                          <p:spTgt spid="76"/>
                                        </p:tgtEl>
                                        <p:attrNameLst>
                                          <p:attrName>fill.type</p:attrName>
                                        </p:attrNameLst>
                                      </p:cBhvr>
                                      <p:to>
                                        <p:strVal val="solid"/>
                                      </p:to>
                                    </p:set>
                                    <p:set>
                                      <p:cBhvr>
                                        <p:cTn id="46" dur="1000" fill="hold"/>
                                        <p:tgtEl>
                                          <p:spTgt spid="7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6"/>
                  </p:tgtEl>
                </p:cond>
              </p:nextCondLst>
            </p:seq>
            <p:seq concurrent="1" nextAc="seek">
              <p:cTn id="47" restart="whenNotActive" fill="hold" evtFilter="cancelBubble" nodeType="interactiveSeq">
                <p:stCondLst>
                  <p:cond evt="onClick" delay="0">
                    <p:tgtEl>
                      <p:spTgt spid="80"/>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1000" fill="hold"/>
                                        <p:tgtEl>
                                          <p:spTgt spid="80"/>
                                        </p:tgtEl>
                                        <p:attrNameLst>
                                          <p:attrName>style.color</p:attrName>
                                        </p:attrNameLst>
                                      </p:cBhvr>
                                      <p:to>
                                        <a:srgbClr val="FF0000"/>
                                      </p:to>
                                    </p:animClr>
                                    <p:animClr clrSpc="rgb" dir="cw">
                                      <p:cBhvr>
                                        <p:cTn id="52" dur="1000" fill="hold"/>
                                        <p:tgtEl>
                                          <p:spTgt spid="80"/>
                                        </p:tgtEl>
                                        <p:attrNameLst>
                                          <p:attrName>fillcolor</p:attrName>
                                        </p:attrNameLst>
                                      </p:cBhvr>
                                      <p:to>
                                        <a:srgbClr val="FF0000"/>
                                      </p:to>
                                    </p:animClr>
                                    <p:set>
                                      <p:cBhvr>
                                        <p:cTn id="53" dur="1000" fill="hold"/>
                                        <p:tgtEl>
                                          <p:spTgt spid="80"/>
                                        </p:tgtEl>
                                        <p:attrNameLst>
                                          <p:attrName>fill.type</p:attrName>
                                        </p:attrNameLst>
                                      </p:cBhvr>
                                      <p:to>
                                        <p:strVal val="solid"/>
                                      </p:to>
                                    </p:set>
                                    <p:set>
                                      <p:cBhvr>
                                        <p:cTn id="54" dur="1000" fill="hold"/>
                                        <p:tgtEl>
                                          <p:spTgt spid="80"/>
                                        </p:tgtEl>
                                        <p:attrNameLst>
                                          <p:attrName>fill.on</p:attrName>
                                        </p:attrNameLst>
                                      </p:cBhvr>
                                      <p:to>
                                        <p:strVal val="true"/>
                                      </p:to>
                                    </p:set>
                                  </p:childTnLst>
                                  <p:subTnLst>
                                    <p:audio>
                                      <p:cMediaNode vol="77000">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0"/>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1000" fill="hold"/>
                                        <p:tgtEl>
                                          <p:spTgt spid="79"/>
                                        </p:tgtEl>
                                        <p:attrNameLst>
                                          <p:attrName>style.color</p:attrName>
                                        </p:attrNameLst>
                                      </p:cBhvr>
                                      <p:to>
                                        <a:srgbClr val="FF0000"/>
                                      </p:to>
                                    </p:animClr>
                                    <p:animClr clrSpc="rgb" dir="cw">
                                      <p:cBhvr>
                                        <p:cTn id="60" dur="1000" fill="hold"/>
                                        <p:tgtEl>
                                          <p:spTgt spid="79"/>
                                        </p:tgtEl>
                                        <p:attrNameLst>
                                          <p:attrName>fillcolor</p:attrName>
                                        </p:attrNameLst>
                                      </p:cBhvr>
                                      <p:to>
                                        <a:srgbClr val="FF0000"/>
                                      </p:to>
                                    </p:animClr>
                                    <p:set>
                                      <p:cBhvr>
                                        <p:cTn id="61" dur="1000" fill="hold"/>
                                        <p:tgtEl>
                                          <p:spTgt spid="79"/>
                                        </p:tgtEl>
                                        <p:attrNameLst>
                                          <p:attrName>fill.type</p:attrName>
                                        </p:attrNameLst>
                                      </p:cBhvr>
                                      <p:to>
                                        <p:strVal val="solid"/>
                                      </p:to>
                                    </p:set>
                                    <p:set>
                                      <p:cBhvr>
                                        <p:cTn id="62" dur="1000" fill="hold"/>
                                        <p:tgtEl>
                                          <p:spTgt spid="79"/>
                                        </p:tgtEl>
                                        <p:attrNameLst>
                                          <p:attrName>fill.on</p:attrName>
                                        </p:attrNameLst>
                                      </p:cBhvr>
                                      <p:to>
                                        <p:strVal val="true"/>
                                      </p:to>
                                    </p:set>
                                  </p:childTnLst>
                                  <p:subTnLst>
                                    <p:audio>
                                      <p:cMediaNode vol="77000">
                                        <p:cTn display="0" masterRel="sameClick">
                                          <p:stCondLst>
                                            <p:cond evt="begin" delay="0">
                                              <p:tn val="5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9"/>
                  </p:tgtEl>
                </p:cond>
              </p:nextCondLst>
            </p:seq>
            <p:seq concurrent="1" nextAc="seek">
              <p:cTn id="63" restart="whenNotActive" fill="hold" evtFilter="cancelBubble" nodeType="interactiveSeq">
                <p:stCondLst>
                  <p:cond evt="onClick" delay="0">
                    <p:tgtEl>
                      <p:spTgt spid="77"/>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1000" fill="hold"/>
                                        <p:tgtEl>
                                          <p:spTgt spid="77"/>
                                        </p:tgtEl>
                                        <p:attrNameLst>
                                          <p:attrName>style.color</p:attrName>
                                        </p:attrNameLst>
                                      </p:cBhvr>
                                      <p:to>
                                        <a:srgbClr val="FF0000"/>
                                      </p:to>
                                    </p:animClr>
                                    <p:animClr clrSpc="rgb" dir="cw">
                                      <p:cBhvr>
                                        <p:cTn id="68" dur="1000" fill="hold"/>
                                        <p:tgtEl>
                                          <p:spTgt spid="77"/>
                                        </p:tgtEl>
                                        <p:attrNameLst>
                                          <p:attrName>fillcolor</p:attrName>
                                        </p:attrNameLst>
                                      </p:cBhvr>
                                      <p:to>
                                        <a:srgbClr val="FF0000"/>
                                      </p:to>
                                    </p:animClr>
                                    <p:set>
                                      <p:cBhvr>
                                        <p:cTn id="69" dur="1000" fill="hold"/>
                                        <p:tgtEl>
                                          <p:spTgt spid="77"/>
                                        </p:tgtEl>
                                        <p:attrNameLst>
                                          <p:attrName>fill.type</p:attrName>
                                        </p:attrNameLst>
                                      </p:cBhvr>
                                      <p:to>
                                        <p:strVal val="solid"/>
                                      </p:to>
                                    </p:set>
                                    <p:set>
                                      <p:cBhvr>
                                        <p:cTn id="70" dur="1000" fill="hold"/>
                                        <p:tgtEl>
                                          <p:spTgt spid="77"/>
                                        </p:tgtEl>
                                        <p:attrNameLst>
                                          <p:attrName>fill.on</p:attrName>
                                        </p:attrNameLst>
                                      </p:cBhvr>
                                      <p:to>
                                        <p:strVal val="true"/>
                                      </p:to>
                                    </p:set>
                                  </p:childTnLst>
                                  <p:subTnLst>
                                    <p:audio>
                                      <p:cMediaNode vol="77000">
                                        <p:cTn display="0" masterRel="sameClick">
                                          <p:stCondLst>
                                            <p:cond evt="begin" delay="0">
                                              <p:tn val="6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9" presetClass="emph" presetSubtype="0" fill="hold" grpId="0" nodeType="clickEffect">
                                  <p:stCondLst>
                                    <p:cond delay="0"/>
                                  </p:stCondLst>
                                  <p:childTnLst>
                                    <p:animClr clrSpc="rgb" dir="cw">
                                      <p:cBhvr override="childStyle">
                                        <p:cTn id="75" dur="1000" fill="hold"/>
                                        <p:tgtEl>
                                          <p:spTgt spid="21"/>
                                        </p:tgtEl>
                                        <p:attrNameLst>
                                          <p:attrName>style.color</p:attrName>
                                        </p:attrNameLst>
                                      </p:cBhvr>
                                      <p:to>
                                        <a:srgbClr val="FF0000"/>
                                      </p:to>
                                    </p:animClr>
                                    <p:animClr clrSpc="rgb" dir="cw">
                                      <p:cBhvr>
                                        <p:cTn id="76" dur="1000" fill="hold"/>
                                        <p:tgtEl>
                                          <p:spTgt spid="21"/>
                                        </p:tgtEl>
                                        <p:attrNameLst>
                                          <p:attrName>fillcolor</p:attrName>
                                        </p:attrNameLst>
                                      </p:cBhvr>
                                      <p:to>
                                        <a:srgbClr val="FF0000"/>
                                      </p:to>
                                    </p:animClr>
                                    <p:set>
                                      <p:cBhvr>
                                        <p:cTn id="77" dur="1000" fill="hold"/>
                                        <p:tgtEl>
                                          <p:spTgt spid="21"/>
                                        </p:tgtEl>
                                        <p:attrNameLst>
                                          <p:attrName>fill.type</p:attrName>
                                        </p:attrNameLst>
                                      </p:cBhvr>
                                      <p:to>
                                        <p:strVal val="solid"/>
                                      </p:to>
                                    </p:set>
                                    <p:set>
                                      <p:cBhvr>
                                        <p:cTn id="78" dur="1000" fill="hold"/>
                                        <p:tgtEl>
                                          <p:spTgt spid="21"/>
                                        </p:tgtEl>
                                        <p:attrNameLst>
                                          <p:attrName>fill.on</p:attrName>
                                        </p:attrNameLst>
                                      </p:cBhvr>
                                      <p:to>
                                        <p:strVal val="true"/>
                                      </p:to>
                                    </p:set>
                                  </p:childTnLst>
                                  <p:subTnLst>
                                    <p:audio>
                                      <p:cMediaNode vol="100000">
                                        <p:cTn display="0" masterRel="sameClick">
                                          <p:stCondLst>
                                            <p:cond evt="begin" delay="0">
                                              <p:tn val="7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1000" fill="hold"/>
                                        <p:tgtEl>
                                          <p:spTgt spid="22"/>
                                        </p:tgtEl>
                                        <p:attrNameLst>
                                          <p:attrName>style.color</p:attrName>
                                        </p:attrNameLst>
                                      </p:cBhvr>
                                      <p:to>
                                        <a:srgbClr val="FF0000"/>
                                      </p:to>
                                    </p:animClr>
                                    <p:animClr clrSpc="rgb" dir="cw">
                                      <p:cBhvr>
                                        <p:cTn id="84" dur="1000" fill="hold"/>
                                        <p:tgtEl>
                                          <p:spTgt spid="22"/>
                                        </p:tgtEl>
                                        <p:attrNameLst>
                                          <p:attrName>fillcolor</p:attrName>
                                        </p:attrNameLst>
                                      </p:cBhvr>
                                      <p:to>
                                        <a:srgbClr val="FF0000"/>
                                      </p:to>
                                    </p:animClr>
                                    <p:set>
                                      <p:cBhvr>
                                        <p:cTn id="85" dur="1000" fill="hold"/>
                                        <p:tgtEl>
                                          <p:spTgt spid="22"/>
                                        </p:tgtEl>
                                        <p:attrNameLst>
                                          <p:attrName>fill.type</p:attrName>
                                        </p:attrNameLst>
                                      </p:cBhvr>
                                      <p:to>
                                        <p:strVal val="solid"/>
                                      </p:to>
                                    </p:set>
                                    <p:set>
                                      <p:cBhvr>
                                        <p:cTn id="86" dur="1000" fill="hold"/>
                                        <p:tgtEl>
                                          <p:spTgt spid="22"/>
                                        </p:tgtEl>
                                        <p:attrNameLst>
                                          <p:attrName>fill.on</p:attrName>
                                        </p:attrNameLst>
                                      </p:cBhvr>
                                      <p:to>
                                        <p:strVal val="true"/>
                                      </p:to>
                                    </p:set>
                                  </p:childTnLst>
                                  <p:subTnLst>
                                    <p:audio>
                                      <p:cMediaNode vol="77000">
                                        <p:cTn display="0" masterRel="sameClick">
                                          <p:stCondLst>
                                            <p:cond evt="begin" delay="0">
                                              <p:tn val="8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1000" fill="hold"/>
                                        <p:tgtEl>
                                          <p:spTgt spid="33"/>
                                        </p:tgtEl>
                                        <p:attrNameLst>
                                          <p:attrName>style.color</p:attrName>
                                        </p:attrNameLst>
                                      </p:cBhvr>
                                      <p:to>
                                        <a:srgbClr val="00B050"/>
                                      </p:to>
                                    </p:animClr>
                                    <p:animClr clrSpc="rgb" dir="cw">
                                      <p:cBhvr>
                                        <p:cTn id="92" dur="1000" fill="hold"/>
                                        <p:tgtEl>
                                          <p:spTgt spid="33"/>
                                        </p:tgtEl>
                                        <p:attrNameLst>
                                          <p:attrName>fillcolor</p:attrName>
                                        </p:attrNameLst>
                                      </p:cBhvr>
                                      <p:to>
                                        <a:srgbClr val="00B050"/>
                                      </p:to>
                                    </p:animClr>
                                    <p:set>
                                      <p:cBhvr>
                                        <p:cTn id="93" dur="1000" fill="hold"/>
                                        <p:tgtEl>
                                          <p:spTgt spid="33"/>
                                        </p:tgtEl>
                                        <p:attrNameLst>
                                          <p:attrName>fill.type</p:attrName>
                                        </p:attrNameLst>
                                      </p:cBhvr>
                                      <p:to>
                                        <p:strVal val="solid"/>
                                      </p:to>
                                    </p:set>
                                    <p:set>
                                      <p:cBhvr>
                                        <p:cTn id="94" dur="1000" fill="hold"/>
                                        <p:tgtEl>
                                          <p:spTgt spid="33"/>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95" restart="whenNotActive" fill="hold" evtFilter="cancelBubble" nodeType="interactiveSeq">
                <p:stCondLst>
                  <p:cond evt="onClick" delay="0">
                    <p:tgtEl>
                      <p:spTgt spid="34"/>
                    </p:tgtEl>
                  </p:cond>
                </p:stCondLst>
                <p:endSync evt="end" delay="0">
                  <p:rtn val="all"/>
                </p:endSync>
                <p:childTnLst>
                  <p:par>
                    <p:cTn id="96" fill="hold">
                      <p:stCondLst>
                        <p:cond delay="0"/>
                      </p:stCondLst>
                      <p:childTnLst>
                        <p:par>
                          <p:cTn id="97" fill="hold">
                            <p:stCondLst>
                              <p:cond delay="0"/>
                            </p:stCondLst>
                            <p:childTnLst>
                              <p:par>
                                <p:cTn id="98" presetID="19" presetClass="emph" presetSubtype="0" fill="hold" grpId="0" nodeType="clickEffect">
                                  <p:stCondLst>
                                    <p:cond delay="0"/>
                                  </p:stCondLst>
                                  <p:childTnLst>
                                    <p:animClr clrSpc="rgb" dir="cw">
                                      <p:cBhvr override="childStyle">
                                        <p:cTn id="99" dur="1000" fill="hold"/>
                                        <p:tgtEl>
                                          <p:spTgt spid="34"/>
                                        </p:tgtEl>
                                        <p:attrNameLst>
                                          <p:attrName>style.color</p:attrName>
                                        </p:attrNameLst>
                                      </p:cBhvr>
                                      <p:to>
                                        <a:srgbClr val="FF0000"/>
                                      </p:to>
                                    </p:animClr>
                                    <p:animClr clrSpc="rgb" dir="cw">
                                      <p:cBhvr>
                                        <p:cTn id="100" dur="1000" fill="hold"/>
                                        <p:tgtEl>
                                          <p:spTgt spid="34"/>
                                        </p:tgtEl>
                                        <p:attrNameLst>
                                          <p:attrName>fillcolor</p:attrName>
                                        </p:attrNameLst>
                                      </p:cBhvr>
                                      <p:to>
                                        <a:srgbClr val="FF0000"/>
                                      </p:to>
                                    </p:animClr>
                                    <p:set>
                                      <p:cBhvr>
                                        <p:cTn id="101" dur="1000" fill="hold"/>
                                        <p:tgtEl>
                                          <p:spTgt spid="34"/>
                                        </p:tgtEl>
                                        <p:attrNameLst>
                                          <p:attrName>fill.type</p:attrName>
                                        </p:attrNameLst>
                                      </p:cBhvr>
                                      <p:to>
                                        <p:strVal val="solid"/>
                                      </p:to>
                                    </p:set>
                                    <p:set>
                                      <p:cBhvr>
                                        <p:cTn id="102" dur="1000" fill="hold"/>
                                        <p:tgtEl>
                                          <p:spTgt spid="34"/>
                                        </p:tgtEl>
                                        <p:attrNameLst>
                                          <p:attrName>fill.on</p:attrName>
                                        </p:attrNameLst>
                                      </p:cBhvr>
                                      <p:to>
                                        <p:strVal val="true"/>
                                      </p:to>
                                    </p:set>
                                  </p:childTnLst>
                                  <p:subTnLst>
                                    <p:audio>
                                      <p:cMediaNode vol="77000">
                                        <p:cTn display="0" masterRel="sameClick">
                                          <p:stCondLst>
                                            <p:cond evt="begin" delay="0">
                                              <p:tn val="9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4"/>
                  </p:tgtEl>
                </p:cond>
              </p:nextCondLst>
            </p:seq>
            <p:seq concurrent="1" nextAc="seek">
              <p:cTn id="103" restart="whenNotActive" fill="hold" evtFilter="cancelBubble" nodeType="interactiveSeq">
                <p:stCondLst>
                  <p:cond evt="onClick" delay="0">
                    <p:tgtEl>
                      <p:spTgt spid="35"/>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1000" fill="hold"/>
                                        <p:tgtEl>
                                          <p:spTgt spid="35"/>
                                        </p:tgtEl>
                                        <p:attrNameLst>
                                          <p:attrName>style.color</p:attrName>
                                        </p:attrNameLst>
                                      </p:cBhvr>
                                      <p:to>
                                        <a:srgbClr val="FF0000"/>
                                      </p:to>
                                    </p:animClr>
                                    <p:animClr clrSpc="rgb" dir="cw">
                                      <p:cBhvr>
                                        <p:cTn id="108" dur="1000" fill="hold"/>
                                        <p:tgtEl>
                                          <p:spTgt spid="35"/>
                                        </p:tgtEl>
                                        <p:attrNameLst>
                                          <p:attrName>fillcolor</p:attrName>
                                        </p:attrNameLst>
                                      </p:cBhvr>
                                      <p:to>
                                        <a:srgbClr val="FF0000"/>
                                      </p:to>
                                    </p:animClr>
                                    <p:set>
                                      <p:cBhvr>
                                        <p:cTn id="109" dur="1000" fill="hold"/>
                                        <p:tgtEl>
                                          <p:spTgt spid="35"/>
                                        </p:tgtEl>
                                        <p:attrNameLst>
                                          <p:attrName>fill.type</p:attrName>
                                        </p:attrNameLst>
                                      </p:cBhvr>
                                      <p:to>
                                        <p:strVal val="solid"/>
                                      </p:to>
                                    </p:set>
                                    <p:set>
                                      <p:cBhvr>
                                        <p:cTn id="110" dur="1000" fill="hold"/>
                                        <p:tgtEl>
                                          <p:spTgt spid="35"/>
                                        </p:tgtEl>
                                        <p:attrNameLst>
                                          <p:attrName>fill.on</p:attrName>
                                        </p:attrNameLst>
                                      </p:cBhvr>
                                      <p:to>
                                        <p:strVal val="true"/>
                                      </p:to>
                                    </p:set>
                                  </p:childTnLst>
                                  <p:subTnLst>
                                    <p:audio>
                                      <p:cMediaNode vol="100000">
                                        <p:cTn display="0" masterRel="sameClick">
                                          <p:stCondLst>
                                            <p:cond evt="begin" delay="0">
                                              <p:tn val="10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5"/>
                  </p:tgtEl>
                </p:cond>
              </p:nextCondLst>
            </p:seq>
            <p:seq concurrent="1" nextAc="seek">
              <p:cTn id="111" restart="whenNotActive" fill="hold" evtFilter="cancelBubble" nodeType="interactiveSeq">
                <p:stCondLst>
                  <p:cond evt="onClick" delay="0">
                    <p:tgtEl>
                      <p:spTgt spid="36"/>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1000" fill="hold"/>
                                        <p:tgtEl>
                                          <p:spTgt spid="36"/>
                                        </p:tgtEl>
                                        <p:attrNameLst>
                                          <p:attrName>style.color</p:attrName>
                                        </p:attrNameLst>
                                      </p:cBhvr>
                                      <p:to>
                                        <a:srgbClr val="FF0000"/>
                                      </p:to>
                                    </p:animClr>
                                    <p:animClr clrSpc="rgb" dir="cw">
                                      <p:cBhvr>
                                        <p:cTn id="116" dur="1000" fill="hold"/>
                                        <p:tgtEl>
                                          <p:spTgt spid="36"/>
                                        </p:tgtEl>
                                        <p:attrNameLst>
                                          <p:attrName>fillcolor</p:attrName>
                                        </p:attrNameLst>
                                      </p:cBhvr>
                                      <p:to>
                                        <a:srgbClr val="FF0000"/>
                                      </p:to>
                                    </p:animClr>
                                    <p:set>
                                      <p:cBhvr>
                                        <p:cTn id="117" dur="1000" fill="hold"/>
                                        <p:tgtEl>
                                          <p:spTgt spid="36"/>
                                        </p:tgtEl>
                                        <p:attrNameLst>
                                          <p:attrName>fill.type</p:attrName>
                                        </p:attrNameLst>
                                      </p:cBhvr>
                                      <p:to>
                                        <p:strVal val="solid"/>
                                      </p:to>
                                    </p:set>
                                    <p:set>
                                      <p:cBhvr>
                                        <p:cTn id="118" dur="1000" fill="hold"/>
                                        <p:tgtEl>
                                          <p:spTgt spid="36"/>
                                        </p:tgtEl>
                                        <p:attrNameLst>
                                          <p:attrName>fill.on</p:attrName>
                                        </p:attrNameLst>
                                      </p:cBhvr>
                                      <p:to>
                                        <p:strVal val="true"/>
                                      </p:to>
                                    </p:set>
                                  </p:childTnLst>
                                  <p:subTnLst>
                                    <p:audio>
                                      <p:cMediaNode vol="100000">
                                        <p:cTn display="0" masterRel="sameClick">
                                          <p:stCondLst>
                                            <p:cond evt="begin" delay="0">
                                              <p:tn val="11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19" presetClass="emph" presetSubtype="0" fill="hold" grpId="0" nodeType="clickEffect">
                                  <p:stCondLst>
                                    <p:cond delay="0"/>
                                  </p:stCondLst>
                                  <p:childTnLst>
                                    <p:animClr clrSpc="rgb" dir="cw">
                                      <p:cBhvr override="childStyle">
                                        <p:cTn id="123" dur="1000" fill="hold"/>
                                        <p:tgtEl>
                                          <p:spTgt spid="37"/>
                                        </p:tgtEl>
                                        <p:attrNameLst>
                                          <p:attrName>style.color</p:attrName>
                                        </p:attrNameLst>
                                      </p:cBhvr>
                                      <p:to>
                                        <a:srgbClr val="FF0000"/>
                                      </p:to>
                                    </p:animClr>
                                    <p:animClr clrSpc="rgb" dir="cw">
                                      <p:cBhvr>
                                        <p:cTn id="124" dur="1000" fill="hold"/>
                                        <p:tgtEl>
                                          <p:spTgt spid="37"/>
                                        </p:tgtEl>
                                        <p:attrNameLst>
                                          <p:attrName>fillcolor</p:attrName>
                                        </p:attrNameLst>
                                      </p:cBhvr>
                                      <p:to>
                                        <a:srgbClr val="FF0000"/>
                                      </p:to>
                                    </p:animClr>
                                    <p:set>
                                      <p:cBhvr>
                                        <p:cTn id="125" dur="1000" fill="hold"/>
                                        <p:tgtEl>
                                          <p:spTgt spid="37"/>
                                        </p:tgtEl>
                                        <p:attrNameLst>
                                          <p:attrName>fill.type</p:attrName>
                                        </p:attrNameLst>
                                      </p:cBhvr>
                                      <p:to>
                                        <p:strVal val="solid"/>
                                      </p:to>
                                    </p:set>
                                    <p:set>
                                      <p:cBhvr>
                                        <p:cTn id="126" dur="1000" fill="hold"/>
                                        <p:tgtEl>
                                          <p:spTgt spid="37"/>
                                        </p:tgtEl>
                                        <p:attrNameLst>
                                          <p:attrName>fill.on</p:attrName>
                                        </p:attrNameLst>
                                      </p:cBhvr>
                                      <p:to>
                                        <p:strVal val="true"/>
                                      </p:to>
                                    </p:set>
                                  </p:childTnLst>
                                  <p:subTnLst>
                                    <p:audio>
                                      <p:cMediaNode vol="77000">
                                        <p:cTn display="0" masterRel="sameClick">
                                          <p:stCondLst>
                                            <p:cond evt="begin" delay="0">
                                              <p:tn val="12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7"/>
                  </p:tgtEl>
                </p:cond>
              </p:nextCondLst>
            </p:seq>
            <p:seq concurrent="1" nextAc="seek">
              <p:cTn id="127" restart="whenNotActive" fill="hold" evtFilter="cancelBubble" nodeType="interactiveSeq">
                <p:stCondLst>
                  <p:cond evt="onClick" delay="0">
                    <p:tgtEl>
                      <p:spTgt spid="38"/>
                    </p:tgtEl>
                  </p:cond>
                </p:stCondLst>
                <p:endSync evt="end" delay="0">
                  <p:rtn val="all"/>
                </p:endSync>
                <p:childTnLst>
                  <p:par>
                    <p:cTn id="128" fill="hold">
                      <p:stCondLst>
                        <p:cond delay="0"/>
                      </p:stCondLst>
                      <p:childTnLst>
                        <p:par>
                          <p:cTn id="129" fill="hold">
                            <p:stCondLst>
                              <p:cond delay="0"/>
                            </p:stCondLst>
                            <p:childTnLst>
                              <p:par>
                                <p:cTn id="130" presetID="19" presetClass="emph" presetSubtype="0" fill="hold" grpId="0" nodeType="clickEffect">
                                  <p:stCondLst>
                                    <p:cond delay="0"/>
                                  </p:stCondLst>
                                  <p:childTnLst>
                                    <p:animClr clrSpc="rgb" dir="cw">
                                      <p:cBhvr override="childStyle">
                                        <p:cTn id="131" dur="1000" fill="hold"/>
                                        <p:tgtEl>
                                          <p:spTgt spid="38"/>
                                        </p:tgtEl>
                                        <p:attrNameLst>
                                          <p:attrName>style.color</p:attrName>
                                        </p:attrNameLst>
                                      </p:cBhvr>
                                      <p:to>
                                        <a:srgbClr val="FF0000"/>
                                      </p:to>
                                    </p:animClr>
                                    <p:animClr clrSpc="rgb" dir="cw">
                                      <p:cBhvr>
                                        <p:cTn id="132" dur="1000" fill="hold"/>
                                        <p:tgtEl>
                                          <p:spTgt spid="38"/>
                                        </p:tgtEl>
                                        <p:attrNameLst>
                                          <p:attrName>fillcolor</p:attrName>
                                        </p:attrNameLst>
                                      </p:cBhvr>
                                      <p:to>
                                        <a:srgbClr val="FF0000"/>
                                      </p:to>
                                    </p:animClr>
                                    <p:set>
                                      <p:cBhvr>
                                        <p:cTn id="133" dur="1000" fill="hold"/>
                                        <p:tgtEl>
                                          <p:spTgt spid="38"/>
                                        </p:tgtEl>
                                        <p:attrNameLst>
                                          <p:attrName>fill.type</p:attrName>
                                        </p:attrNameLst>
                                      </p:cBhvr>
                                      <p:to>
                                        <p:strVal val="solid"/>
                                      </p:to>
                                    </p:set>
                                    <p:set>
                                      <p:cBhvr>
                                        <p:cTn id="134" dur="1000" fill="hold"/>
                                        <p:tgtEl>
                                          <p:spTgt spid="38"/>
                                        </p:tgtEl>
                                        <p:attrNameLst>
                                          <p:attrName>fill.on</p:attrName>
                                        </p:attrNameLst>
                                      </p:cBhvr>
                                      <p:to>
                                        <p:strVal val="true"/>
                                      </p:to>
                                    </p:set>
                                  </p:childTnLst>
                                  <p:subTnLst>
                                    <p:audio>
                                      <p:cMediaNode vol="77000">
                                        <p:cTn display="0" masterRel="sameClick">
                                          <p:stCondLst>
                                            <p:cond evt="begin" delay="0">
                                              <p:tn val="13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8"/>
                  </p:tgtEl>
                </p:cond>
              </p:nextCondLst>
            </p:seq>
            <p:seq concurrent="1" nextAc="seek">
              <p:cTn id="135" restart="whenNotActive" fill="hold" evtFilter="cancelBubble" nodeType="interactiveSeq">
                <p:stCondLst>
                  <p:cond evt="onClick" delay="0">
                    <p:tgtEl>
                      <p:spTgt spid="39"/>
                    </p:tgtEl>
                  </p:cond>
                </p:stCondLst>
                <p:endSync evt="end" delay="0">
                  <p:rtn val="all"/>
                </p:endSync>
                <p:childTnLst>
                  <p:par>
                    <p:cTn id="136" fill="hold">
                      <p:stCondLst>
                        <p:cond delay="0"/>
                      </p:stCondLst>
                      <p:childTnLst>
                        <p:par>
                          <p:cTn id="137" fill="hold">
                            <p:stCondLst>
                              <p:cond delay="0"/>
                            </p:stCondLst>
                            <p:childTnLst>
                              <p:par>
                                <p:cTn id="138" presetID="19" presetClass="emph" presetSubtype="0" fill="hold" grpId="0" nodeType="clickEffect">
                                  <p:stCondLst>
                                    <p:cond delay="0"/>
                                  </p:stCondLst>
                                  <p:childTnLst>
                                    <p:animClr clrSpc="rgb" dir="cw">
                                      <p:cBhvr override="childStyle">
                                        <p:cTn id="139" dur="1000" fill="hold"/>
                                        <p:tgtEl>
                                          <p:spTgt spid="39"/>
                                        </p:tgtEl>
                                        <p:attrNameLst>
                                          <p:attrName>style.color</p:attrName>
                                        </p:attrNameLst>
                                      </p:cBhvr>
                                      <p:to>
                                        <a:srgbClr val="FF0000"/>
                                      </p:to>
                                    </p:animClr>
                                    <p:animClr clrSpc="rgb" dir="cw">
                                      <p:cBhvr>
                                        <p:cTn id="140" dur="1000" fill="hold"/>
                                        <p:tgtEl>
                                          <p:spTgt spid="39"/>
                                        </p:tgtEl>
                                        <p:attrNameLst>
                                          <p:attrName>fillcolor</p:attrName>
                                        </p:attrNameLst>
                                      </p:cBhvr>
                                      <p:to>
                                        <a:srgbClr val="FF0000"/>
                                      </p:to>
                                    </p:animClr>
                                    <p:set>
                                      <p:cBhvr>
                                        <p:cTn id="141" dur="1000" fill="hold"/>
                                        <p:tgtEl>
                                          <p:spTgt spid="39"/>
                                        </p:tgtEl>
                                        <p:attrNameLst>
                                          <p:attrName>fill.type</p:attrName>
                                        </p:attrNameLst>
                                      </p:cBhvr>
                                      <p:to>
                                        <p:strVal val="solid"/>
                                      </p:to>
                                    </p:set>
                                    <p:set>
                                      <p:cBhvr>
                                        <p:cTn id="142" dur="1000" fill="hold"/>
                                        <p:tgtEl>
                                          <p:spTgt spid="39"/>
                                        </p:tgtEl>
                                        <p:attrNameLst>
                                          <p:attrName>fill.on</p:attrName>
                                        </p:attrNameLst>
                                      </p:cBhvr>
                                      <p:to>
                                        <p:strVal val="true"/>
                                      </p:to>
                                    </p:set>
                                  </p:childTnLst>
                                  <p:subTnLst>
                                    <p:audio>
                                      <p:cMediaNode vol="77000">
                                        <p:cTn display="0" masterRel="sameClick">
                                          <p:stCondLst>
                                            <p:cond evt="begin" delay="0">
                                              <p:tn val="138"/>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9"/>
                  </p:tgtEl>
                </p:cond>
              </p:nextCondLst>
            </p:seq>
            <p:seq concurrent="1" nextAc="seek">
              <p:cTn id="143" restart="whenNotActive" fill="hold" evtFilter="cancelBubble" nodeType="interactiveSeq">
                <p:stCondLst>
                  <p:cond evt="onClick" delay="0">
                    <p:tgtEl>
                      <p:spTgt spid="28"/>
                    </p:tgtEl>
                  </p:cond>
                </p:stCondLst>
                <p:endSync evt="end" delay="0">
                  <p:rtn val="all"/>
                </p:endSync>
                <p:childTnLst>
                  <p:par>
                    <p:cTn id="144" fill="hold">
                      <p:stCondLst>
                        <p:cond delay="0"/>
                      </p:stCondLst>
                      <p:childTnLst>
                        <p:par>
                          <p:cTn id="145" fill="hold">
                            <p:stCondLst>
                              <p:cond delay="0"/>
                            </p:stCondLst>
                            <p:childTnLst>
                              <p:par>
                                <p:cTn id="146" presetID="1" presetClass="entr" presetSubtype="0" fill="hold" grpId="0" nodeType="withEffect">
                                  <p:stCondLst>
                                    <p:cond delay="500"/>
                                  </p:stCondLst>
                                  <p:childTnLst>
                                    <p:set>
                                      <p:cBhvr>
                                        <p:cTn id="147" dur="1" fill="hold">
                                          <p:stCondLst>
                                            <p:cond delay="9"/>
                                          </p:stCondLst>
                                        </p:cTn>
                                        <p:tgtEl>
                                          <p:spTgt spid="41"/>
                                        </p:tgtEl>
                                        <p:attrNameLst>
                                          <p:attrName>style.visibility</p:attrName>
                                        </p:attrNameLst>
                                      </p:cBhvr>
                                      <p:to>
                                        <p:strVal val="visible"/>
                                      </p:to>
                                    </p:set>
                                  </p:childTnLst>
                                </p:cTn>
                              </p:par>
                              <p:par>
                                <p:cTn id="148" presetID="1" presetClass="exit" presetSubtype="0" fill="hold" grpId="1" nodeType="withEffect">
                                  <p:stCondLst>
                                    <p:cond delay="1250"/>
                                  </p:stCondLst>
                                  <p:childTnLst>
                                    <p:set>
                                      <p:cBhvr>
                                        <p:cTn id="149" dur="1" fill="hold">
                                          <p:stCondLst>
                                            <p:cond delay="0"/>
                                          </p:stCondLst>
                                        </p:cTn>
                                        <p:tgtEl>
                                          <p:spTgt spid="41"/>
                                        </p:tgtEl>
                                        <p:attrNameLst>
                                          <p:attrName>style.visibility</p:attrName>
                                        </p:attrNameLst>
                                      </p:cBhvr>
                                      <p:to>
                                        <p:strVal val="hidden"/>
                                      </p:to>
                                    </p:set>
                                  </p:childTnLst>
                                </p:cTn>
                              </p:par>
                              <p:par>
                                <p:cTn id="150" presetID="0" presetClass="path" presetSubtype="0" accel="50000" decel="50000" fill="hold" grpId="2" nodeType="withEffect">
                                  <p:stCondLst>
                                    <p:cond delay="0"/>
                                  </p:stCondLst>
                                  <p:childTnLst>
                                    <p:animMotion origin="layout" path="M 0 0 L 0 0 L 0.20247 0.00208 C 0.21953 0.00232 0.23671 0.0044 0.25377 0.0044 C 0.28086 0.0044 0.36211 0.00208 0.33502 0.00208 L -0.06498 0.0044 C -0.06537 0.01111 -0.06589 0.01759 -0.06615 0.02431 C -0.0681 0.06736 -0.06511 0.04954 -0.06875 0.06875 C -0.06654 0.23102 -0.08412 0.16042 -0.0625 0.15764 C -0.05248 0.15648 -0.04245 0.15648 -0.03243 0.15556 C -0.02709 0.15509 -0.02162 0.15394 -0.01615 0.15324 C -0.01407 0.15185 -0.01224 0.14907 -0.0099 0.14884 C 0.07448 0.14144 0.05937 0.19074 0.05755 0.06204 C 0.05872 0.06065 0.05976 0.05787 0.06132 0.05764 C 0.16067 0.05069 0.12239 0.07245 0.15494 0.05324 C 0.17877 0.05394 0.20455 0.03819 0.2263 0.05556 C 0.2358 0.06296 0.21849 0.10162 0.22747 0.11111 C 0.24192 0.12593 0.2608 0.10949 0.27747 0.1088 C 0.28711 0.10463 0.27786 0.10833 0.29127 0.1044 C 0.29336 0.1037 0.29544 0.10278 0.29752 0.10208 C 0.30078 0.10116 0.30586 0.10509 0.30742 0.1 C 0.31028 0.09074 0.30742 0.07917 0.30742 0.06875 L 0.30742 0.06875 " pathEditMode="relative" ptsTypes="AAAAAAAAAAAAAAAAAAAAAAA">
                                      <p:cBhvr>
                                        <p:cTn id="151" dur="8000" fill="hold"/>
                                        <p:tgtEl>
                                          <p:spTgt spid="33"/>
                                        </p:tgtEl>
                                        <p:attrNameLst>
                                          <p:attrName>ppt_x</p:attrName>
                                          <p:attrName>ppt_y</p:attrName>
                                        </p:attrNameLst>
                                      </p:cBhvr>
                                    </p:animMotion>
                                  </p:childTnLst>
                                </p:cTn>
                              </p:par>
                              <p:par>
                                <p:cTn id="152" presetID="0" presetClass="path" presetSubtype="0" accel="50000" decel="50000" fill="hold" grpId="1" nodeType="withEffect">
                                  <p:stCondLst>
                                    <p:cond delay="0"/>
                                  </p:stCondLst>
                                  <p:childTnLst>
                                    <p:animMotion origin="layout" path="M 0 0 L 0 0 L 0.20247 0.00208 C 0.21953 0.00232 0.23671 0.0044 0.25377 0.0044 C 0.28086 0.0044 0.36211 0.00208 0.33502 0.00208 L -0.06498 0.0044 C -0.06537 0.01111 -0.06589 0.01759 -0.06615 0.02431 C -0.0681 0.06736 -0.06511 0.04954 -0.06875 0.06875 C -0.06654 0.23102 -0.08412 0.16042 -0.0625 0.15764 C -0.05248 0.15648 -0.04245 0.15648 -0.03243 0.15556 C -0.02709 0.15509 -0.02162 0.15394 -0.01615 0.15324 C -0.01407 0.15185 -0.01224 0.14907 -0.0099 0.14884 C 0.07448 0.14144 0.05937 0.19074 0.05755 0.06204 C 0.05872 0.06065 0.05976 0.05787 0.06132 0.05764 C 0.16067 0.05069 0.12239 0.07245 0.15494 0.05324 C 0.17877 0.05394 0.20455 0.03819 0.2263 0.05556 C 0.2358 0.06296 0.21849 0.10162 0.22747 0.11111 C 0.24192 0.12593 0.2608 0.10949 0.27747 0.1088 C 0.28711 0.10463 0.27786 0.10833 0.29127 0.1044 C 0.29336 0.1037 0.29544 0.10278 0.29752 0.10208 C 0.30078 0.10116 0.30586 0.10509 0.30742 0.1 C 0.31028 0.09074 0.30742 0.07917 0.30742 0.06875 L 0.30742 0.06875 " pathEditMode="relative" ptsTypes="AAAAAAAAAAAAAAAAAAAAAAA">
                                      <p:cBhvr>
                                        <p:cTn id="153" dur="8000" fill="hold"/>
                                        <p:tgtEl>
                                          <p:spTgt spid="77"/>
                                        </p:tgtEl>
                                        <p:attrNameLst>
                                          <p:attrName>ppt_x</p:attrName>
                                          <p:attrName>ppt_y</p:attrName>
                                        </p:attrNameLst>
                                      </p:cBhvr>
                                    </p:animMotion>
                                  </p:childTnLst>
                                </p:cTn>
                              </p:par>
                              <p:par>
                                <p:cTn id="154" presetID="0" presetClass="path" presetSubtype="0" accel="50000" decel="50000" fill="hold" grpId="1" nodeType="withEffect">
                                  <p:stCondLst>
                                    <p:cond delay="0"/>
                                  </p:stCondLst>
                                  <p:childTnLst>
                                    <p:animMotion origin="layout" path="M 0 0 L 0 0 L 0.20247 0.00208 C 0.21953 0.00232 0.23671 0.0044 0.25377 0.0044 C 0.28086 0.0044 0.36211 0.00208 0.33502 0.00208 L -0.06498 0.0044 C -0.06537 0.01111 -0.06589 0.01759 -0.06615 0.02431 C -0.0681 0.06736 -0.06511 0.04954 -0.06875 0.06875 C -0.06654 0.23102 -0.08412 0.16042 -0.0625 0.15764 C -0.05248 0.15648 -0.04245 0.15648 -0.03243 0.15556 C -0.02709 0.15509 -0.02162 0.15394 -0.01615 0.15324 C -0.01407 0.15185 -0.01224 0.14907 -0.0099 0.14884 C 0.07448 0.14144 0.05937 0.19074 0.05755 0.06204 C 0.05872 0.06065 0.05976 0.05787 0.06132 0.05764 C 0.16067 0.05069 0.12239 0.07245 0.15494 0.05324 C 0.17877 0.05394 0.20455 0.03819 0.2263 0.05556 C 0.2358 0.06296 0.21849 0.10162 0.22747 0.11111 C 0.24192 0.12593 0.2608 0.10949 0.27747 0.1088 C 0.28711 0.10463 0.27786 0.10833 0.29127 0.1044 C 0.29336 0.1037 0.29544 0.10278 0.29752 0.10208 C 0.30078 0.10116 0.30586 0.10509 0.30742 0.1 C 0.31028 0.09074 0.30742 0.07917 0.30742 0.06875 L 0.30742 0.06875 " pathEditMode="relative" ptsTypes="AAAAAAAAAAAAAAAAAAAAAAA">
                                      <p:cBhvr>
                                        <p:cTn id="155" dur="8000" fill="hold"/>
                                        <p:tgtEl>
                                          <p:spTgt spid="36"/>
                                        </p:tgtEl>
                                        <p:attrNameLst>
                                          <p:attrName>ppt_x</p:attrName>
                                          <p:attrName>ppt_y</p:attrName>
                                        </p:attrNameLst>
                                      </p:cBhvr>
                                    </p:animMotion>
                                  </p:childTnLst>
                                </p:cTn>
                              </p:par>
                              <p:par>
                                <p:cTn id="156" presetID="0" presetClass="path" presetSubtype="0" accel="50000" decel="50000" fill="hold" grpId="1" nodeType="withEffect">
                                  <p:stCondLst>
                                    <p:cond delay="0"/>
                                  </p:stCondLst>
                                  <p:childTnLst>
                                    <p:animMotion origin="layout" path="M 0 0 L 0 0 L 0.20247 0.00208 C 0.21953 0.00232 0.23671 0.0044 0.25377 0.0044 C 0.28086 0.0044 0.36211 0.00208 0.33502 0.00208 L -0.06498 0.0044 C -0.06537 0.01111 -0.06589 0.01759 -0.06615 0.02431 C -0.0681 0.06736 -0.06511 0.04954 -0.06875 0.06875 C -0.06654 0.23102 -0.08412 0.16042 -0.0625 0.15764 C -0.05248 0.15648 -0.04245 0.15648 -0.03243 0.15556 C -0.02709 0.15509 -0.02162 0.15394 -0.01615 0.15324 C -0.01407 0.15185 -0.01224 0.14907 -0.0099 0.14884 C 0.07448 0.14144 0.05937 0.19074 0.05755 0.06204 C 0.05872 0.06065 0.05976 0.05787 0.06132 0.05764 C 0.16067 0.05069 0.12239 0.07245 0.15494 0.05324 C 0.17877 0.05394 0.20455 0.03819 0.2263 0.05556 C 0.2358 0.06296 0.21849 0.10162 0.22747 0.11111 C 0.24192 0.12593 0.2608 0.10949 0.27747 0.1088 C 0.28711 0.10463 0.27786 0.10833 0.29127 0.1044 C 0.29336 0.1037 0.29544 0.10278 0.29752 0.10208 C 0.30078 0.10116 0.30586 0.10509 0.30742 0.1 C 0.31028 0.09074 0.30742 0.07917 0.30742 0.06875 L 0.30742 0.06875 " pathEditMode="relative" ptsTypes="AAAAAAAAAAAAAAAAAAAAAAA">
                                      <p:cBhvr>
                                        <p:cTn id="157" dur="8000" fill="hold"/>
                                        <p:tgtEl>
                                          <p:spTgt spid="37"/>
                                        </p:tgtEl>
                                        <p:attrNameLst>
                                          <p:attrName>ppt_x</p:attrName>
                                          <p:attrName>ppt_y</p:attrName>
                                        </p:attrNameLst>
                                      </p:cBhvr>
                                    </p:animMotion>
                                  </p:childTnLst>
                                </p:cTn>
                              </p:par>
                              <p:par>
                                <p:cTn id="158" presetID="0" presetClass="path" presetSubtype="0" accel="50000" decel="50000" fill="hold" grpId="1" nodeType="withEffect">
                                  <p:stCondLst>
                                    <p:cond delay="0"/>
                                  </p:stCondLst>
                                  <p:childTnLst>
                                    <p:animMotion origin="layout" path="M 0 0 L 0 0 L 0.20247 0.00208 C 0.21953 0.00232 0.23671 0.0044 0.25377 0.0044 C 0.28086 0.0044 0.36211 0.00208 0.33502 0.00208 L -0.06498 0.0044 C -0.06537 0.01111 -0.06589 0.01759 -0.06615 0.02431 C -0.0681 0.06736 -0.06511 0.04954 -0.06875 0.06875 C -0.06654 0.23102 -0.08412 0.16042 -0.0625 0.15764 C -0.05248 0.15648 -0.04245 0.15648 -0.03243 0.15556 C -0.02709 0.15509 -0.02162 0.15394 -0.01615 0.15324 C -0.01407 0.15185 -0.01224 0.14907 -0.0099 0.14884 C 0.07448 0.14144 0.05937 0.19074 0.05755 0.06204 C 0.05872 0.06065 0.05976 0.05787 0.06132 0.05764 C 0.16067 0.05069 0.12239 0.07245 0.15494 0.05324 C 0.17877 0.05394 0.20455 0.03819 0.2263 0.05556 C 0.2358 0.06296 0.21849 0.10162 0.22747 0.11111 C 0.24192 0.12593 0.2608 0.10949 0.27747 0.1088 C 0.28711 0.10463 0.27786 0.10833 0.29127 0.1044 C 0.29336 0.1037 0.29544 0.10278 0.29752 0.10208 C 0.30078 0.10116 0.30586 0.10509 0.30742 0.1 C 0.31028 0.09074 0.30742 0.07917 0.30742 0.06875 L 0.30742 0.06875 " pathEditMode="relative" ptsTypes="AAAAAAAAAAAAAAAAAAAAAAA">
                                      <p:cBhvr>
                                        <p:cTn id="159" dur="8000" fill="hold"/>
                                        <p:tgtEl>
                                          <p:spTgt spid="38"/>
                                        </p:tgtEl>
                                        <p:attrNameLst>
                                          <p:attrName>ppt_x</p:attrName>
                                          <p:attrName>ppt_y</p:attrName>
                                        </p:attrNameLst>
                                      </p:cBhvr>
                                    </p:animMotion>
                                  </p:childTnLst>
                                </p:cTn>
                              </p:par>
                              <p:par>
                                <p:cTn id="160" presetID="0" presetClass="path" presetSubtype="0" accel="50000" decel="50000" fill="hold" grpId="1" nodeType="withEffect">
                                  <p:stCondLst>
                                    <p:cond delay="0"/>
                                  </p:stCondLst>
                                  <p:childTnLst>
                                    <p:animMotion origin="layout" path="M 0 0 L 0 0 C 0.01914 -0.00069 0.03829 0.00023 0.05743 -0.00231 C 0.06003 -0.00255 0.05261 -0.00671 0.05 -0.00671 C -0.01458 -0.0088 -0.07929 -0.0081 -0.14388 -0.00903 C -0.14804 -0.00972 -0.15221 -0.00995 -0.15638 -0.01111 C -0.15937 -0.01204 -0.16211 -0.01551 -0.1651 -0.01551 C -0.19713 -0.01551 -0.22929 -0.01273 -0.26132 -0.01111 C -0.26171 -0.00741 -0.26211 -0.0037 -0.26263 0 C -0.26289 0.00231 -0.26367 0.0044 -0.2638 0.00671 C -0.26445 0.0125 -0.26484 0.01852 -0.2651 0.02431 C -0.26823 0.09792 -0.26757 0.08241 -0.26757 0.14676 L -0.26757 0.14676 " pathEditMode="relative" ptsTypes="AAAAAAAAAAAAA">
                                      <p:cBhvr>
                                        <p:cTn id="161" dur="8000" fill="hold"/>
                                        <p:tgtEl>
                                          <p:spTgt spid="78"/>
                                        </p:tgtEl>
                                        <p:attrNameLst>
                                          <p:attrName>ppt_x</p:attrName>
                                          <p:attrName>ppt_y</p:attrName>
                                        </p:attrNameLst>
                                      </p:cBhvr>
                                    </p:animMotion>
                                  </p:childTnLst>
                                </p:cTn>
                              </p:par>
                              <p:par>
                                <p:cTn id="162" presetID="0" presetClass="path" presetSubtype="0" accel="50000" decel="50000" fill="hold" grpId="1" nodeType="withEffect">
                                  <p:stCondLst>
                                    <p:cond delay="0"/>
                                  </p:stCondLst>
                                  <p:childTnLst>
                                    <p:animMotion origin="layout" path="M 0 0 L 0 0 C 0.01914 -0.00069 0.03829 0.00023 0.05743 -0.00231 C 0.06003 -0.00255 0.05261 -0.00671 0.05 -0.00671 C -0.01458 -0.0088 -0.07929 -0.0081 -0.14388 -0.00903 C -0.14804 -0.00972 -0.15221 -0.00995 -0.15638 -0.01111 C -0.15937 -0.01204 -0.16211 -0.01551 -0.1651 -0.01551 C -0.19713 -0.01551 -0.22929 -0.01273 -0.26132 -0.01111 C -0.26171 -0.00741 -0.26211 -0.0037 -0.26263 0 C -0.26289 0.00231 -0.26367 0.0044 -0.2638 0.00671 C -0.26445 0.0125 -0.26484 0.01852 -0.2651 0.02431 C -0.26823 0.09792 -0.26757 0.08241 -0.26757 0.14676 L -0.26757 0.14676 " pathEditMode="relative" ptsTypes="AAAAAAAAAAAAA">
                                      <p:cBhvr>
                                        <p:cTn id="163" dur="8000" fill="hold"/>
                                        <p:tgtEl>
                                          <p:spTgt spid="80"/>
                                        </p:tgtEl>
                                        <p:attrNameLst>
                                          <p:attrName>ppt_x</p:attrName>
                                          <p:attrName>ppt_y</p:attrName>
                                        </p:attrNameLst>
                                      </p:cBhvr>
                                    </p:animMotion>
                                  </p:childTnLst>
                                </p:cTn>
                              </p:par>
                              <p:par>
                                <p:cTn id="164" presetID="0" presetClass="path" presetSubtype="0" accel="50000" decel="50000" fill="hold" grpId="1" nodeType="withEffect">
                                  <p:stCondLst>
                                    <p:cond delay="0"/>
                                  </p:stCondLst>
                                  <p:childTnLst>
                                    <p:animMotion origin="layout" path="M 0 0 L 0 0 C 0.01914 -0.00069 0.03829 0.00023 0.05743 -0.00231 C 0.06003 -0.00255 0.05261 -0.00671 0.05 -0.00671 C -0.01458 -0.0088 -0.07929 -0.0081 -0.14388 -0.00903 C -0.14804 -0.00972 -0.15221 -0.00995 -0.15638 -0.01111 C -0.15937 -0.01204 -0.16211 -0.01551 -0.1651 -0.01551 C -0.19713 -0.01551 -0.22929 -0.01273 -0.26132 -0.01111 C -0.26171 -0.00741 -0.26211 -0.0037 -0.26263 0 C -0.26289 0.00231 -0.26367 0.0044 -0.2638 0.00671 C -0.26445 0.0125 -0.26484 0.01852 -0.2651 0.02431 C -0.26823 0.09792 -0.26757 0.08241 -0.26757 0.14676 L -0.26757 0.14676 " pathEditMode="relative" ptsTypes="AAAAAAAAAAAAA">
                                      <p:cBhvr>
                                        <p:cTn id="165" dur="8000" fill="hold"/>
                                        <p:tgtEl>
                                          <p:spTgt spid="39"/>
                                        </p:tgtEl>
                                        <p:attrNameLst>
                                          <p:attrName>ppt_x</p:attrName>
                                          <p:attrName>ppt_y</p:attrName>
                                        </p:attrNameLst>
                                      </p:cBhvr>
                                    </p:animMotion>
                                  </p:childTnLst>
                                </p:cTn>
                              </p:par>
                              <p:par>
                                <p:cTn id="166" presetID="0" presetClass="path" presetSubtype="0" accel="50000" decel="50000" fill="hold" grpId="1" nodeType="withEffect">
                                  <p:stCondLst>
                                    <p:cond delay="0"/>
                                  </p:stCondLst>
                                  <p:childTnLst>
                                    <p:animMotion origin="layout" path="M 0 0 L 0 0 C -0.00378 0.0007 -0.00755 0.0007 -0.0112 0.00209 C -0.01341 0.00301 -0.01537 0.00533 -0.01745 0.00648 C -0.02787 0.01273 -0.03802 0.02107 -0.0487 0.02431 C -0.10339 0.04144 -0.03099 0.01736 -0.13998 0.06667 C -0.1461 0.06922 -0.15261 0.06898 -0.15873 0.07107 C -0.18086 0.07801 -0.203 0.08588 -0.225 0.09329 C -0.23711 0.10579 -0.25143 0.11343 -0.26133 0.13102 C -0.27253 0.15093 -0.28294 0.17269 -0.29505 0.19098 C -0.29792 0.19537 -0.30091 0.19977 -0.30378 0.2044 C -0.35104 0.28241 -0.32943 0.26158 -0.35508 0.28426 C -0.36003 0.29561 -0.36511 0.30648 -0.37005 0.31783 C -0.37097 0.31991 -0.37136 0.32269 -0.37253 0.32431 C -0.37852 0.33241 -0.38555 0.33797 -0.39128 0.34653 C -0.40209 0.36297 -0.41198 0.38148 -0.42383 0.39561 C -0.425 0.39699 -0.42643 0.39815 -0.42748 0.4 C -0.4319 0.40787 -0.43516 0.41574 -0.4388 0.42431 C -0.43919 0.42732 -0.43946 0.43033 -0.43998 0.43334 C -0.44089 0.4375 -0.44336 0.44514 -0.44505 0.44885 C -0.4474 0.45417 -0.45039 0.45857 -0.45261 0.46436 C -0.45586 0.47361 -0.45834 0.48357 -0.46133 0.49329 C -0.4612 0.49422 -0.46367 0.5375 -0.45625 0.54653 C -0.45378 0.54977 -0.45052 0.54977 -0.44753 0.55116 C -0.44258 0.55348 -0.4375 0.55556 -0.43255 0.55764 C -0.42383 0.56158 -0.41485 0.56389 -0.40625 0.56875 C -0.40378 0.57037 -0.4013 0.57246 -0.39883 0.57338 C -0.39141 0.57616 -0.38373 0.57755 -0.3763 0.57986 C -0.37422 0.58056 -0.37214 0.58172 -0.37005 0.58218 L -0.33255 0.59121 C -0.31289 0.58889 -0.2931 0.59051 -0.27383 0.58449 C -0.25326 0.57801 -0.23386 0.56297 -0.2138 0.55324 C -0.20886 0.55093 -0.20378 0.55023 -0.19883 0.54885 C -0.17878 0.53033 -0.15899 0.51111 -0.1388 0.49329 C -0.13399 0.48889 -0.12826 0.4875 -0.12383 0.48218 C -0.10365 0.45926 -0.08438 0.4338 -0.06498 0.4088 C -0.06068 0.40324 -0.05703 0.39607 -0.05248 0.39098 C -0.03242 0.36922 -0.01211 0.34815 0.00872 0.32894 C 0.01588 0.32223 0.02409 0.31968 0.03125 0.3132 C 0.05911 0.28843 0.08554 0.2588 0.1138 0.23542 L 0.1513 0.2044 C 0.15429 0.20186 0.15677 0.19723 0.16002 0.19537 C 0.17344 0.18797 0.22734 0.16598 0.24245 0.15093 L 0.25377 0.13982 C 0.25495 0.13704 0.25599 0.13357 0.25755 0.13102 C 0.25859 0.12917 0.26133 0.12662 0.26133 0.12662 L 0.26133 0.12662 " pathEditMode="relative" ptsTypes="AAAAAAAAAAAAAAAAAAAAAAAAAAAAAAAAAAAAAAAAAAAAAAA">
                                      <p:cBhvr>
                                        <p:cTn id="167" dur="8000" fill="hold"/>
                                        <p:tgtEl>
                                          <p:spTgt spid="21"/>
                                        </p:tgtEl>
                                        <p:attrNameLst>
                                          <p:attrName>ppt_x</p:attrName>
                                          <p:attrName>ppt_y</p:attrName>
                                        </p:attrNameLst>
                                      </p:cBhvr>
                                    </p:animMotion>
                                  </p:childTnLst>
                                </p:cTn>
                              </p:par>
                              <p:par>
                                <p:cTn id="168" presetID="0" presetClass="path" presetSubtype="0" accel="50000" decel="50000" fill="hold" grpId="2" nodeType="withEffect">
                                  <p:stCondLst>
                                    <p:cond delay="0"/>
                                  </p:stCondLst>
                                  <p:childTnLst>
                                    <p:animMotion origin="layout" path="M 0 0 L 0 0 C 0.01992 -0.00093 0.03997 -0.00231 0.0599 -0.00231 C 0.08737 -0.00231 0.14596 -0.02894 0.17995 0.0088 C 0.18346 0.01273 0.18659 0.01759 0.18997 0.02222 C 0.19505 0.04329 0.20208 0.06435 0.2 0.08889 C 0.19805 0.1125 0.1931 0.13519 0.18867 0.15787 C 0.18802 0.16134 0.18685 0.16481 0.18503 0.16667 C 0.15833 0.19236 0.13164 0.21852 0.10378 0.24005 C 0.08438 0.25486 0.06393 0.26458 0.04375 0.27569 C 0.01589 0.29051 -0.01211 0.30347 -0.0401 0.31782 C -0.04258 0.31921 -0.04492 0.32176 -0.04753 0.32222 C -0.09128 0.33287 -0.13503 0.34144 -0.17891 0.35116 C -0.21159 0.34815 -0.26016 0.36782 -0.28385 0.30671 C -0.29349 0.28194 -0.29557 0.25046 -0.3013 0.22222 C -0.28099 0.19699 -0.26081 0.17106 -0.2401 0.14676 C -0.23867 0.14491 -0.23672 0.14537 -0.23516 0.14444 C -0.23385 0.14375 -0.23268 0.14259 -0.23138 0.14213 L -0.14505 0.12431 C -0.11289 0.14236 -0.0724 0.16852 -0.0388 0.16898 C 0.03008 0.16944 0.0987 0.1581 0.16745 0.15116 C 0.18503 0.14931 0.22005 0.14213 0.22005 0.14213 L 0.22005 0.14213 " pathEditMode="relative" ptsTypes="AAAAAAAAAAAAAAAAAAAAAAA">
                                      <p:cBhvr>
                                        <p:cTn id="169" dur="8000" fill="hold"/>
                                        <p:tgtEl>
                                          <p:spTgt spid="76"/>
                                        </p:tgtEl>
                                        <p:attrNameLst>
                                          <p:attrName>ppt_x</p:attrName>
                                          <p:attrName>ppt_y</p:attrName>
                                        </p:attrNameLst>
                                      </p:cBhvr>
                                    </p:animMotion>
                                  </p:childTnLst>
                                </p:cTn>
                              </p:par>
                              <p:par>
                                <p:cTn id="170" presetID="0" presetClass="path" presetSubtype="0" accel="50000" decel="50000" fill="hold" grpId="1" nodeType="withEffect">
                                  <p:stCondLst>
                                    <p:cond delay="0"/>
                                  </p:stCondLst>
                                  <p:childTnLst>
                                    <p:animMotion origin="layout" path="M 0 0 L 0 0 C 0.01992 -0.00093 0.03997 -0.00231 0.0599 -0.00231 C 0.08737 -0.00231 0.14596 -0.02894 0.17995 0.0088 C 0.18346 0.01273 0.18659 0.01759 0.18997 0.02222 C 0.19505 0.04329 0.20208 0.06435 0.2 0.08889 C 0.19805 0.1125 0.1931 0.13519 0.18867 0.15787 C 0.18802 0.16134 0.18685 0.16481 0.18503 0.16667 C 0.15833 0.19236 0.13164 0.21852 0.10378 0.24005 C 0.08438 0.25486 0.06393 0.26458 0.04375 0.27569 C 0.01589 0.29051 -0.01211 0.30347 -0.0401 0.31782 C -0.04258 0.31921 -0.04492 0.32176 -0.04753 0.32222 C -0.09128 0.33287 -0.13503 0.34144 -0.17891 0.35116 C -0.21159 0.34815 -0.26016 0.36782 -0.28385 0.30671 C -0.29349 0.28194 -0.29557 0.25046 -0.3013 0.22222 C -0.28099 0.19699 -0.26081 0.17106 -0.2401 0.14676 C -0.23867 0.14491 -0.23672 0.14537 -0.23516 0.14444 C -0.23385 0.14375 -0.23268 0.14259 -0.23138 0.14213 L -0.14505 0.12431 C -0.11289 0.14236 -0.0724 0.16852 -0.0388 0.16898 C 0.03008 0.16944 0.0987 0.1581 0.16745 0.15116 C 0.18503 0.14931 0.22005 0.14213 0.22005 0.14213 L 0.22005 0.14213 " pathEditMode="relative" ptsTypes="AAAAAAAAAAAAAAAAAAAAAAA">
                                      <p:cBhvr>
                                        <p:cTn id="171" dur="8000" fill="hold"/>
                                        <p:tgtEl>
                                          <p:spTgt spid="35"/>
                                        </p:tgtEl>
                                        <p:attrNameLst>
                                          <p:attrName>ppt_x</p:attrName>
                                          <p:attrName>ppt_y</p:attrName>
                                        </p:attrNameLst>
                                      </p:cBhvr>
                                    </p:animMotion>
                                  </p:childTnLst>
                                </p:cTn>
                              </p:par>
                              <p:par>
                                <p:cTn id="172" presetID="0" presetClass="path" presetSubtype="0" accel="50000" decel="50000" fill="hold" grpId="1" nodeType="withEffect">
                                  <p:stCondLst>
                                    <p:cond delay="0"/>
                                  </p:stCondLst>
                                  <p:childTnLst>
                                    <p:animMotion origin="layout" path="M 0 0 L 0 0 C -0.00143 0.03843 -0.00325 0.20185 -0.01758 0.25764 C -0.0194 0.26528 -0.02669 0.26065 -0.03125 0.26204 C -0.04466 0.25833 -0.05781 0.25162 -0.07122 0.25093 C -0.09179 0.25 -0.15299 0.25949 -0.13255 0.25764 C 0.24154 0.22593 0.00274 0.24306 0.17617 0.23102 C 0.24466 0.23241 0.31432 0.29537 0.27748 0.12431 C 0.27513 0.11319 0.26419 0.12755 0.25742 0.1287 C 0.23959 0.13194 0.22175 0.13681 0.20378 0.13773 C 0.12917 0.1412 0.05456 0.14051 -0.02005 0.14213 C -0.12539 0.14444 -0.06419 0.14421 -0.10755 0.14421 L -0.10755 0.14421 " pathEditMode="relative" ptsTypes="AAAAAAAAAAAAA">
                                      <p:cBhvr>
                                        <p:cTn id="173" dur="8000" fill="hold"/>
                                        <p:tgtEl>
                                          <p:spTgt spid="2"/>
                                        </p:tgtEl>
                                        <p:attrNameLst>
                                          <p:attrName>ppt_x</p:attrName>
                                          <p:attrName>ppt_y</p:attrName>
                                        </p:attrNameLst>
                                      </p:cBhvr>
                                    </p:animMotion>
                                  </p:childTnLst>
                                </p:cTn>
                              </p:par>
                              <p:par>
                                <p:cTn id="174" presetID="0" presetClass="path" presetSubtype="0" accel="50000" decel="50000" fill="hold" grpId="1" nodeType="withEffect">
                                  <p:stCondLst>
                                    <p:cond delay="0"/>
                                  </p:stCondLst>
                                  <p:childTnLst>
                                    <p:animMotion origin="layout" path="M 0 0 L 0 0 C -0.00143 0.03843 -0.00325 0.20185 -0.01758 0.25764 C -0.0194 0.26528 -0.02669 0.26065 -0.03125 0.26204 C -0.04466 0.25833 -0.05781 0.25162 -0.07122 0.25093 C -0.09179 0.25 -0.15299 0.25949 -0.13255 0.25764 C 0.24154 0.22593 0.00274 0.24306 0.17617 0.23102 C 0.24466 0.23241 0.31432 0.29537 0.27748 0.12431 C 0.27513 0.11319 0.26419 0.12755 0.25742 0.1287 C 0.23959 0.13194 0.22175 0.13681 0.20378 0.13773 C 0.12917 0.1412 0.05456 0.14051 -0.02005 0.14213 C -0.12539 0.14444 -0.06419 0.14421 -0.10755 0.14421 L -0.10755 0.14421 " pathEditMode="relative" ptsTypes="AAAAAAAAAAAAA">
                                      <p:cBhvr>
                                        <p:cTn id="175" dur="8000" fill="hold"/>
                                        <p:tgtEl>
                                          <p:spTgt spid="79"/>
                                        </p:tgtEl>
                                        <p:attrNameLst>
                                          <p:attrName>ppt_x</p:attrName>
                                          <p:attrName>ppt_y</p:attrName>
                                        </p:attrNameLst>
                                      </p:cBhvr>
                                    </p:animMotion>
                                  </p:childTnLst>
                                </p:cTn>
                              </p:par>
                              <p:par>
                                <p:cTn id="176" presetID="0" presetClass="path" presetSubtype="0" accel="50000" decel="50000" fill="hold" grpId="1" nodeType="withEffect">
                                  <p:stCondLst>
                                    <p:cond delay="0"/>
                                  </p:stCondLst>
                                  <p:childTnLst>
                                    <p:animMotion origin="layout" path="M 0 0 L 0 0 C -0.00143 0.03843 -0.00325 0.20185 -0.01758 0.25764 C -0.0194 0.26528 -0.02669 0.26065 -0.03125 0.26204 C -0.04466 0.25833 -0.05781 0.25162 -0.07122 0.25093 C -0.09179 0.25 -0.15299 0.25949 -0.13255 0.25764 C 0.24154 0.22593 0.00274 0.24306 0.17617 0.23102 C 0.24466 0.23241 0.31432 0.29537 0.27748 0.12431 C 0.27513 0.11319 0.26419 0.12755 0.25742 0.1287 C 0.23959 0.13194 0.22175 0.13681 0.20378 0.13773 C 0.12917 0.1412 0.05456 0.14051 -0.02005 0.14213 C -0.12539 0.14444 -0.06419 0.14421 -0.10755 0.14421 L -0.10755 0.14421 " pathEditMode="relative" ptsTypes="AAAAAAAAAAAAA">
                                      <p:cBhvr>
                                        <p:cTn id="177" dur="8000" fill="hold"/>
                                        <p:tgtEl>
                                          <p:spTgt spid="22"/>
                                        </p:tgtEl>
                                        <p:attrNameLst>
                                          <p:attrName>ppt_x</p:attrName>
                                          <p:attrName>ppt_y</p:attrName>
                                        </p:attrNameLst>
                                      </p:cBhvr>
                                    </p:animMotion>
                                  </p:childTnLst>
                                </p:cTn>
                              </p:par>
                              <p:par>
                                <p:cTn id="178" presetID="0" presetClass="path" presetSubtype="0" accel="50000" decel="50000" fill="hold" grpId="1" nodeType="withEffect">
                                  <p:stCondLst>
                                    <p:cond delay="0"/>
                                  </p:stCondLst>
                                  <p:childTnLst>
                                    <p:animMotion origin="layout" path="M 0 0 L 0 0 C -0.00143 0.03843 -0.00325 0.20185 -0.01758 0.25764 C -0.0194 0.26528 -0.02669 0.26065 -0.03125 0.26204 C -0.04466 0.25833 -0.05781 0.25162 -0.07122 0.25093 C -0.09179 0.25 -0.15299 0.25949 -0.13255 0.25764 C 0.24154 0.22593 0.00274 0.24306 0.17617 0.23102 C 0.24466 0.23241 0.31432 0.29537 0.27748 0.12431 C 0.27513 0.11319 0.26419 0.12755 0.25742 0.1287 C 0.23959 0.13194 0.22175 0.13681 0.20378 0.13773 C 0.12917 0.1412 0.05456 0.14051 -0.02005 0.14213 C -0.12539 0.14444 -0.06419 0.14421 -0.10755 0.14421 L -0.10755 0.14421 " pathEditMode="relative" ptsTypes="AAAAAAAAAAAAA">
                                      <p:cBhvr>
                                        <p:cTn id="179" dur="8000" fill="hold"/>
                                        <p:tgtEl>
                                          <p:spTgt spid="34"/>
                                        </p:tgtEl>
                                        <p:attrNameLst>
                                          <p:attrName>ppt_x</p:attrName>
                                          <p:attrName>ppt_y</p:attrName>
                                        </p:attrNameLst>
                                      </p:cBhvr>
                                    </p:animMotion>
                                  </p:childTnLst>
                                </p:cTn>
                              </p:par>
                            </p:childTnLst>
                          </p:cTn>
                        </p:par>
                      </p:childTnLst>
                    </p:cTn>
                  </p:par>
                </p:childTnLst>
              </p:cTn>
              <p:nextCondLst>
                <p:cond evt="onClick" delay="0">
                  <p:tgtEl>
                    <p:spTgt spid="28"/>
                  </p:tgtEl>
                </p:cond>
              </p:nextCondLst>
            </p:seq>
          </p:childTnLst>
        </p:cTn>
      </p:par>
    </p:tnLst>
    <p:bldLst>
      <p:bldP spid="2" grpId="0" animBg="1"/>
      <p:bldP spid="2" grpId="1" animBg="1"/>
      <p:bldP spid="76" grpId="0" animBg="1"/>
      <p:bldP spid="76" grpId="1" animBg="1"/>
      <p:bldP spid="76" grpId="2" animBg="1"/>
      <p:bldP spid="77" grpId="0" animBg="1"/>
      <p:bldP spid="77" grpId="1" animBg="1"/>
      <p:bldP spid="78" grpId="0" animBg="1"/>
      <p:bldP spid="78" grpId="1" animBg="1"/>
      <p:bldP spid="79" grpId="0" animBg="1"/>
      <p:bldP spid="79" grpId="1" animBg="1"/>
      <p:bldP spid="80" grpId="0" animBg="1"/>
      <p:bldP spid="80" grpId="1" animBg="1"/>
      <p:bldP spid="21" grpId="0" animBg="1"/>
      <p:bldP spid="21" grpId="1" animBg="1"/>
      <p:bldP spid="22" grpId="0" animBg="1"/>
      <p:bldP spid="22" grpId="1" animBg="1"/>
      <p:bldP spid="33" grpId="0" animBg="1"/>
      <p:bldP spid="33" grpId="1" animBg="1"/>
      <p:bldP spid="33" grpId="2"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1" grpId="0" animBg="1"/>
      <p:bldP spid="41" grpId="1"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3600</Words>
  <Application>Microsoft Macintosh PowerPoint</Application>
  <PresentationFormat>Breitbild</PresentationFormat>
  <Paragraphs>687</Paragraphs>
  <Slides>102</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102</vt:i4>
      </vt:variant>
    </vt:vector>
  </HeadingPairs>
  <TitlesOfParts>
    <vt:vector size="109" baseType="lpstr">
      <vt:lpstr>Arial</vt:lpstr>
      <vt:lpstr>Calibri</vt:lpstr>
      <vt:lpstr>Calibri Light</vt:lpstr>
      <vt:lpstr>Segoe UI</vt:lpstr>
      <vt:lpstr>Segoe UI Black</vt:lpstr>
      <vt:lpstr>Segoe UI Semilight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Simon Borgmann</dc:creator>
  <cp:lastModifiedBy>Lukas Stenzel</cp:lastModifiedBy>
  <cp:revision>205</cp:revision>
  <dcterms:created xsi:type="dcterms:W3CDTF">2020-03-24T08:31:10Z</dcterms:created>
  <dcterms:modified xsi:type="dcterms:W3CDTF">2020-04-19T15:56:41Z</dcterms:modified>
</cp:coreProperties>
</file>